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15364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70" y="11084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=“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*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7397</TotalTime>
  <Words>662</Words>
  <Application>Microsoft Office PowerPoint</Application>
  <PresentationFormat>Широкоэкранный</PresentationFormat>
  <Paragraphs>217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93</cp:revision>
  <dcterms:created xsi:type="dcterms:W3CDTF">2022-06-23T05:57:29Z</dcterms:created>
  <dcterms:modified xsi:type="dcterms:W3CDTF">2022-08-23T06:09:32Z</dcterms:modified>
</cp:coreProperties>
</file>