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PreparedStatement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884"/>
            <a:ext cx="10784566" cy="456026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Statement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… 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RsultSetMetadata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366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DatabaseMetadata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Binary information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File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CallableStatement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608"/>
            <a:ext cx="10961318" cy="485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Transaction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38650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  <a:endParaRPr lang="hy-AM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savepoints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setSavePoint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Batch Processing</a:t>
            </a:r>
            <a:endParaRPr lang="ru-RU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701447"/>
            <a:ext cx="1040892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RowSet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2110C9-4CF1-4724-A8D6-4C04F4A6DCEE}"/>
              </a:ext>
            </a:extLst>
          </p:cNvPr>
          <p:cNvSpPr txBox="1">
            <a:spLocks/>
          </p:cNvSpPr>
          <p:nvPr/>
        </p:nvSpPr>
        <p:spPr>
          <a:xfrm>
            <a:off x="6573456" y="1343818"/>
            <a:ext cx="4780344" cy="499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RowsetFactory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factory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RowsetProvider.newFactory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</a:p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factory.createCachedRowSet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RowSetListener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rowSet.addRowSetListener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cursorMoved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rowChanged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rowSetChanged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22BA53-82CD-430B-AC39-52670C08B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45" y="1343818"/>
            <a:ext cx="4944534" cy="52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>
                <a:latin typeface="Sylfaen" panose="010A0502050306030303" pitchFamily="18" charset="0"/>
              </a:rPr>
              <a:t>Types of</a:t>
            </a:r>
            <a:r>
              <a:rPr lang="hy-AM" sz="4400">
                <a:latin typeface="Sylfaen" panose="010A0502050306030303" pitchFamily="18" charset="0"/>
              </a:rPr>
              <a:t> </a:t>
            </a:r>
            <a:r>
              <a:rPr lang="en-US" sz="4400">
                <a:latin typeface="Sylfaen" panose="010A0502050306030303" pitchFamily="18" charset="0"/>
              </a:rPr>
              <a:t>JDBC drivers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DriverManager</a:t>
            </a:r>
            <a:r>
              <a:rPr lang="en-US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Connection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Statement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40"/>
            <a:ext cx="9254067" cy="401924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Statement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statement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=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connection.create.Statement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ResultSet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35382"/>
            <a:ext cx="11053530" cy="52815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 / previous () / first () / last 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… 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ResultSet.TYPE_SCROLL_INSENSITIVE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ResultSet.CONCUR_UPDATABLE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6971</TotalTime>
  <Words>367</Words>
  <Application>Microsoft Office PowerPoint</Application>
  <PresentationFormat>Широкоэкранный</PresentationFormat>
  <Paragraphs>103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Презентация PowerPoint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114</cp:revision>
  <dcterms:created xsi:type="dcterms:W3CDTF">2022-06-23T05:57:29Z</dcterms:created>
  <dcterms:modified xsi:type="dcterms:W3CDTF">2022-08-28T18:44:55Z</dcterms:modified>
</cp:coreProperties>
</file>