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0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What are servlets and JSP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990CF0-FA87-4659-85BF-AE22EB864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41" y="1148510"/>
            <a:ext cx="8015232" cy="4974971"/>
          </a:xfr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C01EB-163B-441C-9A9C-041F4D2C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Getting Data in a Servlet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00B0BE-042B-4BDC-B111-96E2AFF5A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y-AM" dirty="0"/>
              <a:t>HttpServletRequest </a:t>
            </a:r>
            <a:endParaRPr lang="en-US" dirty="0"/>
          </a:p>
          <a:p>
            <a:r>
              <a:rPr lang="hy-AM" dirty="0"/>
              <a:t>getParameter(String param)</a:t>
            </a:r>
            <a:endParaRPr lang="ru-RU" dirty="0"/>
          </a:p>
          <a:p>
            <a:r>
              <a:rPr lang="hy-AM" dirty="0"/>
              <a:t>getParameterValues(String param)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resource_name?parameter1=value1&amp; parameter2=value2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 attribute of HTML input 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284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7345-D93D-4E85-A491-525FAF65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lifecycle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C99A7-29E4-440A-A81A-CC35FC3DC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8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1AAB021-AEB5-414E-AF4B-825217D25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4974" y="210070"/>
            <a:ext cx="100620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000" dirty="0">
                <a:latin typeface="Sylfaen" panose="010A0502050306030303" pitchFamily="18" charset="0"/>
              </a:rPr>
              <a:t>Interaction between client and server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934E1DF-B8F2-4FA7-877A-85F1DB524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35" y="1666680"/>
            <a:ext cx="9370729" cy="4376587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4BC257-C9D1-4D66-9A7A-2B6E0C4A35AC}"/>
              </a:ext>
            </a:extLst>
          </p:cNvPr>
          <p:cNvCxnSpPr>
            <a:cxnSpLocks/>
          </p:cNvCxnSpPr>
          <p:nvPr/>
        </p:nvCxnSpPr>
        <p:spPr>
          <a:xfrm>
            <a:off x="569234" y="105257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0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7D38-F1C9-427E-B1C6-9EB90C6A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95" y="80571"/>
            <a:ext cx="11039007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Web application needs an helper applications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13B41-275A-419B-B2E1-A00D17A97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37" y="1406134"/>
            <a:ext cx="8135521" cy="514006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D9AEA6-E4BB-4D7D-A245-50754C5EEA35}"/>
              </a:ext>
            </a:extLst>
          </p:cNvPr>
          <p:cNvCxnSpPr>
            <a:cxnSpLocks/>
          </p:cNvCxnSpPr>
          <p:nvPr/>
        </p:nvCxnSpPr>
        <p:spPr>
          <a:xfrm>
            <a:off x="576495" y="117157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0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8F7B-B57A-46F5-A03B-E267E39B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948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class hierarchy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BB9890B-AF8C-4F5F-B427-F7A7EE921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1136077"/>
            <a:ext cx="5378824" cy="524973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E17B5A-1A8C-4F2E-B8A2-60BD0F937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59998">
            <a:off x="4695286" y="2239488"/>
            <a:ext cx="416359" cy="8789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FECE4D-E6B6-4F7F-B673-F5960CB9B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8327">
            <a:off x="7075833" y="2239488"/>
            <a:ext cx="416359" cy="87898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156A27-4732-4E1B-AF12-68A779045129}"/>
              </a:ext>
            </a:extLst>
          </p:cNvPr>
          <p:cNvCxnSpPr>
            <a:cxnSpLocks/>
          </p:cNvCxnSpPr>
          <p:nvPr/>
        </p:nvCxnSpPr>
        <p:spPr>
          <a:xfrm>
            <a:off x="569235" y="91440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89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E63E-472E-4C12-9299-2178816E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methods for handling</a:t>
            </a:r>
            <a:r>
              <a:rPr lang="ru-RU" dirty="0">
                <a:latin typeface="Sylfaen" panose="010A0502050306030303" pitchFamily="18" charset="0"/>
              </a:rPr>
              <a:t> </a:t>
            </a:r>
            <a:r>
              <a:rPr lang="en-US" dirty="0">
                <a:latin typeface="Sylfaen" panose="010A0502050306030303" pitchFamily="18" charset="0"/>
              </a:rPr>
              <a:t>requests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98DF-B0FE-4A16-BE0E-2F6EF9B56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770" y="1638717"/>
            <a:ext cx="2533338" cy="46121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latin typeface="Sylfaen" panose="010A0502050306030303" pitchFamily="18" charset="0"/>
            </a:endParaRP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doGet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doPost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doPut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doDelete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doHead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6BC54B-E906-4854-BDE7-9BD88EF67281}"/>
              </a:ext>
            </a:extLst>
          </p:cNvPr>
          <p:cNvSpPr txBox="1">
            <a:spLocks/>
          </p:cNvSpPr>
          <p:nvPr/>
        </p:nvSpPr>
        <p:spPr>
          <a:xfrm>
            <a:off x="6865495" y="3922213"/>
            <a:ext cx="3883701" cy="1098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49AE16-C000-4FCE-8870-E1B001DFD9E0}"/>
              </a:ext>
            </a:extLst>
          </p:cNvPr>
          <p:cNvCxnSpPr>
            <a:cxnSpLocks/>
          </p:cNvCxnSpPr>
          <p:nvPr/>
        </p:nvCxnSpPr>
        <p:spPr>
          <a:xfrm>
            <a:off x="667921" y="11242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E9F699-82AB-4AE8-92C6-6A3921168CFB}"/>
              </a:ext>
            </a:extLst>
          </p:cNvPr>
          <p:cNvCxnSpPr>
            <a:cxnSpLocks/>
          </p:cNvCxnSpPr>
          <p:nvPr/>
        </p:nvCxnSpPr>
        <p:spPr>
          <a:xfrm>
            <a:off x="4598422" y="3232727"/>
            <a:ext cx="1959396" cy="568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66B01F-91E0-4DFA-A2B2-5A9D51E0AD6C}"/>
              </a:ext>
            </a:extLst>
          </p:cNvPr>
          <p:cNvCxnSpPr>
            <a:cxnSpLocks/>
          </p:cNvCxnSpPr>
          <p:nvPr/>
        </p:nvCxnSpPr>
        <p:spPr>
          <a:xfrm>
            <a:off x="4598422" y="3833091"/>
            <a:ext cx="1959396" cy="314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9B6BB2-BD66-410B-AFE3-9525D9702FD0}"/>
              </a:ext>
            </a:extLst>
          </p:cNvPr>
          <p:cNvCxnSpPr>
            <a:cxnSpLocks/>
          </p:cNvCxnSpPr>
          <p:nvPr/>
        </p:nvCxnSpPr>
        <p:spPr>
          <a:xfrm>
            <a:off x="4544291" y="4456546"/>
            <a:ext cx="2013527" cy="50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FE475B-AE69-4E8B-8685-C2FF328BFE75}"/>
              </a:ext>
            </a:extLst>
          </p:cNvPr>
          <p:cNvCxnSpPr>
            <a:cxnSpLocks/>
          </p:cNvCxnSpPr>
          <p:nvPr/>
        </p:nvCxnSpPr>
        <p:spPr>
          <a:xfrm flipV="1">
            <a:off x="4598422" y="4839856"/>
            <a:ext cx="1959396" cy="180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A3F9B2-C321-4CE1-983B-F11A788F1A40}"/>
              </a:ext>
            </a:extLst>
          </p:cNvPr>
          <p:cNvCxnSpPr>
            <a:cxnSpLocks/>
          </p:cNvCxnSpPr>
          <p:nvPr/>
        </p:nvCxnSpPr>
        <p:spPr>
          <a:xfrm flipV="1">
            <a:off x="4598422" y="5163128"/>
            <a:ext cx="1959396" cy="461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0CD4-2142-4C1A-8FFE-B6DD293D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3910"/>
            <a:ext cx="10515600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Interaction between web server application and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58899-5A07-4D4E-867C-A5A27790A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50924"/>
            <a:ext cx="10515600" cy="3524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860BE3-F4E9-423E-A6DD-9EA0D5979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25362" y="2458810"/>
            <a:ext cx="295238" cy="961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AD1C2-FFF8-4EA5-8143-72569E0E2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029" y="2529030"/>
            <a:ext cx="791077" cy="354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F0A571-58A1-458E-ABF0-D87ED79F5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50451">
            <a:off x="8741376" y="3165165"/>
            <a:ext cx="295238" cy="961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5DCFD3-7009-4880-979B-7C91023F8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08">
            <a:off x="8550777" y="3233559"/>
            <a:ext cx="791077" cy="3541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DABC92-A466-4BA5-84F9-1C7A62AD6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34525" y="3245754"/>
            <a:ext cx="295238" cy="9619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1A5D5C-4E53-4505-9D2F-8FA74C31A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14114" y="3481646"/>
            <a:ext cx="791077" cy="35410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32E2B8-7CBF-482B-8E2B-131B0B241D04}"/>
              </a:ext>
            </a:extLst>
          </p:cNvPr>
          <p:cNvCxnSpPr>
            <a:cxnSpLocks/>
          </p:cNvCxnSpPr>
          <p:nvPr/>
        </p:nvCxnSpPr>
        <p:spPr>
          <a:xfrm>
            <a:off x="718721" y="15835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40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179C-5907-425C-96B5-DC09AEBD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18255"/>
            <a:ext cx="10960100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How</a:t>
            </a:r>
            <a:r>
              <a:rPr lang="ru-RU" altLang="en-US" sz="4400" dirty="0">
                <a:latin typeface="Sylfaen" panose="010A0502050306030303" pitchFamily="18" charset="0"/>
              </a:rPr>
              <a:t> </a:t>
            </a:r>
            <a:r>
              <a:rPr lang="en-US" altLang="en-US" sz="4400" dirty="0">
                <a:latin typeface="Sylfaen" panose="010A0502050306030303" pitchFamily="18" charset="0"/>
              </a:rPr>
              <a:t>the container finds the required servlet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A64B-EE69-4946-8CA0-4402C081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700" y="1825625"/>
            <a:ext cx="96901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Application configuration with web.xml file</a:t>
            </a:r>
          </a:p>
        </p:txBody>
      </p:sp>
    </p:spTree>
    <p:extLst>
      <p:ext uri="{BB962C8B-B14F-4D97-AF65-F5344CB8AC3E}">
        <p14:creationId xmlns:p14="http://schemas.microsoft.com/office/powerpoint/2010/main" val="390339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1F59-ABAD-4505-9156-A14335F1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Request processing inside the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44908-C81F-4317-AB46-E7C494CC6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68" y="1220787"/>
            <a:ext cx="9935463" cy="5405617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542F8F-2E1E-4621-93A6-35F5CBB730B2}"/>
              </a:ext>
            </a:extLst>
          </p:cNvPr>
          <p:cNvCxnSpPr>
            <a:cxnSpLocks/>
          </p:cNvCxnSpPr>
          <p:nvPr/>
        </p:nvCxnSpPr>
        <p:spPr>
          <a:xfrm>
            <a:off x="569235" y="10374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0CC204A-A5B6-4D23-989B-BEAC4B278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35559">
            <a:off x="5463414" y="2252411"/>
            <a:ext cx="403080" cy="1313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25FB5C-46DF-4926-A3AA-D04B1A5A0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8979">
            <a:off x="4893153" y="2976591"/>
            <a:ext cx="1000000" cy="44761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27BE3A-2288-4085-879D-0056B797BD49}"/>
              </a:ext>
            </a:extLst>
          </p:cNvPr>
          <p:cNvCxnSpPr/>
          <p:nvPr/>
        </p:nvCxnSpPr>
        <p:spPr>
          <a:xfrm>
            <a:off x="7712075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E0815B-7966-48D3-AD76-DBDE10FFE961}"/>
              </a:ext>
            </a:extLst>
          </p:cNvPr>
          <p:cNvCxnSpPr/>
          <p:nvPr/>
        </p:nvCxnSpPr>
        <p:spPr>
          <a:xfrm>
            <a:off x="9069388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4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778B-7699-44C9-9159-61A58716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98" y="158829"/>
            <a:ext cx="11587397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creates only one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instance of the servlet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FB9535-5617-46C4-9AD7-BA4823E4139E}"/>
              </a:ext>
            </a:extLst>
          </p:cNvPr>
          <p:cNvCxnSpPr>
            <a:cxnSpLocks/>
          </p:cNvCxnSpPr>
          <p:nvPr/>
        </p:nvCxnSpPr>
        <p:spPr>
          <a:xfrm>
            <a:off x="569232" y="148439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C04D03-9277-4ACB-8404-712C5E669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00" y="1632743"/>
            <a:ext cx="8904400" cy="4856946"/>
          </a:xfrm>
        </p:spPr>
      </p:pic>
    </p:spTree>
    <p:extLst>
      <p:ext uri="{BB962C8B-B14F-4D97-AF65-F5344CB8AC3E}">
        <p14:creationId xmlns:p14="http://schemas.microsoft.com/office/powerpoint/2010/main" val="84636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</TotalTime>
  <Words>103</Words>
  <Application>Microsoft Office PowerPoint</Application>
  <PresentationFormat>Широкоэкранный</PresentationFormat>
  <Paragraphs>28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Sylfaen</vt:lpstr>
      <vt:lpstr>Office Theme</vt:lpstr>
      <vt:lpstr>What are servlets and JSP</vt:lpstr>
      <vt:lpstr>Interaction between client and server</vt:lpstr>
      <vt:lpstr>Web application needs an helper applications</vt:lpstr>
      <vt:lpstr>Servlet class hierarchy</vt:lpstr>
      <vt:lpstr>Servlet methods for handling requests</vt:lpstr>
      <vt:lpstr>Interaction between web server application and container</vt:lpstr>
      <vt:lpstr>How the container finds the required servlet</vt:lpstr>
      <vt:lpstr>Request processing inside the container</vt:lpstr>
      <vt:lpstr>The container creates only one  instance of the servlet</vt:lpstr>
      <vt:lpstr>Getting Data in a Servlet</vt:lpstr>
      <vt:lpstr>Servlet lifecycle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sky</cp:lastModifiedBy>
  <cp:revision>21</cp:revision>
  <dcterms:created xsi:type="dcterms:W3CDTF">2022-06-23T05:57:29Z</dcterms:created>
  <dcterms:modified xsi:type="dcterms:W3CDTF">2022-06-24T05:59:35Z</dcterms:modified>
</cp:coreProperties>
</file>