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</TotalTime>
  <Words>666</Words>
  <Application>Microsoft Office PowerPoint</Application>
  <PresentationFormat>Widescreen</PresentationFormat>
  <Paragraphs>189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56</cp:revision>
  <dcterms:created xsi:type="dcterms:W3CDTF">2022-06-23T05:57:29Z</dcterms:created>
  <dcterms:modified xsi:type="dcterms:W3CDTF">2022-07-14T14:26:26Z</dcterms:modified>
</cp:coreProperties>
</file>