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are servlets and JSP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990CF0-FA87-4659-85BF-AE22EB86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08" y="1877323"/>
            <a:ext cx="6308438" cy="3915582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71514-A81A-41CB-AF4E-D928495C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0" y="1495041"/>
            <a:ext cx="8362560" cy="444106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Forwarding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31370" y="1825625"/>
            <a:ext cx="6190938" cy="3675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235041-27A9-4DCD-8AAE-37A7BB6EE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17" y="2017684"/>
            <a:ext cx="11603365" cy="3839473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80180"/>
            <a:ext cx="109601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How</a:t>
            </a:r>
            <a:r>
              <a:rPr lang="ru-RU" altLang="en-US" sz="4400" dirty="0">
                <a:latin typeface="Sylfaen" panose="010A0502050306030303" pitchFamily="18" charset="0"/>
              </a:rPr>
              <a:t> </a:t>
            </a:r>
            <a:r>
              <a:rPr lang="en-US" altLang="en-US" sz="4400" dirty="0">
                <a:latin typeface="Sylfaen" panose="010A0502050306030303" pitchFamily="18" charset="0"/>
              </a:rPr>
              <a:t>the container finds the required servlet</a:t>
            </a:r>
            <a:r>
              <a:rPr lang="ru-RU" altLang="en-US" sz="4400" dirty="0">
                <a:latin typeface="Sylfaen" panose="010A0502050306030303" pitchFamily="18" charset="0"/>
              </a:rPr>
              <a:t>, </a:t>
            </a:r>
            <a:r>
              <a:rPr lang="en-US" altLang="en-US" sz="4400" dirty="0">
                <a:latin typeface="Sylfaen" panose="010A0502050306030303" pitchFamily="18" charset="0"/>
              </a:rPr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825625"/>
            <a:ext cx="96901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 configuration with web.xml file</a:t>
            </a:r>
          </a:p>
        </p:txBody>
      </p: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1036</TotalTime>
  <Words>322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Sylfaen</vt:lpstr>
      <vt:lpstr>Times New Roman</vt:lpstr>
      <vt:lpstr>Office Theme</vt:lpstr>
      <vt:lpstr>What are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How the container finds the required servlet, mapping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Forwarding</vt:lpstr>
      <vt:lpstr>Session</vt:lpstr>
      <vt:lpstr>Servlet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27</cp:revision>
  <dcterms:created xsi:type="dcterms:W3CDTF">2022-06-23T05:57:29Z</dcterms:created>
  <dcterms:modified xsi:type="dcterms:W3CDTF">2022-06-24T14:17:28Z</dcterms:modified>
</cp:coreProperties>
</file>