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341" r:id="rId3"/>
    <p:sldId id="345" r:id="rId4"/>
    <p:sldId id="346" r:id="rId5"/>
    <p:sldId id="347" r:id="rId6"/>
    <p:sldId id="348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CA1"/>
    <a:srgbClr val="00C8E7"/>
    <a:srgbClr val="00B6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262-4ECB-4736-8FF6-ACF4431A6106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893E-F2F6-44DA-A2D1-B70CE58AFEC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72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262-4ECB-4736-8FF6-ACF4431A6106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893E-F2F6-44DA-A2D1-B70CE58AFEC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2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262-4ECB-4736-8FF6-ACF4431A6106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893E-F2F6-44DA-A2D1-B70CE58AFEC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092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262-4ECB-4736-8FF6-ACF4431A6106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893E-F2F6-44DA-A2D1-B70CE58AFEC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4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262-4ECB-4736-8FF6-ACF4431A6106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893E-F2F6-44DA-A2D1-B70CE58AFEC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0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262-4ECB-4736-8FF6-ACF4431A6106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893E-F2F6-44DA-A2D1-B70CE58AFEC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614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262-4ECB-4736-8FF6-ACF4431A6106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893E-F2F6-44DA-A2D1-B70CE58AFEC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43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262-4ECB-4736-8FF6-ACF4431A6106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893E-F2F6-44DA-A2D1-B70CE58AFEC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262-4ECB-4736-8FF6-ACF4431A6106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893E-F2F6-44DA-A2D1-B70CE58AFEC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78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262-4ECB-4736-8FF6-ACF4431A6106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893E-F2F6-44DA-A2D1-B70CE58AFEC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F262-4ECB-4736-8FF6-ACF4431A6106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893E-F2F6-44DA-A2D1-B70CE58AFEC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0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F262-4ECB-4736-8FF6-ACF4431A6106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1893E-F2F6-44DA-A2D1-B70CE58AFEC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7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ángulo isósceles 6"/>
          <p:cNvSpPr/>
          <p:nvPr/>
        </p:nvSpPr>
        <p:spPr>
          <a:xfrm rot="5400000">
            <a:off x="381000" y="-381000"/>
            <a:ext cx="6858000" cy="7620000"/>
          </a:xfrm>
          <a:prstGeom prst="triangle">
            <a:avLst>
              <a:gd name="adj" fmla="val 0"/>
            </a:avLst>
          </a:prstGeom>
          <a:solidFill>
            <a:srgbClr val="164C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4812455" y="2551729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Fugaz One" pitchFamily="2" charset="0"/>
              </a:rPr>
              <a:t>PROYECTO </a:t>
            </a:r>
          </a:p>
          <a:p>
            <a:r>
              <a:rPr lang="en-US" sz="3600" dirty="0">
                <a:latin typeface="Fugaz One" pitchFamily="2" charset="0"/>
              </a:rPr>
              <a:t>APP CITAS MÉDICAS</a:t>
            </a:r>
          </a:p>
        </p:txBody>
      </p:sp>
      <p:pic>
        <p:nvPicPr>
          <p:cNvPr id="1026" name="Picture 2" descr="Android logo PNG transparent image download, size: 265x337px">
            <a:extLst>
              <a:ext uri="{FF2B5EF4-FFF2-40B4-BE49-F238E27FC236}">
                <a16:creationId xmlns:a16="http://schemas.microsoft.com/office/drawing/2014/main" id="{D5961D92-96C9-494C-87CF-435C2CB56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172" y="4099408"/>
            <a:ext cx="1741034" cy="221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Kotlin Logo PNG Transparent &amp; SVG Vector - Freebie Supply">
            <a:extLst>
              <a:ext uri="{FF2B5EF4-FFF2-40B4-BE49-F238E27FC236}">
                <a16:creationId xmlns:a16="http://schemas.microsoft.com/office/drawing/2014/main" id="{56445708-795D-4C49-B175-5C305AAC5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394" y="3635829"/>
            <a:ext cx="5249209" cy="393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17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0" y="8684"/>
            <a:ext cx="12192000" cy="1952196"/>
          </a:xfrm>
          <a:prstGeom prst="rect">
            <a:avLst/>
          </a:prstGeom>
          <a:solidFill>
            <a:srgbClr val="164C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354808" y="480134"/>
            <a:ext cx="8921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Fugaz One" pitchFamily="2" charset="0"/>
              </a:rPr>
              <a:t>PROYECTO</a:t>
            </a:r>
            <a:endParaRPr lang="en-US" sz="3200" dirty="0">
              <a:solidFill>
                <a:schemeClr val="bg1"/>
              </a:solidFill>
              <a:latin typeface="Fugaz One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99ABB1-D1FB-84EB-9E12-B54DD49B0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93" y="1212979"/>
            <a:ext cx="2360575" cy="529978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AF9A2FA-34A9-8605-CCEE-E306B67CC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61" y="1212979"/>
            <a:ext cx="2430634" cy="538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2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0" y="8684"/>
            <a:ext cx="12192000" cy="1952196"/>
          </a:xfrm>
          <a:prstGeom prst="rect">
            <a:avLst/>
          </a:prstGeom>
          <a:solidFill>
            <a:srgbClr val="164C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354809" y="480134"/>
            <a:ext cx="2944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>
                <a:solidFill>
                  <a:schemeClr val="bg1"/>
                </a:solidFill>
                <a:latin typeface="Fugaz One" pitchFamily="2" charset="0"/>
              </a:rPr>
              <a:t>Ciclo de vida de un </a:t>
            </a:r>
            <a:r>
              <a:rPr lang="en-US" sz="3200" dirty="0">
                <a:solidFill>
                  <a:schemeClr val="bg1"/>
                </a:solidFill>
                <a:latin typeface="Fugaz One" pitchFamily="2" charset="0"/>
              </a:rPr>
              <a:t>Activity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CACBA3-1381-44D3-9F7D-C84A1125E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43" y="21277"/>
            <a:ext cx="4735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91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0" y="8684"/>
            <a:ext cx="12192000" cy="1952196"/>
          </a:xfrm>
          <a:prstGeom prst="rect">
            <a:avLst/>
          </a:prstGeom>
          <a:solidFill>
            <a:srgbClr val="164C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354809" y="480134"/>
            <a:ext cx="2944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Fugaz One" pitchFamily="2" charset="0"/>
              </a:rPr>
              <a:t>Creando proyecto</a:t>
            </a:r>
            <a:endParaRPr lang="en-US" sz="3200" dirty="0">
              <a:solidFill>
                <a:schemeClr val="bg1"/>
              </a:solidFill>
              <a:latin typeface="Fugaz One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1F0BB46-D696-C2C3-B934-AEE512AB8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832" y="895740"/>
            <a:ext cx="9841417" cy="521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52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0" y="8684"/>
            <a:ext cx="12192000" cy="1952196"/>
          </a:xfrm>
          <a:prstGeom prst="rect">
            <a:avLst/>
          </a:prstGeom>
          <a:solidFill>
            <a:srgbClr val="164C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354809" y="480134"/>
            <a:ext cx="2944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Fugaz One" pitchFamily="2" charset="0"/>
              </a:rPr>
              <a:t>Creando proyecto</a:t>
            </a:r>
            <a:endParaRPr lang="en-US" sz="3200" dirty="0">
              <a:solidFill>
                <a:schemeClr val="bg1"/>
              </a:solidFill>
              <a:latin typeface="Fugaz One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55BBE78-758B-64F9-7002-3E57EBE32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247" y="942393"/>
            <a:ext cx="9770996" cy="517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/>
          <p:cNvSpPr/>
          <p:nvPr/>
        </p:nvSpPr>
        <p:spPr>
          <a:xfrm>
            <a:off x="0" y="8684"/>
            <a:ext cx="12192000" cy="1952196"/>
          </a:xfrm>
          <a:prstGeom prst="rect">
            <a:avLst/>
          </a:prstGeom>
          <a:solidFill>
            <a:srgbClr val="164C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uadroTexto 7"/>
          <p:cNvSpPr txBox="1"/>
          <p:nvPr/>
        </p:nvSpPr>
        <p:spPr>
          <a:xfrm>
            <a:off x="354809" y="480134"/>
            <a:ext cx="29442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Fugaz One" pitchFamily="2" charset="0"/>
              </a:rPr>
              <a:t>Diseño de fondos e íconos</a:t>
            </a:r>
            <a:endParaRPr lang="en-US" sz="3200" dirty="0">
              <a:solidFill>
                <a:schemeClr val="bg1"/>
              </a:solidFill>
              <a:latin typeface="Fugaz One" pitchFamily="2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57D9AF7-0E4F-A718-5208-419C80A7FD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17" b="33897"/>
          <a:stretch/>
        </p:blipFill>
        <p:spPr bwMode="auto">
          <a:xfrm>
            <a:off x="354809" y="1960880"/>
            <a:ext cx="3963777" cy="45798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997B52F-A170-9F91-E731-5E836EAA6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01" y="108213"/>
            <a:ext cx="6111185" cy="323552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945D7D5-9431-AAE9-D5CF-90FCF968E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100" y="3443262"/>
            <a:ext cx="6111185" cy="323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6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F728032-B697-4305-80FF-D48F677C29CB}"/>
              </a:ext>
            </a:extLst>
          </p:cNvPr>
          <p:cNvSpPr/>
          <p:nvPr/>
        </p:nvSpPr>
        <p:spPr>
          <a:xfrm>
            <a:off x="0" y="8684"/>
            <a:ext cx="12192000" cy="1952196"/>
          </a:xfrm>
          <a:prstGeom prst="rect">
            <a:avLst/>
          </a:prstGeom>
          <a:solidFill>
            <a:srgbClr val="164C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AB93665-F69C-44BC-BE78-D9D216B9B8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3" t="27654" r="22569" b="20865"/>
          <a:stretch/>
        </p:blipFill>
        <p:spPr>
          <a:xfrm>
            <a:off x="11206528" y="190078"/>
            <a:ext cx="817191" cy="79470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416BEF7-A4BC-42ED-80EC-0B8044417F18}"/>
              </a:ext>
            </a:extLst>
          </p:cNvPr>
          <p:cNvSpPr txBox="1"/>
          <p:nvPr/>
        </p:nvSpPr>
        <p:spPr>
          <a:xfrm>
            <a:off x="2472412" y="3083178"/>
            <a:ext cx="69896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9600" dirty="0"/>
              <a:t>GRACIAS</a:t>
            </a:r>
          </a:p>
          <a:p>
            <a:pPr marL="285750" indent="-285750" algn="ctr">
              <a:buFont typeface="Wingdings" panose="05000000000000000000" pitchFamily="2" charset="2"/>
              <a:buChar char="ü"/>
            </a:pPr>
            <a:endParaRPr lang="es-PE" sz="96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68442EE-7832-4C0D-B24C-DCAB2B76D3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557" y="8684"/>
            <a:ext cx="1121690" cy="106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60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15379</TotalTime>
  <Words>21</Words>
  <Application>Microsoft Office PowerPoint</Application>
  <PresentationFormat>Panorámica</PresentationFormat>
  <Paragraphs>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Fugaz One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TAQINI</dc:creator>
  <cp:lastModifiedBy>Alberto Faya Aguilar</cp:lastModifiedBy>
  <cp:revision>230</cp:revision>
  <dcterms:created xsi:type="dcterms:W3CDTF">2021-07-11T14:54:37Z</dcterms:created>
  <dcterms:modified xsi:type="dcterms:W3CDTF">2025-09-08T16:01:45Z</dcterms:modified>
</cp:coreProperties>
</file>