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9" r:id="rId3"/>
    <p:sldId id="267" r:id="rId4"/>
    <p:sldId id="273" r:id="rId5"/>
    <p:sldId id="263" r:id="rId6"/>
    <p:sldId id="270" r:id="rId7"/>
    <p:sldId id="271" r:id="rId8"/>
    <p:sldId id="275" r:id="rId9"/>
    <p:sldId id="268" r:id="rId10"/>
    <p:sldId id="272" r:id="rId11"/>
    <p:sldId id="27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580931"/>
            <a:ext cx="865794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r>
              <a:rPr lang="en-US" sz="6000" dirty="0" smtClean="0">
                <a:solidFill>
                  <a:schemeClr val="accent2"/>
                </a:solidFill>
              </a:rPr>
              <a:t>– </a:t>
            </a:r>
            <a:br>
              <a:rPr lang="en-US" sz="6000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Implementation DATA BUFFER for </a:t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4000" dirty="0" smtClean="0">
                <a:solidFill>
                  <a:schemeClr val="accent2"/>
                </a:solidFill>
              </a:rPr>
              <a:t>CPU/IP cores Communication</a:t>
            </a:r>
            <a:endParaRPr lang="it-IT" sz="4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en-GB" sz="2600" b="1" dirty="0" err="1" smtClean="0">
                <a:solidFill>
                  <a:schemeClr val="tx1"/>
                </a:solidFill>
              </a:rPr>
              <a:t>Garolla</a:t>
            </a:r>
            <a:r>
              <a:rPr lang="it-IT" sz="2600" b="1" dirty="0" smtClean="0">
                <a:solidFill>
                  <a:schemeClr val="tx1"/>
                </a:solidFill>
              </a:rPr>
              <a:t> </a:t>
            </a:r>
            <a:endParaRPr lang="it-IT" sz="2600" b="1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 smtClean="0">
                <a:solidFill>
                  <a:schemeClr val="tx1"/>
                </a:solidFill>
              </a:rPr>
              <a:t>Salvatore </a:t>
            </a:r>
            <a:r>
              <a:rPr lang="it-IT" sz="2600" b="1" dirty="0">
                <a:solidFill>
                  <a:schemeClr val="tx1"/>
                </a:solidFill>
              </a:rPr>
              <a:t>Bellino</a:t>
            </a:r>
          </a:p>
        </p:txBody>
      </p:sp>
    </p:spTree>
    <p:extLst>
      <p:ext uri="{BB962C8B-B14F-4D97-AF65-F5344CB8AC3E}">
        <p14:creationId xmlns="" xmlns:p14="http://schemas.microsoft.com/office/powerpoint/2010/main" val="38346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625084" y="1985554"/>
            <a:ext cx="1856860" cy="246213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err="1" smtClean="0"/>
              <a:t>GE_CPU</a:t>
            </a:r>
            <a:r>
              <a:rPr lang="it-IT" dirty="0" smtClean="0"/>
              <a:t> = 1</a:t>
            </a:r>
          </a:p>
          <a:p>
            <a:pPr>
              <a:buNone/>
            </a:pPr>
            <a:r>
              <a:rPr lang="it-IT" dirty="0" err="1" smtClean="0"/>
              <a:t>GE_IP</a:t>
            </a:r>
            <a:r>
              <a:rPr lang="it-IT" dirty="0" smtClean="0"/>
              <a:t> = 0</a:t>
            </a:r>
          </a:p>
          <a:p>
            <a:pPr>
              <a:buNone/>
            </a:pPr>
            <a:r>
              <a:rPr lang="it-IT" dirty="0" err="1" smtClean="0"/>
              <a:t>WE_CPU</a:t>
            </a:r>
            <a:r>
              <a:rPr lang="it-IT" dirty="0" smtClean="0"/>
              <a:t> = 1</a:t>
            </a:r>
            <a:endParaRPr lang="it-IT" sz="1600" dirty="0" smtClean="0"/>
          </a:p>
          <a:p>
            <a:pPr>
              <a:buNone/>
            </a:pPr>
            <a:r>
              <a:rPr lang="it-IT" sz="1600" dirty="0" err="1" smtClean="0">
                <a:solidFill>
                  <a:schemeClr val="tx1"/>
                </a:solidFill>
              </a:rPr>
              <a:t>Data_cpu</a:t>
            </a:r>
            <a:r>
              <a:rPr lang="it-IT" sz="1600" dirty="0" smtClean="0"/>
              <a:t> =</a:t>
            </a:r>
          </a:p>
          <a:p>
            <a:pPr>
              <a:buNone/>
            </a:pPr>
            <a:r>
              <a:rPr lang="it-IT" sz="1600" dirty="0" smtClean="0">
                <a:solidFill>
                  <a:schemeClr val="tx1"/>
                </a:solidFill>
              </a:rPr>
              <a:t>1111111100000000</a:t>
            </a:r>
          </a:p>
          <a:p>
            <a:pPr>
              <a:buNone/>
            </a:pPr>
            <a:r>
              <a:rPr lang="it-IT" dirty="0" err="1" smtClean="0"/>
              <a:t>address_cpu</a:t>
            </a:r>
            <a:r>
              <a:rPr lang="it-IT" sz="1600" dirty="0" smtClean="0"/>
              <a:t> = </a:t>
            </a:r>
          </a:p>
          <a:p>
            <a:pPr>
              <a:buNone/>
            </a:pPr>
            <a:r>
              <a:rPr lang="it-IT" sz="1600" dirty="0" smtClean="0">
                <a:solidFill>
                  <a:schemeClr val="tx1"/>
                </a:solidFill>
              </a:rPr>
              <a:t>111111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692" y="1420151"/>
            <a:ext cx="6985182" cy="457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8693" y="5395232"/>
            <a:ext cx="2038024" cy="4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3194" y="2451327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5704914" y="2873829"/>
            <a:ext cx="169469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tangolo 12"/>
          <p:cNvSpPr/>
          <p:nvPr/>
        </p:nvSpPr>
        <p:spPr>
          <a:xfrm>
            <a:off x="1140823" y="420078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Manipulate Storage rows :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Write Process (CPU writes last row)</a:t>
            </a: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796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Manipulate Storage rows :</a:t>
            </a:r>
            <a:br>
              <a:rPr lang="en-US" dirty="0" smtClean="0"/>
            </a:br>
            <a:r>
              <a:rPr lang="en-US" dirty="0" smtClean="0"/>
              <a:t>Read Process (IP core reads last row)</a:t>
            </a:r>
            <a:br>
              <a:rPr lang="en-US" dirty="0" smtClean="0"/>
            </a:b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722811" y="2138478"/>
            <a:ext cx="24122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/>
              <a:t>GE_CPU</a:t>
            </a:r>
            <a:r>
              <a:rPr lang="it-IT" dirty="0" smtClean="0"/>
              <a:t> = 0</a:t>
            </a:r>
          </a:p>
          <a:p>
            <a:r>
              <a:rPr lang="it-IT" dirty="0" err="1" smtClean="0"/>
              <a:t>GE_IP</a:t>
            </a:r>
            <a:r>
              <a:rPr lang="it-IT" dirty="0" smtClean="0"/>
              <a:t> = 1</a:t>
            </a:r>
          </a:p>
          <a:p>
            <a:r>
              <a:rPr lang="it-IT" dirty="0" err="1" smtClean="0"/>
              <a:t>RE_IP</a:t>
            </a:r>
            <a:r>
              <a:rPr lang="it-IT" dirty="0" smtClean="0"/>
              <a:t> = 1</a:t>
            </a:r>
            <a:endParaRPr lang="it-IT" sz="1600" dirty="0" smtClean="0"/>
          </a:p>
          <a:p>
            <a:r>
              <a:rPr lang="it-IT" dirty="0" err="1" smtClean="0"/>
              <a:t>Address_ip</a:t>
            </a:r>
            <a:r>
              <a:rPr lang="it-IT" sz="1600" dirty="0" smtClean="0"/>
              <a:t> = </a:t>
            </a:r>
          </a:p>
          <a:p>
            <a:r>
              <a:rPr lang="it-IT" sz="1600" dirty="0" smtClean="0"/>
              <a:t>111111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586" y="1678985"/>
            <a:ext cx="6867660" cy="4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590" y="2697752"/>
            <a:ext cx="2216467" cy="344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3530" y="2090057"/>
            <a:ext cx="1860802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ccia in giù 9"/>
          <p:cNvSpPr/>
          <p:nvPr/>
        </p:nvSpPr>
        <p:spPr>
          <a:xfrm>
            <a:off x="8268789" y="1489165"/>
            <a:ext cx="378823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4800" b="1" dirty="0" err="1" smtClean="0">
                <a:solidFill>
                  <a:schemeClr val="accent1"/>
                </a:solidFill>
              </a:rPr>
              <a:t>Thanks</a:t>
            </a:r>
            <a:r>
              <a:rPr lang="it-IT" sz="4800" b="1" dirty="0" smtClean="0">
                <a:solidFill>
                  <a:schemeClr val="accent1"/>
                </a:solidFill>
              </a:rPr>
              <a:t> </a:t>
            </a:r>
            <a:r>
              <a:rPr lang="it-IT" sz="4800" b="1" dirty="0" err="1" smtClean="0">
                <a:solidFill>
                  <a:schemeClr val="accent1"/>
                </a:solidFill>
              </a:rPr>
              <a:t>for</a:t>
            </a:r>
            <a:r>
              <a:rPr lang="it-IT" sz="4800" b="1" dirty="0" smtClean="0">
                <a:solidFill>
                  <a:schemeClr val="accent1"/>
                </a:solidFill>
              </a:rPr>
              <a:t> </a:t>
            </a:r>
            <a:r>
              <a:rPr lang="it-IT" sz="4800" b="1" dirty="0" err="1" smtClean="0">
                <a:solidFill>
                  <a:schemeClr val="accent1"/>
                </a:solidFill>
              </a:rPr>
              <a:t>your</a:t>
            </a:r>
            <a:r>
              <a:rPr lang="it-IT" sz="4800" b="1" dirty="0" smtClean="0">
                <a:solidFill>
                  <a:schemeClr val="accent1"/>
                </a:solidFill>
              </a:rPr>
              <a:t> </a:t>
            </a:r>
            <a:r>
              <a:rPr lang="it-IT" sz="4800" b="1" dirty="0" err="1" smtClean="0">
                <a:solidFill>
                  <a:schemeClr val="accent1"/>
                </a:solidFill>
              </a:rPr>
              <a:t>attention</a:t>
            </a:r>
            <a:r>
              <a:rPr lang="it-IT" sz="4800" b="1" dirty="0" smtClean="0">
                <a:solidFill>
                  <a:schemeClr val="accent1"/>
                </a:solidFill>
              </a:rPr>
              <a:t>!</a:t>
            </a:r>
            <a:endParaRPr lang="it-IT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99847" y="518160"/>
            <a:ext cx="8596668" cy="1320800"/>
          </a:xfrm>
        </p:spPr>
        <p:txBody>
          <a:bodyPr/>
          <a:lstStyle/>
          <a:p>
            <a:r>
              <a:rPr lang="en-US" sz="4000" dirty="0" smtClean="0"/>
              <a:t>Interface of </a:t>
            </a:r>
            <a:r>
              <a:rPr lang="en-US" sz="4000" dirty="0" err="1" smtClean="0"/>
              <a:t>DataBuffer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669" y="1100546"/>
            <a:ext cx="7707086" cy="53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1136469" y="1528354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1"/>
                </a:solidFill>
              </a:rPr>
              <a:t>CPU side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171509" y="1476103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1"/>
                </a:solidFill>
              </a:rPr>
              <a:t>IP </a:t>
            </a:r>
            <a:r>
              <a:rPr lang="it-IT" dirty="0" err="1" smtClean="0">
                <a:solidFill>
                  <a:schemeClr val="accent1"/>
                </a:solidFill>
              </a:rPr>
              <a:t>cores</a:t>
            </a:r>
            <a:r>
              <a:rPr lang="it-IT" dirty="0" smtClean="0">
                <a:solidFill>
                  <a:schemeClr val="accent1"/>
                </a:solidFill>
              </a:rPr>
              <a:t> side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BUFFER External Interface:</a:t>
            </a:r>
            <a:br>
              <a:rPr lang="en-GB" dirty="0" smtClean="0"/>
            </a:br>
            <a:r>
              <a:rPr lang="en-GB" dirty="0" smtClean="0"/>
              <a:t>Access signals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unit accessible</a:t>
            </a:r>
            <a:r>
              <a:rPr lang="en-US" dirty="0" smtClean="0"/>
              <a:t> </a:t>
            </a:r>
            <a:r>
              <a:rPr lang="en-US" sz="2800" dirty="0" smtClean="0"/>
              <a:t>both CPU side and IP cores side;</a:t>
            </a:r>
            <a:r>
              <a:rPr lang="en-US" dirty="0" smtClean="0"/>
              <a:t> </a:t>
            </a:r>
          </a:p>
          <a:p>
            <a:r>
              <a:rPr lang="en-US" sz="2800" dirty="0" smtClean="0"/>
              <a:t>Three input signals to access to it :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it-IT" sz="2400" dirty="0" err="1" smtClean="0"/>
              <a:t>GE_CPU</a:t>
            </a:r>
            <a:r>
              <a:rPr lang="it-IT" sz="2400" dirty="0" smtClean="0"/>
              <a:t>/</a:t>
            </a:r>
            <a:r>
              <a:rPr lang="it-IT" sz="2400" dirty="0" err="1" smtClean="0"/>
              <a:t>GE_IP</a:t>
            </a:r>
            <a:r>
              <a:rPr lang="it-IT" sz="2400" dirty="0" smtClean="0"/>
              <a:t>    :  </a:t>
            </a:r>
            <a:r>
              <a:rPr lang="en-US" sz="2400" dirty="0" smtClean="0"/>
              <a:t>To enable the access to Data Buffer;</a:t>
            </a:r>
          </a:p>
          <a:p>
            <a:pPr lvl="1"/>
            <a:r>
              <a:rPr lang="it-IT" sz="2400" dirty="0" err="1" smtClean="0"/>
              <a:t>WE_CPU</a:t>
            </a:r>
            <a:r>
              <a:rPr lang="it-IT" sz="2400" dirty="0" smtClean="0"/>
              <a:t>/</a:t>
            </a:r>
            <a:r>
              <a:rPr lang="it-IT" sz="2400" dirty="0" err="1" smtClean="0"/>
              <a:t>WE_IP</a:t>
            </a:r>
            <a:r>
              <a:rPr lang="it-IT" sz="2400" dirty="0" smtClean="0"/>
              <a:t>   :  </a:t>
            </a:r>
            <a:r>
              <a:rPr lang="en-US" sz="2400" dirty="0" smtClean="0"/>
              <a:t>To perform a Write Operation;</a:t>
            </a:r>
          </a:p>
          <a:p>
            <a:pPr lvl="1"/>
            <a:r>
              <a:rPr lang="it-IT" sz="2400" dirty="0" err="1" smtClean="0"/>
              <a:t>RE_CPU</a:t>
            </a:r>
            <a:r>
              <a:rPr lang="it-IT" sz="2400" dirty="0" smtClean="0"/>
              <a:t>/</a:t>
            </a:r>
            <a:r>
              <a:rPr lang="it-IT" sz="2400" dirty="0" err="1" smtClean="0"/>
              <a:t>RE_IP</a:t>
            </a:r>
            <a:r>
              <a:rPr lang="it-IT" sz="2400" dirty="0" smtClean="0"/>
              <a:t>     :  </a:t>
            </a:r>
            <a:r>
              <a:rPr lang="en-US" sz="2400" dirty="0" smtClean="0"/>
              <a:t>To perform a Read Operation;</a:t>
            </a:r>
          </a:p>
        </p:txBody>
      </p:sp>
    </p:spTree>
    <p:extLst>
      <p:ext uri="{BB962C8B-B14F-4D97-AF65-F5344CB8AC3E}">
        <p14:creationId xmlns="" xmlns:p14="http://schemas.microsoft.com/office/powerpoint/2010/main" val="894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2992" y="1449978"/>
            <a:ext cx="8596668" cy="469588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500" dirty="0" smtClean="0"/>
              <a:t> </a:t>
            </a:r>
          </a:p>
          <a:p>
            <a:r>
              <a:rPr lang="en-US" sz="1700" dirty="0" smtClean="0"/>
              <a:t> </a:t>
            </a:r>
            <a:r>
              <a:rPr lang="en-US" sz="2800" dirty="0" smtClean="0"/>
              <a:t>From CPU side</a:t>
            </a:r>
            <a:r>
              <a:rPr lang="en-US" sz="1700" dirty="0" smtClean="0"/>
              <a:t> :</a:t>
            </a:r>
          </a:p>
          <a:p>
            <a:pPr lvl="1">
              <a:buNone/>
            </a:pPr>
            <a:r>
              <a:rPr lang="en-US" sz="1500" dirty="0" smtClean="0"/>
              <a:t>	</a:t>
            </a:r>
            <a:r>
              <a:rPr lang="en-US" sz="2400" dirty="0" err="1" smtClean="0"/>
              <a:t>address_cpu</a:t>
            </a:r>
            <a:r>
              <a:rPr lang="en-US" sz="2400" dirty="0" smtClean="0"/>
              <a:t>, input signal of 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data_cpu</a:t>
            </a:r>
            <a:r>
              <a:rPr lang="en-US" sz="2400" dirty="0" smtClean="0"/>
              <a:t>; bidirectional bits of  16 bits;</a:t>
            </a:r>
          </a:p>
          <a:p>
            <a:r>
              <a:rPr lang="en-US" sz="2400" dirty="0" smtClean="0"/>
              <a:t>Fr</a:t>
            </a:r>
            <a:r>
              <a:rPr lang="en-US" sz="2800" dirty="0" smtClean="0"/>
              <a:t>om IP cores side:</a:t>
            </a:r>
          </a:p>
          <a:p>
            <a:pPr lvl="1">
              <a:buNone/>
            </a:pPr>
            <a:r>
              <a:rPr lang="en-US" sz="1500" dirty="0" smtClean="0"/>
              <a:t>     </a:t>
            </a:r>
            <a:r>
              <a:rPr lang="en-US" sz="2400" dirty="0" err="1" smtClean="0"/>
              <a:t>address_ip</a:t>
            </a:r>
            <a:r>
              <a:rPr lang="en-US" sz="2400" dirty="0" smtClean="0"/>
              <a:t>, input signal of 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data_in_ip</a:t>
            </a:r>
            <a:r>
              <a:rPr lang="en-US" sz="2400" dirty="0" smtClean="0"/>
              <a:t>, input signal of 16 bits;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data_out_ip</a:t>
            </a:r>
            <a:r>
              <a:rPr lang="en-US" sz="2400" dirty="0" smtClean="0"/>
              <a:t>, input signal of 16 bits;</a:t>
            </a:r>
          </a:p>
          <a:p>
            <a:r>
              <a:rPr lang="en-US" sz="2800" dirty="0" smtClean="0"/>
              <a:t>ROW_0, directly connected to IP Manager;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55372" y="509451"/>
            <a:ext cx="76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accent1"/>
                </a:solidFill>
              </a:rPr>
              <a:t>DATA BUFFER External Interface:</a:t>
            </a:r>
            <a:br>
              <a:rPr lang="en-GB" sz="3600" dirty="0" smtClean="0">
                <a:solidFill>
                  <a:schemeClr val="accent1"/>
                </a:solidFill>
              </a:rPr>
            </a:br>
            <a:r>
              <a:rPr lang="en-GB" sz="3600" dirty="0" err="1" smtClean="0">
                <a:solidFill>
                  <a:schemeClr val="accent1"/>
                </a:solidFill>
              </a:rPr>
              <a:t>Adress</a:t>
            </a:r>
            <a:r>
              <a:rPr lang="en-GB" sz="3600" dirty="0" smtClean="0">
                <a:solidFill>
                  <a:schemeClr val="accent1"/>
                </a:solidFill>
              </a:rPr>
              <a:t> and Data signals</a:t>
            </a:r>
            <a:endParaRPr lang="it-IT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3540" y="387531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BUFFER Internal Structure:</a:t>
            </a:r>
            <a:br>
              <a:rPr lang="en-US" sz="2800" dirty="0" smtClean="0"/>
            </a:br>
            <a:r>
              <a:rPr lang="en-US" sz="2800" dirty="0" smtClean="0"/>
              <a:t> How to access to DATA BUFFER</a:t>
            </a:r>
            <a:endParaRPr lang="en-US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834" y="1515254"/>
            <a:ext cx="8569235" cy="467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51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86340" y="1180875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686" y="1124975"/>
            <a:ext cx="6622868" cy="5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953589" y="457200"/>
            <a:ext cx="816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accent1"/>
                </a:solidFill>
              </a:rPr>
              <a:t>6to64 </a:t>
            </a:r>
            <a:r>
              <a:rPr lang="it-IT" sz="2000" dirty="0" err="1" smtClean="0">
                <a:solidFill>
                  <a:schemeClr val="accent1"/>
                </a:solidFill>
              </a:rPr>
              <a:t>Address</a:t>
            </a:r>
            <a:r>
              <a:rPr lang="it-IT" sz="2000" dirty="0" smtClean="0">
                <a:solidFill>
                  <a:schemeClr val="accent1"/>
                </a:solidFill>
              </a:rPr>
              <a:t> Decoder : </a:t>
            </a:r>
            <a:r>
              <a:rPr lang="it-IT" sz="2000" dirty="0" err="1" smtClean="0">
                <a:solidFill>
                  <a:schemeClr val="accent1"/>
                </a:solidFill>
              </a:rPr>
              <a:t>implemented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with</a:t>
            </a:r>
            <a:r>
              <a:rPr lang="it-IT" sz="2000" dirty="0" smtClean="0">
                <a:solidFill>
                  <a:schemeClr val="accent1"/>
                </a:solidFill>
              </a:rPr>
              <a:t> 9 3to8 </a:t>
            </a:r>
            <a:r>
              <a:rPr lang="it-IT" sz="2000" dirty="0" err="1" smtClean="0">
                <a:solidFill>
                  <a:schemeClr val="accent1"/>
                </a:solidFill>
              </a:rPr>
              <a:t>decoders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with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Enable</a:t>
            </a:r>
            <a:r>
              <a:rPr lang="it-IT" sz="2000" dirty="0" smtClean="0">
                <a:solidFill>
                  <a:schemeClr val="accent1"/>
                </a:solidFill>
              </a:rPr>
              <a:t> </a:t>
            </a:r>
            <a:r>
              <a:rPr lang="it-IT" sz="2000" dirty="0" err="1" smtClean="0">
                <a:solidFill>
                  <a:schemeClr val="accent1"/>
                </a:solidFill>
              </a:rPr>
              <a:t>signals</a:t>
            </a:r>
            <a:r>
              <a:rPr lang="it-IT" sz="2000" dirty="0" smtClean="0">
                <a:solidFill>
                  <a:schemeClr val="accent1"/>
                </a:solidFill>
              </a:rPr>
              <a:t>  </a:t>
            </a:r>
            <a:endParaRPr lang="it-IT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4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BUFFER Internal Structure: Storage rows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531" y="1786735"/>
            <a:ext cx="8507538" cy="436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nello 5"/>
          <p:cNvSpPr/>
          <p:nvPr/>
        </p:nvSpPr>
        <p:spPr>
          <a:xfrm>
            <a:off x="3853542" y="2194560"/>
            <a:ext cx="561704" cy="168510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14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BUFFER Internal Structure: Storage rows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119" y="2272937"/>
            <a:ext cx="8988515" cy="35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1373" y="5439183"/>
            <a:ext cx="2265353" cy="3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Manipulate Storage rows :</a:t>
            </a:r>
            <a:br>
              <a:rPr lang="en-US" sz="2800" dirty="0" smtClean="0"/>
            </a:br>
            <a:r>
              <a:rPr lang="en-US" sz="2800" dirty="0" smtClean="0"/>
              <a:t>Write Process (Reset)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90396" y="1507446"/>
            <a:ext cx="1896050" cy="2907799"/>
          </a:xfrm>
        </p:spPr>
        <p:txBody>
          <a:bodyPr>
            <a:normAutofit lnSpcReduction="10000"/>
          </a:bodyPr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GE_CPU</a:t>
            </a:r>
            <a:r>
              <a:rPr lang="it-IT" dirty="0" smtClean="0"/>
              <a:t> = 0;          GE_IP= 0 ;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(NO </a:t>
            </a:r>
            <a:r>
              <a:rPr lang="it-IT" dirty="0" err="1" smtClean="0"/>
              <a:t>operation</a:t>
            </a:r>
            <a:endParaRPr lang="it-IT" dirty="0" smtClean="0"/>
          </a:p>
          <a:p>
            <a:pPr>
              <a:buNone/>
            </a:pPr>
            <a:r>
              <a:rPr lang="it-IT" dirty="0" err="1" smtClean="0"/>
              <a:t>allowed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endParaRPr lang="it-IT" dirty="0" smtClean="0"/>
          </a:p>
          <a:p>
            <a:pPr>
              <a:buNone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sides</a:t>
            </a:r>
            <a:r>
              <a:rPr lang="it-IT" dirty="0" smtClean="0"/>
              <a:t>) 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3" y="1478856"/>
            <a:ext cx="6887257" cy="46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ccia in giù 7"/>
          <p:cNvSpPr/>
          <p:nvPr/>
        </p:nvSpPr>
        <p:spPr>
          <a:xfrm>
            <a:off x="4349931" y="1306286"/>
            <a:ext cx="248195" cy="50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in giù 8"/>
          <p:cNvSpPr/>
          <p:nvPr/>
        </p:nvSpPr>
        <p:spPr>
          <a:xfrm>
            <a:off x="6540137" y="1328058"/>
            <a:ext cx="248195" cy="509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1572" y="2542767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0281" y="3165430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7218" y="5046481"/>
            <a:ext cx="1865218" cy="40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20320" y="3587718"/>
            <a:ext cx="149406" cy="141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76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640</TotalTime>
  <Words>173</Words>
  <Application>Microsoft Office PowerPoint</Application>
  <PresentationFormat>Personalizzato</PresentationFormat>
  <Paragraphs>54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Sfaccettatura</vt:lpstr>
      <vt:lpstr>Project 8 –  Implementation DATA BUFFER for  CPU/IP cores Communication</vt:lpstr>
      <vt:lpstr>Interface of DataBuffer</vt:lpstr>
      <vt:lpstr>DATA BUFFER External Interface: Access signals</vt:lpstr>
      <vt:lpstr>Diapositiva 4</vt:lpstr>
      <vt:lpstr>DATA BUFFER Internal Structure:  How to access to DATA BUFFER</vt:lpstr>
      <vt:lpstr>Diapositiva 6</vt:lpstr>
      <vt:lpstr>DATA BUFFER Internal Structure: Storage rows</vt:lpstr>
      <vt:lpstr>DATA BUFFER Internal Structure: Storage rows</vt:lpstr>
      <vt:lpstr>Manipulate Storage rows : Write Process (Reset)  </vt:lpstr>
      <vt:lpstr> </vt:lpstr>
      <vt:lpstr>Manipulate Storage rows : Read Process (IP core reads last row) 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Notebook</cp:lastModifiedBy>
  <cp:revision>89</cp:revision>
  <dcterms:created xsi:type="dcterms:W3CDTF">2017-05-28T14:38:44Z</dcterms:created>
  <dcterms:modified xsi:type="dcterms:W3CDTF">2017-06-12T09:35:13Z</dcterms:modified>
</cp:coreProperties>
</file>