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IP cores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IP-core Manager for FPGA-based Designs (RT level)</a:t>
            </a:r>
          </a:p>
          <a:p>
            <a:r>
              <a:rPr lang="en-US" altLang="ja-JP" dirty="0" err="1" smtClean="0"/>
              <a:t>Emanuele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Garolla</a:t>
            </a:r>
            <a:r>
              <a:rPr lang="en-US" altLang="ja-JP" dirty="0" smtClean="0"/>
              <a:t>, Gina Jiang, </a:t>
            </a:r>
            <a:r>
              <a:rPr lang="en-US" altLang="ja-JP" dirty="0" err="1" smtClean="0"/>
              <a:t>Evelina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Forno</a:t>
            </a:r>
            <a:r>
              <a:rPr lang="en-US" altLang="ja-JP" dirty="0" smtClean="0"/>
              <a:t>, Francesco </a:t>
            </a:r>
            <a:r>
              <a:rPr lang="en-US" altLang="ja-JP" dirty="0" err="1" smtClean="0"/>
              <a:t>Buttafuoco</a:t>
            </a:r>
            <a:r>
              <a:rPr lang="en-US" altLang="ja-JP" dirty="0" smtClean="0"/>
              <a:t>, Salvatore </a:t>
            </a:r>
            <a:r>
              <a:rPr lang="en-US" altLang="ja-JP" dirty="0" err="1" smtClean="0"/>
              <a:t>Bellino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81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Developing IP cores for testing</a:t>
            </a:r>
            <a:endParaRPr lang="ja-JP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In order to verify the correct behavior of the system, we develop a few simple IP cores.</a:t>
            </a:r>
          </a:p>
          <a:p>
            <a:r>
              <a:rPr lang="en-US" altLang="ja-JP" sz="3200" dirty="0"/>
              <a:t>We can test that the management of transactions follows specifications and that the whole system is synthesizable.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54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Regular operation: Adder IP</a:t>
            </a:r>
            <a:endParaRPr lang="ja-JP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Test regular transactions through the data buffer (no interrupts)</a:t>
            </a:r>
          </a:p>
          <a:p>
            <a:r>
              <a:rPr lang="en-US" altLang="ja-JP" sz="2400" dirty="0"/>
              <a:t>Core: a simple adder</a:t>
            </a:r>
          </a:p>
          <a:p>
            <a:r>
              <a:rPr lang="en-US" altLang="ja-JP" sz="2400" dirty="0"/>
              <a:t>3 reserved data positions in the buffer: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/>
              <a:t>OPERAND1 (CPU out, IP core in)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/>
              <a:t>OPERAND2 (CPU out, IP core in)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2400" dirty="0"/>
              <a:t>RESULT (CPU in, IP core out)</a:t>
            </a:r>
          </a:p>
          <a:p>
            <a:r>
              <a:rPr lang="en-US" altLang="ja-JP" sz="2400" dirty="0"/>
              <a:t>The core works as a FSM cycling through a few states</a:t>
            </a:r>
          </a:p>
        </p:txBody>
      </p:sp>
    </p:spTree>
    <p:extLst>
      <p:ext uri="{BB962C8B-B14F-4D97-AF65-F5344CB8AC3E}">
        <p14:creationId xmlns:p14="http://schemas.microsoft.com/office/powerpoint/2010/main" val="211811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1: IDLE</a:t>
            </a:r>
            <a:endParaRPr kumimoji="1" lang="ja-JP" alt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This state is entered at reset</a:t>
            </a:r>
          </a:p>
          <a:p>
            <a:r>
              <a:rPr lang="en-US" altLang="ja-JP" sz="2400" dirty="0" smtClean="0"/>
              <a:t>The adder stays in IDLE whenever enable = 0</a:t>
            </a:r>
          </a:p>
          <a:p>
            <a:r>
              <a:rPr kumimoji="1" lang="en-US" altLang="ja-JP" sz="2400" dirty="0" smtClean="0"/>
              <a:t>In this state, the core requests to read OP1 from address row 1</a:t>
            </a:r>
            <a:endParaRPr kumimoji="1" lang="ja-JP" alt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2841172"/>
            <a:ext cx="4753029" cy="19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2: READ_OPERAND2</a:t>
            </a:r>
            <a:endParaRPr kumimoji="1" lang="ja-JP" alt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The state is entered as soon as enable becomes 1</a:t>
            </a:r>
          </a:p>
          <a:p>
            <a:r>
              <a:rPr lang="en-US" altLang="ja-JP" sz="2400" dirty="0" smtClean="0"/>
              <a:t>The core requests to read OP2 from address row 2</a:t>
            </a:r>
            <a:endParaRPr kumimoji="1" lang="ja-JP" alt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2629" y="2993056"/>
            <a:ext cx="5138057" cy="14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3: WRITE_OPERAND1</a:t>
            </a:r>
            <a:endParaRPr kumimoji="1" lang="ja-JP" alt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000" dirty="0" smtClean="0"/>
              <a:t>Since the IPM stands between the core and the data buffer, effectively pipelining the signals, there is a 1-clock cycle latency between the request to read OP1 and the reception of the data.</a:t>
            </a:r>
          </a:p>
          <a:p>
            <a:r>
              <a:rPr lang="en-US" altLang="ja-JP" sz="2000" dirty="0" smtClean="0"/>
              <a:t>1 cc after sending the request for OP2, we should receive OP1 on </a:t>
            </a:r>
            <a:r>
              <a:rPr lang="en-US" altLang="ja-JP" sz="2000" dirty="0" err="1" smtClean="0"/>
              <a:t>data_out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We store it in a local register while waiting for OP2 to arrive</a:t>
            </a:r>
            <a:endParaRPr kumimoji="1" lang="ja-JP" alt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1844" y="3069771"/>
            <a:ext cx="3955252" cy="17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4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4: WRITE_RESULT</a:t>
            </a:r>
            <a:endParaRPr kumimoji="1" lang="ja-JP" alt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On this cycle we finally receive OP2 from the data buffer</a:t>
            </a:r>
          </a:p>
          <a:p>
            <a:r>
              <a:rPr lang="en-US" altLang="ja-JP" sz="2400" dirty="0" smtClean="0"/>
              <a:t>The behavioral adder directly computes the result and we write it to the buffer’s </a:t>
            </a:r>
            <a:r>
              <a:rPr lang="en-US" altLang="ja-JP" sz="2400" dirty="0" err="1" smtClean="0"/>
              <a:t>data_in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We return to IDLE after this state, and the cycle repeats…</a:t>
            </a:r>
            <a:endParaRPr kumimoji="1" lang="ja-JP" alt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8625" y="3145970"/>
            <a:ext cx="5024222" cy="16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Some timing details…</a:t>
            </a:r>
            <a:endParaRPr kumimoji="1" lang="ja-JP" alt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In order to complete the sum, the CPU must keep the transaction open (i.e. adder’s enable = 1) for 4 clock cycles</a:t>
            </a:r>
          </a:p>
          <a:p>
            <a:r>
              <a:rPr lang="en-US" altLang="ja-JP" sz="2400" dirty="0" smtClean="0"/>
              <a:t>If the adder is enabled for more than 4 clock cycles, the core cycles back to idle and reads OP1. If it is still enabled after that, it can compute a new sum without interruptions or additional delay.</a:t>
            </a:r>
          </a:p>
          <a:p>
            <a:r>
              <a:rPr kumimoji="1" lang="en-US" altLang="ja-JP" sz="2400" dirty="0" smtClean="0"/>
              <a:t>If the transaction is enabled for less than 3 cycles, the core stops operation and goes back to idle. No result is written back.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2789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397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Trebuchet MS</vt:lpstr>
      <vt:lpstr>Wingdings</vt:lpstr>
      <vt:lpstr>Wingdings 3</vt:lpstr>
      <vt:lpstr>Facet</vt:lpstr>
      <vt:lpstr>IP cores</vt:lpstr>
      <vt:lpstr>Developing IP cores for testing</vt:lpstr>
      <vt:lpstr>Regular operation: Adder IP</vt:lpstr>
      <vt:lpstr>1: IDLE</vt:lpstr>
      <vt:lpstr>2: READ_OPERAND2</vt:lpstr>
      <vt:lpstr>3: WRITE_OPERAND1</vt:lpstr>
      <vt:lpstr>4: WRITE_RESULT</vt:lpstr>
      <vt:lpstr>Some timing details…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cores</dc:title>
  <dc:creator>000001A008X63</dc:creator>
  <cp:lastModifiedBy>000001A008X63</cp:lastModifiedBy>
  <cp:revision>6</cp:revision>
  <dcterms:created xsi:type="dcterms:W3CDTF">2017-06-12T02:31:19Z</dcterms:created>
  <dcterms:modified xsi:type="dcterms:W3CDTF">2017-06-12T04:07:42Z</dcterms:modified>
</cp:coreProperties>
</file>