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106797"/>
            <a:ext cx="8657949" cy="195813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Project 8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Reports</a:t>
            </a:r>
            <a:endParaRPr lang="it-IT" sz="6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it-IT" sz="2600" b="1" dirty="0" err="1">
                <a:solidFill>
                  <a:schemeClr val="tx1"/>
                </a:solidFill>
              </a:rPr>
              <a:t>Garolla</a:t>
            </a:r>
            <a:r>
              <a:rPr lang="it-IT" sz="2600" b="1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Salvatore Bellino</a:t>
            </a:r>
          </a:p>
        </p:txBody>
      </p:sp>
    </p:spTree>
    <p:extLst>
      <p:ext uri="{BB962C8B-B14F-4D97-AF65-F5344CB8AC3E}">
        <p14:creationId xmlns:p14="http://schemas.microsoft.com/office/powerpoint/2010/main" val="383464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30200"/>
            <a:ext cx="10993120" cy="1320800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Data Buffer (</a:t>
            </a:r>
            <a:r>
              <a:rPr lang="it-IT" sz="5400" dirty="0" err="1">
                <a:solidFill>
                  <a:schemeClr val="accent2"/>
                </a:solidFill>
              </a:rPr>
              <a:t>structural</a:t>
            </a:r>
            <a:r>
              <a:rPr lang="it-IT" sz="5400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712" y="1393065"/>
            <a:ext cx="5571067" cy="51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9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72" y="616902"/>
            <a:ext cx="8561388" cy="58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redmine.consorzio-cini.it/attachments/download/67/buffer_beh_summary.png"/>
          <p:cNvSpPr>
            <a:spLocks noChangeAspect="1" noChangeArrowheads="1"/>
          </p:cNvSpPr>
          <p:nvPr/>
        </p:nvSpPr>
        <p:spPr bwMode="auto">
          <a:xfrm>
            <a:off x="1783080" y="3276600"/>
            <a:ext cx="4465320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98" y="1488440"/>
            <a:ext cx="6117207" cy="5159523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0" y="416560"/>
            <a:ext cx="11003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Data Buffer (</a:t>
            </a:r>
            <a:r>
              <a:rPr lang="it-IT" sz="5400" dirty="0" err="1">
                <a:solidFill>
                  <a:schemeClr val="accent2"/>
                </a:solidFill>
              </a:rPr>
              <a:t>behavioral</a:t>
            </a:r>
            <a:r>
              <a:rPr lang="it-IT" sz="5400" dirty="0">
                <a:solidFill>
                  <a:schemeClr val="accent2"/>
                </a:solidFill>
              </a:rPr>
              <a:t>)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69300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19760"/>
            <a:ext cx="8596668" cy="13208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9" y="579120"/>
            <a:ext cx="9508835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7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9294" y="2082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Overall</a:t>
            </a:r>
            <a:r>
              <a:rPr lang="it-IT" sz="5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Architecture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369408"/>
            <a:ext cx="7909560" cy="537091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003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824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609600"/>
            <a:ext cx="9486900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577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24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Sfaccettatura</vt:lpstr>
      <vt:lpstr>Project 8  Reports</vt:lpstr>
      <vt:lpstr>Data Buffer (structural)</vt:lpstr>
      <vt:lpstr>Presentazione standard di PowerPoint</vt:lpstr>
      <vt:lpstr>Presentazione standard di PowerPoint</vt:lpstr>
      <vt:lpstr>Presentazione standard di PowerPoint</vt:lpstr>
      <vt:lpstr>Overall Architecture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Gina Jiang</cp:lastModifiedBy>
  <cp:revision>18</cp:revision>
  <dcterms:created xsi:type="dcterms:W3CDTF">2017-05-28T14:38:44Z</dcterms:created>
  <dcterms:modified xsi:type="dcterms:W3CDTF">2017-06-09T14:18:11Z</dcterms:modified>
</cp:coreProperties>
</file>