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67" r:id="rId3"/>
    <p:sldId id="273" r:id="rId4"/>
    <p:sldId id="269" r:id="rId5"/>
    <p:sldId id="263" r:id="rId6"/>
    <p:sldId id="270" r:id="rId7"/>
    <p:sldId id="271" r:id="rId8"/>
    <p:sldId id="268" r:id="rId9"/>
    <p:sldId id="272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3086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9006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9846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72670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669744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59445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40300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78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3678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1834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9161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2217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781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0337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5534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329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0723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06911" y="1580931"/>
            <a:ext cx="8657949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accent2"/>
                </a:solidFill>
              </a:rPr>
              <a:t>Project 8 </a:t>
            </a:r>
            <a:r>
              <a:rPr lang="en-US" sz="6000" dirty="0" smtClean="0">
                <a:solidFill>
                  <a:schemeClr val="accent2"/>
                </a:solidFill>
              </a:rPr>
              <a:t>– IMPLEMENTATION </a:t>
            </a:r>
            <a:br>
              <a:rPr lang="en-US" sz="6000" dirty="0" smtClean="0">
                <a:solidFill>
                  <a:schemeClr val="accent2"/>
                </a:solidFill>
              </a:rPr>
            </a:br>
            <a:r>
              <a:rPr lang="en-US" sz="6000" dirty="0" smtClean="0">
                <a:solidFill>
                  <a:schemeClr val="accent2"/>
                </a:solidFill>
              </a:rPr>
              <a:t>DATA BUFFER</a:t>
            </a:r>
            <a:endParaRPr lang="it-IT" sz="6000" dirty="0">
              <a:solidFill>
                <a:schemeClr val="accent2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04738" y="3647764"/>
            <a:ext cx="4625803" cy="2805122"/>
          </a:xfrm>
        </p:spPr>
        <p:txBody>
          <a:bodyPr>
            <a:noAutofit/>
          </a:bodyPr>
          <a:lstStyle/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Emanuele </a:t>
            </a:r>
            <a:r>
              <a:rPr lang="en-GB" sz="2600" b="1" dirty="0" err="1" smtClean="0">
                <a:solidFill>
                  <a:schemeClr val="tx1"/>
                </a:solidFill>
              </a:rPr>
              <a:t>Garolla</a:t>
            </a:r>
            <a:r>
              <a:rPr lang="it-IT" sz="2600" b="1" dirty="0" smtClean="0">
                <a:solidFill>
                  <a:schemeClr val="tx1"/>
                </a:solidFill>
              </a:rPr>
              <a:t> </a:t>
            </a:r>
            <a:endParaRPr lang="it-IT" sz="2600" b="1" dirty="0">
              <a:solidFill>
                <a:schemeClr val="tx1"/>
              </a:solidFill>
            </a:endParaRPr>
          </a:p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Gina Jiang</a:t>
            </a:r>
          </a:p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Evelina Forno</a:t>
            </a:r>
          </a:p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Francesco Buttafuoco</a:t>
            </a:r>
          </a:p>
          <a:p>
            <a:pPr algn="l">
              <a:spcBef>
                <a:spcPts val="600"/>
              </a:spcBef>
            </a:pPr>
            <a:r>
              <a:rPr lang="it-IT" sz="2600" b="1" dirty="0" smtClean="0">
                <a:solidFill>
                  <a:schemeClr val="tx1"/>
                </a:solidFill>
              </a:rPr>
              <a:t>Salvatore </a:t>
            </a:r>
            <a:r>
              <a:rPr lang="it-IT" sz="2600" b="1" dirty="0">
                <a:solidFill>
                  <a:schemeClr val="tx1"/>
                </a:solidFill>
              </a:rPr>
              <a:t>Bellino</a:t>
            </a:r>
          </a:p>
        </p:txBody>
      </p:sp>
    </p:spTree>
    <p:extLst>
      <p:ext uri="{BB962C8B-B14F-4D97-AF65-F5344CB8AC3E}">
        <p14:creationId xmlns="" xmlns:p14="http://schemas.microsoft.com/office/powerpoint/2010/main" val="383464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Simulation</a:t>
            </a:r>
            <a:r>
              <a:rPr lang="it-IT" dirty="0" smtClean="0"/>
              <a:t> </a:t>
            </a:r>
            <a:r>
              <a:rPr lang="it-IT" smtClean="0"/>
              <a:t>Waveforms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016" y="1694541"/>
            <a:ext cx="9427435" cy="327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BUFFER External Interface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Buffer is unit that can be accessed by both CPU and IP cores to write  and read the rows </a:t>
            </a:r>
            <a:r>
              <a:rPr lang="en-US" dirty="0" smtClean="0"/>
              <a:t>composing </a:t>
            </a:r>
            <a:r>
              <a:rPr lang="en-US" dirty="0" smtClean="0"/>
              <a:t>it.</a:t>
            </a:r>
          </a:p>
          <a:p>
            <a:r>
              <a:rPr lang="en-US" dirty="0" smtClean="0"/>
              <a:t>To access to Data Buffer, both CPU and </a:t>
            </a:r>
            <a:r>
              <a:rPr lang="en-US" dirty="0" err="1" smtClean="0"/>
              <a:t>Ip</a:t>
            </a:r>
            <a:r>
              <a:rPr lang="en-US" dirty="0" smtClean="0"/>
              <a:t> cores have three input signals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it-IT" dirty="0" err="1" smtClean="0"/>
              <a:t>GE_CPU</a:t>
            </a:r>
            <a:r>
              <a:rPr lang="it-IT" dirty="0" smtClean="0"/>
              <a:t>/</a:t>
            </a:r>
            <a:r>
              <a:rPr lang="it-IT" dirty="0" err="1" smtClean="0"/>
              <a:t>GE_IP</a:t>
            </a:r>
            <a:r>
              <a:rPr lang="it-IT" dirty="0" smtClean="0"/>
              <a:t>    :  </a:t>
            </a:r>
            <a:r>
              <a:rPr lang="en-US" dirty="0" smtClean="0"/>
              <a:t>To enable the access to Data Buffer;</a:t>
            </a:r>
          </a:p>
          <a:p>
            <a:pPr lvl="1"/>
            <a:r>
              <a:rPr lang="it-IT" dirty="0" err="1" smtClean="0"/>
              <a:t>W</a:t>
            </a:r>
            <a:r>
              <a:rPr lang="it-IT" dirty="0" err="1" smtClean="0"/>
              <a:t>E_CPU</a:t>
            </a:r>
            <a:r>
              <a:rPr lang="it-IT" dirty="0" smtClean="0"/>
              <a:t>/</a:t>
            </a:r>
            <a:r>
              <a:rPr lang="it-IT" dirty="0" err="1" smtClean="0"/>
              <a:t>W</a:t>
            </a:r>
            <a:r>
              <a:rPr lang="it-IT" dirty="0" err="1" smtClean="0"/>
              <a:t>E_IP</a:t>
            </a:r>
            <a:r>
              <a:rPr lang="it-IT" dirty="0" smtClean="0"/>
              <a:t>   :  </a:t>
            </a:r>
            <a:r>
              <a:rPr lang="en-US" dirty="0" smtClean="0"/>
              <a:t>To </a:t>
            </a:r>
            <a:r>
              <a:rPr lang="en-US" dirty="0" smtClean="0"/>
              <a:t>perform a </a:t>
            </a:r>
            <a:r>
              <a:rPr lang="en-US" dirty="0" smtClean="0"/>
              <a:t>Write </a:t>
            </a:r>
            <a:r>
              <a:rPr lang="en-US" dirty="0" smtClean="0"/>
              <a:t>Operation;</a:t>
            </a:r>
          </a:p>
          <a:p>
            <a:pPr lvl="1"/>
            <a:r>
              <a:rPr lang="it-IT" dirty="0" err="1" smtClean="0"/>
              <a:t>RE_CPU</a:t>
            </a:r>
            <a:r>
              <a:rPr lang="it-IT" dirty="0" smtClean="0"/>
              <a:t>/</a:t>
            </a:r>
            <a:r>
              <a:rPr lang="it-IT" dirty="0" err="1" smtClean="0"/>
              <a:t>RE_IP</a:t>
            </a:r>
            <a:r>
              <a:rPr lang="it-IT" dirty="0" smtClean="0"/>
              <a:t>     </a:t>
            </a:r>
            <a:r>
              <a:rPr lang="it-IT" dirty="0" smtClean="0"/>
              <a:t>:  </a:t>
            </a:r>
            <a:r>
              <a:rPr lang="en-US" dirty="0" smtClean="0"/>
              <a:t>To perform a Read Operation</a:t>
            </a:r>
            <a:r>
              <a:rPr lang="en-US" dirty="0" smtClean="0"/>
              <a:t>;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9465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07962" y="770710"/>
            <a:ext cx="8596668" cy="4695888"/>
          </a:xfrm>
        </p:spPr>
        <p:txBody>
          <a:bodyPr>
            <a:normAutofit/>
          </a:bodyPr>
          <a:lstStyle/>
          <a:p>
            <a:r>
              <a:rPr lang="en-US" dirty="0" smtClean="0"/>
              <a:t>In both sides, address busses </a:t>
            </a:r>
            <a:r>
              <a:rPr lang="en-US" dirty="0" smtClean="0"/>
              <a:t>and </a:t>
            </a:r>
            <a:r>
              <a:rPr lang="en-US" dirty="0" smtClean="0"/>
              <a:t>data </a:t>
            </a:r>
            <a:r>
              <a:rPr lang="en-US" dirty="0" smtClean="0"/>
              <a:t>busses are </a:t>
            </a:r>
            <a:r>
              <a:rPr lang="en-US" dirty="0" smtClean="0"/>
              <a:t>available to specify in which row </a:t>
            </a:r>
            <a:r>
              <a:rPr lang="en-US" dirty="0" err="1" smtClean="0"/>
              <a:t>perfom</a:t>
            </a:r>
            <a:r>
              <a:rPr lang="en-US" dirty="0" smtClean="0"/>
              <a:t> </a:t>
            </a:r>
            <a:r>
              <a:rPr lang="en-US" dirty="0" smtClean="0"/>
              <a:t>read/write operations  </a:t>
            </a:r>
            <a:r>
              <a:rPr lang="en-US" dirty="0" smtClean="0"/>
              <a:t>and, in case of write, specify the data to be written</a:t>
            </a:r>
            <a:r>
              <a:rPr lang="en-US" dirty="0" smtClean="0"/>
              <a:t>.</a:t>
            </a:r>
          </a:p>
          <a:p>
            <a:pPr lvl="1"/>
            <a:r>
              <a:rPr lang="en-US" sz="1500" dirty="0" smtClean="0"/>
              <a:t>From CPU side :</a:t>
            </a:r>
          </a:p>
          <a:p>
            <a:pPr lvl="1">
              <a:buNone/>
            </a:pPr>
            <a:r>
              <a:rPr lang="en-US" sz="1500" dirty="0" smtClean="0"/>
              <a:t>	</a:t>
            </a:r>
            <a:r>
              <a:rPr lang="en-US" sz="1500" dirty="0" err="1" smtClean="0"/>
              <a:t>address_cpu</a:t>
            </a:r>
            <a:r>
              <a:rPr lang="en-US" sz="1500" dirty="0" smtClean="0"/>
              <a:t>, input signal of 6 bits;</a:t>
            </a:r>
          </a:p>
          <a:p>
            <a:pPr lvl="1">
              <a:buNone/>
            </a:pPr>
            <a:r>
              <a:rPr lang="en-US" sz="1500" dirty="0" smtClean="0"/>
              <a:t>	</a:t>
            </a:r>
            <a:r>
              <a:rPr lang="en-US" sz="1500" dirty="0" err="1" smtClean="0"/>
              <a:t>data_cpu</a:t>
            </a:r>
            <a:r>
              <a:rPr lang="en-US" sz="1500" dirty="0" smtClean="0"/>
              <a:t>; bidirectional bits of  16 bits;</a:t>
            </a:r>
          </a:p>
          <a:p>
            <a:pPr lvl="1"/>
            <a:r>
              <a:rPr lang="en-US" sz="1500" dirty="0" smtClean="0"/>
              <a:t>From IP cores side:</a:t>
            </a:r>
          </a:p>
          <a:p>
            <a:pPr lvl="1">
              <a:buNone/>
            </a:pPr>
            <a:r>
              <a:rPr lang="en-US" sz="1500" dirty="0" smtClean="0"/>
              <a:t> </a:t>
            </a:r>
            <a:r>
              <a:rPr lang="en-US" sz="1500" dirty="0" smtClean="0"/>
              <a:t>    </a:t>
            </a:r>
            <a:r>
              <a:rPr lang="en-US" sz="1500" dirty="0" err="1" smtClean="0"/>
              <a:t>address_ip</a:t>
            </a:r>
            <a:r>
              <a:rPr lang="en-US" sz="1500" dirty="0" smtClean="0"/>
              <a:t>, input signal of 6 bits;</a:t>
            </a:r>
          </a:p>
          <a:p>
            <a:pPr lvl="1">
              <a:buNone/>
            </a:pPr>
            <a:r>
              <a:rPr lang="en-US" sz="1500" dirty="0" smtClean="0"/>
              <a:t>	</a:t>
            </a:r>
            <a:r>
              <a:rPr lang="en-US" sz="1500" dirty="0" err="1" smtClean="0"/>
              <a:t>data_in_ip</a:t>
            </a:r>
            <a:r>
              <a:rPr lang="en-US" sz="1500" dirty="0" smtClean="0"/>
              <a:t>, input signal of 16 bits;</a:t>
            </a:r>
          </a:p>
          <a:p>
            <a:pPr lvl="1">
              <a:buNone/>
            </a:pPr>
            <a:r>
              <a:rPr lang="en-US" sz="1500" dirty="0" smtClean="0"/>
              <a:t>	</a:t>
            </a:r>
            <a:r>
              <a:rPr lang="en-US" sz="1500" dirty="0" err="1" smtClean="0"/>
              <a:t>data_out_ip</a:t>
            </a:r>
            <a:r>
              <a:rPr lang="en-US" sz="1500" dirty="0" smtClean="0"/>
              <a:t>, input signal of 16 bits;</a:t>
            </a:r>
            <a:endParaRPr lang="en-US" sz="1500" dirty="0" smtClean="0"/>
          </a:p>
          <a:p>
            <a:r>
              <a:rPr lang="en-US" dirty="0" smtClean="0"/>
              <a:t>A particular output is ROW_0 signal that corresponds to the first row of Data Buffer that is directly connected to IP Manager through </a:t>
            </a:r>
            <a:r>
              <a:rPr lang="en-US" dirty="0" smtClean="0"/>
              <a:t> this output </a:t>
            </a:r>
            <a:r>
              <a:rPr lang="en-US" dirty="0" smtClean="0"/>
              <a:t>signal.   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2740" y="767443"/>
            <a:ext cx="6285684" cy="515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6687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sz="2800" dirty="0" smtClean="0"/>
              <a:t>DATA </a:t>
            </a:r>
            <a:r>
              <a:rPr lang="en-US" sz="2800" dirty="0" smtClean="0"/>
              <a:t>BUFFER </a:t>
            </a:r>
            <a:r>
              <a:rPr lang="en-US" sz="2800" dirty="0" smtClean="0"/>
              <a:t>Internal Structure:</a:t>
            </a:r>
            <a:br>
              <a:rPr lang="en-US" sz="2800" dirty="0" smtClean="0"/>
            </a:br>
            <a:r>
              <a:rPr lang="en-US" sz="2800" dirty="0" smtClean="0"/>
              <a:t>How to access to DATA BUFFER</a:t>
            </a:r>
            <a:endParaRPr lang="en-US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2792" y="1976030"/>
            <a:ext cx="715327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9510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86340" y="1180875"/>
            <a:ext cx="8596668" cy="3880773"/>
          </a:xfrm>
        </p:spPr>
        <p:txBody>
          <a:bodyPr>
            <a:normAutofit/>
          </a:bodyPr>
          <a:lstStyle/>
          <a:p>
            <a:r>
              <a:rPr lang="en-US" sz="1400" dirty="0" smtClean="0"/>
              <a:t>Both CPU decoder and IP cores decoder are 6to64 decoders and are made through 3to8 decoders, each implemented exploiting  the If - Else Statement in VHDL Language.</a:t>
            </a:r>
          </a:p>
          <a:p>
            <a:pPr>
              <a:buNone/>
            </a:pPr>
            <a:endParaRPr 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25865" y="1828800"/>
            <a:ext cx="2170832" cy="224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6863" y="1918199"/>
            <a:ext cx="2865479" cy="2470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69003" y="4384706"/>
            <a:ext cx="2571478" cy="2473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91966" y="2857366"/>
            <a:ext cx="2735851" cy="285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2844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BUFFER </a:t>
            </a:r>
            <a:r>
              <a:rPr lang="en-US" dirty="0" smtClean="0"/>
              <a:t>Internal </a:t>
            </a:r>
            <a:r>
              <a:rPr lang="en-US" dirty="0" smtClean="0"/>
              <a:t>Structure:</a:t>
            </a:r>
            <a:br>
              <a:rPr lang="en-US" dirty="0" smtClean="0"/>
            </a:br>
            <a:r>
              <a:rPr lang="en-US" sz="2400" dirty="0" smtClean="0"/>
              <a:t>Manipulate Storage rows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3939" y="2787152"/>
            <a:ext cx="3887696" cy="1588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033442" y="2299858"/>
            <a:ext cx="4047792" cy="2128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9140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Manipulate Storage rows :</a:t>
            </a:r>
            <a:br>
              <a:rPr lang="en-US" sz="2000" dirty="0" smtClean="0"/>
            </a:br>
            <a:r>
              <a:rPr lang="en-US" sz="2000" dirty="0" smtClean="0"/>
              <a:t>Write </a:t>
            </a:r>
            <a:r>
              <a:rPr lang="en-US" sz="2000" dirty="0" smtClean="0"/>
              <a:t>Process, Read Process and Tristate Buffer Control for </a:t>
            </a:r>
            <a:r>
              <a:rPr lang="en-US" sz="2000" dirty="0" err="1" smtClean="0"/>
              <a:t>data_cpu</a:t>
            </a:r>
            <a:endParaRPr lang="en-US" sz="20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9549" y="1995713"/>
            <a:ext cx="4047736" cy="305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7584" y="5128125"/>
            <a:ext cx="6760028" cy="91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22099" y="1992494"/>
            <a:ext cx="4426404" cy="3172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7646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Bench for Simulation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3935" y="1618026"/>
            <a:ext cx="2918659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8298" y="1608908"/>
            <a:ext cx="3003637" cy="3995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7967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faccettatura">
  <a:themeElements>
    <a:clrScheme name="Bl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faccettatur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467</TotalTime>
  <Words>171</Words>
  <Application>Microsoft Office PowerPoint</Application>
  <PresentationFormat>Personalizzato</PresentationFormat>
  <Paragraphs>28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Sfaccettatura</vt:lpstr>
      <vt:lpstr>Project 8 – IMPLEMENTATION  DATA BUFFER</vt:lpstr>
      <vt:lpstr>DATA BUFFER External Interface</vt:lpstr>
      <vt:lpstr>Diapositiva 3</vt:lpstr>
      <vt:lpstr>Diapositiva 4</vt:lpstr>
      <vt:lpstr>   DATA BUFFER Internal Structure: How to access to DATA BUFFER</vt:lpstr>
      <vt:lpstr>Diapositiva 6</vt:lpstr>
      <vt:lpstr>DATA BUFFER Internal Structure: Manipulate Storage rows</vt:lpstr>
      <vt:lpstr>Manipulate Storage rows : Write Process, Read Process and Tristate Buffer Control for data_cpu</vt:lpstr>
      <vt:lpstr>Test Bench for Simulation </vt:lpstr>
      <vt:lpstr>Simulation Waveforms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8 - IP-core Manager for FPGA-based Designs (RT level)</dc:title>
  <dc:creator>Gina Jiang</dc:creator>
  <cp:lastModifiedBy>Notebook</cp:lastModifiedBy>
  <cp:revision>58</cp:revision>
  <dcterms:created xsi:type="dcterms:W3CDTF">2017-05-28T14:38:44Z</dcterms:created>
  <dcterms:modified xsi:type="dcterms:W3CDTF">2017-06-11T18:14:32Z</dcterms:modified>
</cp:coreProperties>
</file>