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1" r:id="rId3"/>
    <p:sldId id="257" r:id="rId4"/>
    <p:sldId id="258" r:id="rId5"/>
    <p:sldId id="259" r:id="rId6"/>
    <p:sldId id="267" r:id="rId7"/>
    <p:sldId id="266" r:id="rId8"/>
    <p:sldId id="263" r:id="rId9"/>
    <p:sldId id="268" r:id="rId10"/>
    <p:sldId id="275" r:id="rId11"/>
    <p:sldId id="269" r:id="rId12"/>
    <p:sldId id="270" r:id="rId13"/>
    <p:sldId id="276" r:id="rId14"/>
    <p:sldId id="277" r:id="rId15"/>
    <p:sldId id="278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106797"/>
            <a:ext cx="8657949" cy="19581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Reports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Communications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74509"/>
            <a:ext cx="8596668" cy="3880773"/>
          </a:xfrm>
        </p:spPr>
        <p:txBody>
          <a:bodyPr>
            <a:normAutofit/>
          </a:bodyPr>
          <a:lstStyle/>
          <a:p>
            <a:r>
              <a:rPr lang="it-IT" sz="2800" dirty="0"/>
              <a:t>In </a:t>
            </a:r>
            <a:r>
              <a:rPr lang="it-IT" sz="2800" dirty="0" err="1"/>
              <a:t>person</a:t>
            </a:r>
            <a:r>
              <a:rPr lang="it-IT" sz="2800" dirty="0"/>
              <a:t> meeting</a:t>
            </a:r>
          </a:p>
          <a:p>
            <a:r>
              <a:rPr lang="it-IT" sz="2800" dirty="0"/>
              <a:t>Skype, </a:t>
            </a:r>
            <a:r>
              <a:rPr lang="it-IT" sz="2800" dirty="0" err="1"/>
              <a:t>Whatsapp</a:t>
            </a:r>
            <a:r>
              <a:rPr lang="it-IT" sz="2800" dirty="0"/>
              <a:t>, </a:t>
            </a:r>
            <a:r>
              <a:rPr lang="it-IT" sz="2800" dirty="0" err="1"/>
              <a:t>Telegram</a:t>
            </a:r>
            <a:r>
              <a:rPr lang="it-IT" sz="2800" dirty="0"/>
              <a:t>, email</a:t>
            </a:r>
          </a:p>
          <a:p>
            <a:r>
              <a:rPr lang="it-IT" sz="2800" dirty="0"/>
              <a:t>GIT and </a:t>
            </a:r>
            <a:r>
              <a:rPr lang="it-IT" sz="2800" dirty="0" err="1"/>
              <a:t>Redmine</a:t>
            </a:r>
            <a:r>
              <a:rPr lang="it-IT" sz="2800" dirty="0"/>
              <a:t> </a:t>
            </a:r>
            <a:r>
              <a:rPr lang="it-IT" sz="2800" dirty="0" err="1"/>
              <a:t>platform</a:t>
            </a:r>
            <a:endParaRPr lang="it-IT" sz="2800" dirty="0"/>
          </a:p>
        </p:txBody>
      </p:sp>
      <p:pic>
        <p:nvPicPr>
          <p:cNvPr id="4" name="Immagine 3" descr="Free illustration: &lt;strong&gt;Meeting&lt;/strong&gt;, Relationship, Business - Free Image on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6" y="3840480"/>
            <a:ext cx="3526094" cy="2516015"/>
          </a:xfrm>
          <a:prstGeom prst="rect">
            <a:avLst/>
          </a:prstGeom>
        </p:spPr>
      </p:pic>
      <p:pic>
        <p:nvPicPr>
          <p:cNvPr id="5" name="Immagine 4" descr="Free illustration: &lt;strong&gt;Meeting&lt;/strong&gt;, Talk, Entertainment - Free Image on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3081242"/>
            <a:ext cx="3464478" cy="34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2774" y="314960"/>
            <a:ext cx="8596668" cy="1320800"/>
          </a:xfrm>
        </p:spPr>
        <p:txBody>
          <a:bodyPr/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GITHUB</a:t>
            </a:r>
            <a:endParaRPr lang="it-IT" sz="5400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6" y="1420860"/>
            <a:ext cx="10582474" cy="52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46294" y="3403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Redmine</a:t>
            </a:r>
            <a:endParaRPr lang="it-IT" sz="5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38" y="1317588"/>
            <a:ext cx="6678908" cy="238573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38" y="3439160"/>
            <a:ext cx="6678908" cy="326897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20" y="1543685"/>
            <a:ext cx="2183130" cy="8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210734" y="250761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Gantt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0108" y="609600"/>
            <a:ext cx="9705802" cy="13208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Gantt, IP-core Manager v1.0</a:t>
            </a:r>
            <a:br>
              <a:rPr lang="it-IT" sz="5400" dirty="0">
                <a:solidFill>
                  <a:schemeClr val="accent2"/>
                </a:solidFill>
              </a:rPr>
            </a:br>
            <a:endParaRPr lang="it-IT" sz="5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08" y="1813560"/>
            <a:ext cx="11158530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500383"/>
            <a:ext cx="8412480" cy="524566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51180" y="494715"/>
            <a:ext cx="949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Gantt, IP-core Manager v2.0</a:t>
            </a:r>
            <a:br>
              <a:rPr lang="it-IT" sz="5400" dirty="0">
                <a:solidFill>
                  <a:schemeClr val="accent2"/>
                </a:solidFill>
              </a:rPr>
            </a:b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334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17517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Difficulties encountered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" y="0"/>
            <a:ext cx="12141199" cy="6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4191" y="1884036"/>
            <a:ext cx="9473129" cy="300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>
                <a:solidFill>
                  <a:schemeClr val="accent2"/>
                </a:solidFill>
              </a:rPr>
              <a:t>Synthesys</a:t>
            </a:r>
            <a:r>
              <a:rPr lang="en-US" sz="80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Report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30200"/>
            <a:ext cx="10993120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structural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12" y="1393065"/>
            <a:ext cx="5571067" cy="5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2" y="616902"/>
            <a:ext cx="8561388" cy="5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redmine.consorzio-cini.it/attachments/download/67/buffer_beh_summary.png"/>
          <p:cNvSpPr>
            <a:spLocks noChangeAspect="1" noChangeArrowheads="1"/>
          </p:cNvSpPr>
          <p:nvPr/>
        </p:nvSpPr>
        <p:spPr bwMode="auto">
          <a:xfrm>
            <a:off x="1783080" y="3276600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98" y="1488440"/>
            <a:ext cx="6117207" cy="515952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0" y="416560"/>
            <a:ext cx="1100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behavioral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930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19760"/>
            <a:ext cx="8596668" cy="1320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" y="579120"/>
            <a:ext cx="9508835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9294" y="2082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Overall</a:t>
            </a:r>
            <a:r>
              <a:rPr lang="it-IT" sz="5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Architecture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369408"/>
            <a:ext cx="7909560" cy="537091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2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609600"/>
            <a:ext cx="94869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281854" y="1652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Project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Organization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58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Project 8  Reports</vt:lpstr>
      <vt:lpstr>Presentazione standard di PowerPoint</vt:lpstr>
      <vt:lpstr>Data Buffer (structural)</vt:lpstr>
      <vt:lpstr>Presentazione standard di PowerPoint</vt:lpstr>
      <vt:lpstr>Presentazione standard di PowerPoint</vt:lpstr>
      <vt:lpstr>Presentazione standard di PowerPoint</vt:lpstr>
      <vt:lpstr>Overall Architecture</vt:lpstr>
      <vt:lpstr>Presentazione standard di PowerPoint</vt:lpstr>
      <vt:lpstr>Presentazione standard di PowerPoint</vt:lpstr>
      <vt:lpstr>Communications</vt:lpstr>
      <vt:lpstr>GITHUB</vt:lpstr>
      <vt:lpstr>Redmine</vt:lpstr>
      <vt:lpstr>Presentazione standard di PowerPoint</vt:lpstr>
      <vt:lpstr>Gantt, IP-core Manager v1.0 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Gina Jiang</cp:lastModifiedBy>
  <cp:revision>25</cp:revision>
  <dcterms:created xsi:type="dcterms:W3CDTF">2017-05-28T14:38:44Z</dcterms:created>
  <dcterms:modified xsi:type="dcterms:W3CDTF">2017-06-09T21:12:12Z</dcterms:modified>
</cp:coreProperties>
</file>