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71" r:id="rId3"/>
    <p:sldId id="257" r:id="rId4"/>
    <p:sldId id="258" r:id="rId5"/>
    <p:sldId id="259" r:id="rId6"/>
    <p:sldId id="267" r:id="rId7"/>
    <p:sldId id="266" r:id="rId8"/>
    <p:sldId id="263" r:id="rId9"/>
    <p:sldId id="268" r:id="rId10"/>
    <p:sldId id="275" r:id="rId11"/>
    <p:sldId id="280" r:id="rId12"/>
    <p:sldId id="281" r:id="rId13"/>
    <p:sldId id="276" r:id="rId14"/>
    <p:sldId id="279" r:id="rId15"/>
    <p:sldId id="277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6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6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6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9846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70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744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45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00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8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8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4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1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7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1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7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4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9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3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Garolla/IPMANAG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edmine.consorzio-cini.it/projects/project8-manager-rt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rolla/IPMANAGER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06911" y="1106797"/>
            <a:ext cx="8657949" cy="195813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2"/>
                </a:solidFill>
              </a:rPr>
              <a:t>Project 8 </a:t>
            </a:r>
            <a:br>
              <a:rPr lang="en-US" sz="6000" dirty="0">
                <a:solidFill>
                  <a:schemeClr val="accent2"/>
                </a:solidFill>
              </a:rPr>
            </a:br>
            <a:r>
              <a:rPr lang="en-US" sz="6000" dirty="0">
                <a:solidFill>
                  <a:schemeClr val="accent2"/>
                </a:solidFill>
              </a:rPr>
              <a:t>Reports</a:t>
            </a:r>
            <a:endParaRPr lang="it-IT" sz="6000" dirty="0">
              <a:solidFill>
                <a:schemeClr val="accent2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4738" y="3647764"/>
            <a:ext cx="4625803" cy="2805122"/>
          </a:xfrm>
        </p:spPr>
        <p:txBody>
          <a:bodyPr>
            <a:noAutofit/>
          </a:bodyPr>
          <a:lstStyle/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Emanuele </a:t>
            </a:r>
            <a:r>
              <a:rPr lang="it-IT" sz="2600" b="1" dirty="0" err="1">
                <a:solidFill>
                  <a:schemeClr val="tx1"/>
                </a:solidFill>
              </a:rPr>
              <a:t>Garolla</a:t>
            </a:r>
            <a:r>
              <a:rPr lang="it-IT" sz="2600" b="1" dirty="0">
                <a:solidFill>
                  <a:schemeClr val="tx1"/>
                </a:solidFill>
              </a:rPr>
              <a:t> </a:t>
            </a:r>
          </a:p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Gina Jiang</a:t>
            </a:r>
          </a:p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Evelina Forno</a:t>
            </a:r>
          </a:p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Francesco Buttafuoco</a:t>
            </a:r>
          </a:p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Salvatore Bellino</a:t>
            </a:r>
          </a:p>
        </p:txBody>
      </p:sp>
    </p:spTree>
    <p:extLst>
      <p:ext uri="{BB962C8B-B14F-4D97-AF65-F5344CB8AC3E}">
        <p14:creationId xmlns:p14="http://schemas.microsoft.com/office/powerpoint/2010/main" val="3834649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chemeClr val="accent2"/>
                </a:solidFill>
              </a:rPr>
              <a:t>Communications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774509"/>
            <a:ext cx="8596668" cy="3880773"/>
          </a:xfrm>
        </p:spPr>
        <p:txBody>
          <a:bodyPr>
            <a:normAutofit/>
          </a:bodyPr>
          <a:lstStyle/>
          <a:p>
            <a:r>
              <a:rPr lang="it-IT" sz="2800" dirty="0"/>
              <a:t>In </a:t>
            </a:r>
            <a:r>
              <a:rPr lang="it-IT" sz="2800" dirty="0" err="1"/>
              <a:t>person</a:t>
            </a:r>
            <a:r>
              <a:rPr lang="it-IT" sz="2800" dirty="0"/>
              <a:t> meeting</a:t>
            </a:r>
          </a:p>
          <a:p>
            <a:r>
              <a:rPr lang="it-IT" sz="2800" dirty="0"/>
              <a:t>Skype, </a:t>
            </a:r>
            <a:r>
              <a:rPr lang="it-IT" sz="2800" dirty="0" err="1"/>
              <a:t>Whatsapp</a:t>
            </a:r>
            <a:r>
              <a:rPr lang="it-IT" sz="2800" dirty="0"/>
              <a:t>, </a:t>
            </a:r>
            <a:r>
              <a:rPr lang="it-IT" sz="2800" dirty="0" err="1"/>
              <a:t>Telegram</a:t>
            </a:r>
            <a:r>
              <a:rPr lang="it-IT" sz="2800" dirty="0"/>
              <a:t>, email</a:t>
            </a:r>
          </a:p>
          <a:p>
            <a:r>
              <a:rPr lang="it-IT" sz="2800" dirty="0"/>
              <a:t>GIT and </a:t>
            </a:r>
            <a:r>
              <a:rPr lang="it-IT" sz="2800" dirty="0" err="1"/>
              <a:t>Redmine</a:t>
            </a:r>
            <a:r>
              <a:rPr lang="it-IT" sz="2800" dirty="0"/>
              <a:t> </a:t>
            </a:r>
            <a:r>
              <a:rPr lang="it-IT" sz="2800" dirty="0" err="1"/>
              <a:t>platform</a:t>
            </a:r>
            <a:endParaRPr lang="it-IT" sz="2800" dirty="0"/>
          </a:p>
        </p:txBody>
      </p:sp>
      <p:pic>
        <p:nvPicPr>
          <p:cNvPr id="4" name="Immagine 3" descr="Free illustration: &lt;strong&gt;Meeting&lt;/strong&gt;, Relationship, Business - Free Image on ..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866" y="3840480"/>
            <a:ext cx="3526094" cy="2516015"/>
          </a:xfrm>
          <a:prstGeom prst="rect">
            <a:avLst/>
          </a:prstGeom>
        </p:spPr>
      </p:pic>
      <p:pic>
        <p:nvPicPr>
          <p:cNvPr id="5" name="Immagine 4" descr="Free illustration: &lt;strong&gt;Meeting&lt;/strong&gt;, Talk, Entertainment - Free Image on ..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280" y="3081242"/>
            <a:ext cx="3464478" cy="346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5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08854" y="52832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chemeClr val="accent2"/>
                </a:solidFill>
              </a:rPr>
              <a:t>GITHUB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53440" y="1794829"/>
            <a:ext cx="8596668" cy="3880773"/>
          </a:xfrm>
        </p:spPr>
        <p:txBody>
          <a:bodyPr/>
          <a:lstStyle/>
          <a:p>
            <a:r>
              <a:rPr lang="it-IT" dirty="0"/>
              <a:t>Version control repository and Internet hosting service</a:t>
            </a:r>
            <a:endParaRPr lang="it-IT" dirty="0">
              <a:hlinkClick r:id="rId2"/>
            </a:endParaRPr>
          </a:p>
          <a:p>
            <a:r>
              <a:rPr lang="it-IT" dirty="0">
                <a:hlinkClick r:id="rId2"/>
              </a:rPr>
              <a:t>https://github.com/Garolla/IPMANAGER/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" y="3026699"/>
            <a:ext cx="10363200" cy="82867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" y="4022882"/>
            <a:ext cx="100584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22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Project management web </a:t>
            </a:r>
            <a:r>
              <a:rPr lang="it-IT" dirty="0" err="1"/>
              <a:t>application</a:t>
            </a:r>
            <a:endParaRPr lang="it-IT" dirty="0"/>
          </a:p>
          <a:p>
            <a:r>
              <a:rPr lang="it-IT" dirty="0">
                <a:hlinkClick r:id="rId2"/>
              </a:rPr>
              <a:t>https://redmine.consorzio-cini.it/projects/project8-manager-rtl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Closed</a:t>
            </a:r>
            <a:r>
              <a:rPr lang="it-IT" dirty="0"/>
              <a:t> </a:t>
            </a:r>
            <a:r>
              <a:rPr lang="it-IT" dirty="0" err="1"/>
              <a:t>issues</a:t>
            </a:r>
            <a:r>
              <a:rPr lang="it-IT" dirty="0"/>
              <a:t>: 33</a:t>
            </a:r>
          </a:p>
          <a:p>
            <a:r>
              <a:rPr lang="it-IT" dirty="0"/>
              <a:t>Time </a:t>
            </a:r>
            <a:r>
              <a:rPr lang="it-IT" dirty="0" err="1"/>
              <a:t>spent</a:t>
            </a:r>
            <a:r>
              <a:rPr lang="it-IT" dirty="0"/>
              <a:t>: ~ 250 hours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5400" dirty="0" err="1">
                <a:solidFill>
                  <a:schemeClr val="accent2"/>
                </a:solidFill>
              </a:rPr>
              <a:t>Redmine</a:t>
            </a:r>
            <a:endParaRPr lang="it-IT" sz="5400" dirty="0"/>
          </a:p>
        </p:txBody>
      </p:sp>
    </p:spTree>
    <p:extLst>
      <p:ext uri="{BB962C8B-B14F-4D97-AF65-F5344CB8AC3E}">
        <p14:creationId xmlns:p14="http://schemas.microsoft.com/office/powerpoint/2010/main" val="1334385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>
              <a:solidFill>
                <a:schemeClr val="tx1"/>
              </a:solidFill>
              <a:hlinkClick r:id="rId2"/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1210734" y="2507618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>
                <a:solidFill>
                  <a:schemeClr val="accent2"/>
                </a:solidFill>
              </a:rPr>
              <a:t>Gantt</a:t>
            </a:r>
            <a:endParaRPr lang="it-IT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940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dirty="0" err="1">
                <a:solidFill>
                  <a:schemeClr val="accent2"/>
                </a:solidFill>
              </a:rPr>
              <a:t>Gantt</a:t>
            </a:r>
            <a:r>
              <a:rPr lang="it-IT" sz="5400" dirty="0">
                <a:solidFill>
                  <a:schemeClr val="accent2"/>
                </a:solidFill>
              </a:rPr>
              <a:t> of the </a:t>
            </a:r>
            <a:r>
              <a:rPr lang="it-IT" sz="5400" dirty="0" err="1">
                <a:solidFill>
                  <a:schemeClr val="accent2"/>
                </a:solidFill>
              </a:rPr>
              <a:t>Requirements</a:t>
            </a:r>
            <a:endParaRPr lang="it-IT" sz="5400" dirty="0">
              <a:solidFill>
                <a:schemeClr val="accent2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65" y="1662748"/>
            <a:ext cx="9645275" cy="445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58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85443" y="375920"/>
            <a:ext cx="9705802" cy="1320800"/>
          </a:xfrm>
        </p:spPr>
        <p:txBody>
          <a:bodyPr>
            <a:noAutofit/>
          </a:bodyPr>
          <a:lstStyle/>
          <a:p>
            <a:r>
              <a:rPr lang="it-IT" sz="5400" dirty="0" err="1">
                <a:solidFill>
                  <a:schemeClr val="accent2"/>
                </a:solidFill>
              </a:rPr>
              <a:t>Gantt</a:t>
            </a:r>
            <a:r>
              <a:rPr lang="it-IT" sz="5400" dirty="0">
                <a:solidFill>
                  <a:schemeClr val="accent2"/>
                </a:solidFill>
              </a:rPr>
              <a:t> of the Development</a:t>
            </a:r>
            <a:endParaRPr lang="it-IT" sz="54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48" y="1432284"/>
            <a:ext cx="8825432" cy="524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79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Titolo 1"/>
          <p:cNvSpPr txBox="1">
            <a:spLocks noGrp="1"/>
          </p:cNvSpPr>
          <p:nvPr>
            <p:ph idx="1"/>
          </p:nvPr>
        </p:nvSpPr>
        <p:spPr>
          <a:xfrm>
            <a:off x="1175174" y="19304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>
                <a:solidFill>
                  <a:schemeClr val="accent2"/>
                </a:solidFill>
              </a:rPr>
              <a:t>Difficulties encountered</a:t>
            </a:r>
            <a:endParaRPr lang="it-IT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81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1" y="-10160"/>
            <a:ext cx="12141199" cy="689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2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4191" y="1884036"/>
            <a:ext cx="9473129" cy="30080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 err="1">
                <a:solidFill>
                  <a:schemeClr val="accent2"/>
                </a:solidFill>
              </a:rPr>
              <a:t>Synthesys</a:t>
            </a:r>
            <a:r>
              <a:rPr lang="en-US" sz="8000" dirty="0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en-US" sz="8000" dirty="0">
                <a:solidFill>
                  <a:schemeClr val="accent2"/>
                </a:solidFill>
              </a:rPr>
              <a:t>Report</a:t>
            </a:r>
            <a:endParaRPr lang="it-IT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56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2880" y="2880360"/>
            <a:ext cx="10993120" cy="1625600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chemeClr val="accent2"/>
                </a:solidFill>
              </a:rPr>
              <a:t>Data Buffer (</a:t>
            </a:r>
            <a:r>
              <a:rPr lang="it-IT" sz="5400" dirty="0" err="1">
                <a:solidFill>
                  <a:schemeClr val="accent2"/>
                </a:solidFill>
              </a:rPr>
              <a:t>structural</a:t>
            </a:r>
            <a:r>
              <a:rPr lang="it-IT" sz="5400" dirty="0">
                <a:solidFill>
                  <a:schemeClr val="accent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989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72" y="616902"/>
            <a:ext cx="8561388" cy="586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7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redmine.consorzio-cini.it/attachments/download/67/buffer_beh_summary.png"/>
          <p:cNvSpPr>
            <a:spLocks noChangeAspect="1" noChangeArrowheads="1"/>
          </p:cNvSpPr>
          <p:nvPr/>
        </p:nvSpPr>
        <p:spPr bwMode="auto">
          <a:xfrm>
            <a:off x="1783080" y="3276600"/>
            <a:ext cx="4465320" cy="446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106680" y="2606655"/>
            <a:ext cx="11003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5400" dirty="0">
                <a:solidFill>
                  <a:schemeClr val="accent2"/>
                </a:solidFill>
              </a:rPr>
              <a:t>Data Buffer (</a:t>
            </a:r>
            <a:r>
              <a:rPr lang="it-IT" sz="5400" dirty="0" err="1">
                <a:solidFill>
                  <a:schemeClr val="accent2"/>
                </a:solidFill>
              </a:rPr>
              <a:t>behavioral</a:t>
            </a:r>
            <a:r>
              <a:rPr lang="it-IT" sz="5400" dirty="0">
                <a:solidFill>
                  <a:schemeClr val="accent2"/>
                </a:solidFill>
              </a:rPr>
              <a:t>)</a:t>
            </a:r>
            <a:endParaRPr lang="it-IT" sz="5400" dirty="0"/>
          </a:p>
        </p:txBody>
      </p:sp>
    </p:spTree>
    <p:extLst>
      <p:ext uri="{BB962C8B-B14F-4D97-AF65-F5344CB8AC3E}">
        <p14:creationId xmlns:p14="http://schemas.microsoft.com/office/powerpoint/2010/main" val="1693001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19760"/>
            <a:ext cx="8596668" cy="132080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69" y="579120"/>
            <a:ext cx="9508835" cy="567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7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6221" y="280924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it-IT" sz="5400" dirty="0" err="1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Overall</a:t>
            </a:r>
            <a:r>
              <a:rPr lang="it-IT" sz="54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Architecture</a:t>
            </a:r>
          </a:p>
        </p:txBody>
      </p:sp>
      <p:sp>
        <p:nvSpPr>
          <p:cNvPr id="5" name="Rettangolo 4"/>
          <p:cNvSpPr/>
          <p:nvPr/>
        </p:nvSpPr>
        <p:spPr>
          <a:xfrm>
            <a:off x="6003635" y="3244334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824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" y="609600"/>
            <a:ext cx="9486900" cy="551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05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 noGrp="1"/>
          </p:cNvSpPr>
          <p:nvPr>
            <p:ph idx="1"/>
          </p:nvPr>
        </p:nvSpPr>
        <p:spPr>
          <a:xfrm>
            <a:off x="1281854" y="1652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>
                <a:solidFill>
                  <a:schemeClr val="accent2"/>
                </a:solidFill>
              </a:rPr>
              <a:t>Project</a:t>
            </a:r>
          </a:p>
          <a:p>
            <a:pPr algn="ctr"/>
            <a:r>
              <a:rPr lang="en-US" sz="8000" dirty="0">
                <a:solidFill>
                  <a:schemeClr val="accent2"/>
                </a:solidFill>
              </a:rPr>
              <a:t>Organization</a:t>
            </a:r>
            <a:endParaRPr lang="it-IT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62661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Bl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415</TotalTime>
  <Words>82</Words>
  <Application>Microsoft Office PowerPoint</Application>
  <PresentationFormat>Widescreen</PresentationFormat>
  <Paragraphs>30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Sfaccettatura</vt:lpstr>
      <vt:lpstr>Project 8  Reports</vt:lpstr>
      <vt:lpstr>Presentazione standard di PowerPoint</vt:lpstr>
      <vt:lpstr>Data Buffer (structural)</vt:lpstr>
      <vt:lpstr>Presentazione standard di PowerPoint</vt:lpstr>
      <vt:lpstr>Presentazione standard di PowerPoint</vt:lpstr>
      <vt:lpstr>Presentazione standard di PowerPoint</vt:lpstr>
      <vt:lpstr>Overall Architecture</vt:lpstr>
      <vt:lpstr>Presentazione standard di PowerPoint</vt:lpstr>
      <vt:lpstr>Presentazione standard di PowerPoint</vt:lpstr>
      <vt:lpstr>Communications</vt:lpstr>
      <vt:lpstr>GITHUB</vt:lpstr>
      <vt:lpstr>Redmine</vt:lpstr>
      <vt:lpstr>Presentazione standard di PowerPoint</vt:lpstr>
      <vt:lpstr>Gantt of the Requirements</vt:lpstr>
      <vt:lpstr>Gantt of the Development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8 - IP-core Manager for FPGA-based Designs (RT level)</dc:title>
  <dc:creator>Gina Jiang</dc:creator>
  <cp:lastModifiedBy>Gina Jiang</cp:lastModifiedBy>
  <cp:revision>35</cp:revision>
  <dcterms:created xsi:type="dcterms:W3CDTF">2017-05-28T14:38:44Z</dcterms:created>
  <dcterms:modified xsi:type="dcterms:W3CDTF">2017-06-11T11:44:07Z</dcterms:modified>
</cp:coreProperties>
</file>