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69" r:id="rId3"/>
    <p:sldId id="267" r:id="rId4"/>
    <p:sldId id="273" r:id="rId5"/>
    <p:sldId id="263" r:id="rId6"/>
    <p:sldId id="270" r:id="rId7"/>
    <p:sldId id="271" r:id="rId8"/>
    <p:sldId id="275" r:id="rId9"/>
    <p:sldId id="268" r:id="rId10"/>
    <p:sldId id="272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086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9006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9846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72670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669744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5944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40300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78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3678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834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161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2217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781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0337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5534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329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723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06911" y="1580931"/>
            <a:ext cx="8657949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accent2"/>
                </a:solidFill>
              </a:rPr>
              <a:t>Project 8 </a:t>
            </a:r>
            <a:r>
              <a:rPr lang="en-US" sz="6000" dirty="0" smtClean="0">
                <a:solidFill>
                  <a:schemeClr val="accent2"/>
                </a:solidFill>
              </a:rPr>
              <a:t>– </a:t>
            </a:r>
            <a:r>
              <a:rPr lang="en-US" sz="6000" dirty="0" smtClean="0">
                <a:solidFill>
                  <a:schemeClr val="accent2"/>
                </a:solidFill>
              </a:rPr>
              <a:t/>
            </a:r>
            <a:br>
              <a:rPr lang="en-US" sz="6000" dirty="0" smtClean="0">
                <a:solidFill>
                  <a:schemeClr val="accent2"/>
                </a:solidFill>
              </a:rPr>
            </a:br>
            <a:r>
              <a:rPr lang="en-US" sz="4000" dirty="0" smtClean="0">
                <a:solidFill>
                  <a:schemeClr val="accent2"/>
                </a:solidFill>
              </a:rPr>
              <a:t>Implementation DATA BUFFER for </a:t>
            </a:r>
            <a:br>
              <a:rPr lang="en-US" sz="4000" dirty="0" smtClean="0">
                <a:solidFill>
                  <a:schemeClr val="accent2"/>
                </a:solidFill>
              </a:rPr>
            </a:br>
            <a:r>
              <a:rPr lang="en-US" sz="4000" dirty="0" smtClean="0">
                <a:solidFill>
                  <a:schemeClr val="accent2"/>
                </a:solidFill>
              </a:rPr>
              <a:t>CPU/IP cores Communication</a:t>
            </a:r>
            <a:endParaRPr lang="it-IT" sz="4000" dirty="0">
              <a:solidFill>
                <a:schemeClr val="accent2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4738" y="3647764"/>
            <a:ext cx="4625803" cy="2805122"/>
          </a:xfrm>
        </p:spPr>
        <p:txBody>
          <a:bodyPr>
            <a:noAutofit/>
          </a:bodyPr>
          <a:lstStyle/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Emanuele </a:t>
            </a:r>
            <a:r>
              <a:rPr lang="en-GB" sz="2600" b="1" dirty="0" err="1" smtClean="0">
                <a:solidFill>
                  <a:schemeClr val="tx1"/>
                </a:solidFill>
              </a:rPr>
              <a:t>Garolla</a:t>
            </a:r>
            <a:r>
              <a:rPr lang="it-IT" sz="2600" b="1" dirty="0" smtClean="0">
                <a:solidFill>
                  <a:schemeClr val="tx1"/>
                </a:solidFill>
              </a:rPr>
              <a:t> </a:t>
            </a:r>
            <a:endParaRPr lang="it-IT" sz="2600" b="1" dirty="0">
              <a:solidFill>
                <a:schemeClr val="tx1"/>
              </a:solidFill>
            </a:endParaRP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Gina Jiang</a:t>
            </a: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Evelina Forno</a:t>
            </a: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Francesco Buttafuoco</a:t>
            </a:r>
          </a:p>
          <a:p>
            <a:pPr algn="l">
              <a:spcBef>
                <a:spcPts val="600"/>
              </a:spcBef>
            </a:pPr>
            <a:r>
              <a:rPr lang="it-IT" sz="2600" b="1" dirty="0" smtClean="0">
                <a:solidFill>
                  <a:schemeClr val="tx1"/>
                </a:solidFill>
              </a:rPr>
              <a:t>Salvatore </a:t>
            </a:r>
            <a:r>
              <a:rPr lang="it-IT" sz="2600" b="1" dirty="0">
                <a:solidFill>
                  <a:schemeClr val="tx1"/>
                </a:solidFill>
              </a:rPr>
              <a:t>Bellino</a:t>
            </a:r>
          </a:p>
        </p:txBody>
      </p:sp>
    </p:spTree>
    <p:extLst>
      <p:ext uri="{BB962C8B-B14F-4D97-AF65-F5344CB8AC3E}">
        <p14:creationId xmlns="" xmlns:p14="http://schemas.microsoft.com/office/powerpoint/2010/main" val="383464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625084" y="1985554"/>
            <a:ext cx="1856860" cy="246213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it-IT" dirty="0" err="1" smtClean="0"/>
              <a:t>GE_CPU</a:t>
            </a:r>
            <a:r>
              <a:rPr lang="it-IT" dirty="0" smtClean="0"/>
              <a:t> = 1</a:t>
            </a:r>
          </a:p>
          <a:p>
            <a:pPr>
              <a:buNone/>
            </a:pPr>
            <a:r>
              <a:rPr lang="it-IT" dirty="0" err="1" smtClean="0"/>
              <a:t>GE_IP</a:t>
            </a:r>
            <a:r>
              <a:rPr lang="it-IT" dirty="0" smtClean="0"/>
              <a:t> = 0</a:t>
            </a:r>
          </a:p>
          <a:p>
            <a:pPr>
              <a:buNone/>
            </a:pPr>
            <a:r>
              <a:rPr lang="it-IT" dirty="0" err="1" smtClean="0"/>
              <a:t>WE_CPU</a:t>
            </a:r>
            <a:r>
              <a:rPr lang="it-IT" dirty="0" smtClean="0"/>
              <a:t> = 1</a:t>
            </a:r>
            <a:endParaRPr lang="it-IT" sz="1600" dirty="0" smtClean="0"/>
          </a:p>
          <a:p>
            <a:pPr>
              <a:buNone/>
            </a:pPr>
            <a:r>
              <a:rPr lang="it-IT" sz="1600" dirty="0" err="1" smtClean="0">
                <a:solidFill>
                  <a:schemeClr val="tx1"/>
                </a:solidFill>
              </a:rPr>
              <a:t>Data_cpu</a:t>
            </a:r>
            <a:r>
              <a:rPr lang="it-IT" sz="1600" dirty="0" smtClean="0"/>
              <a:t> =</a:t>
            </a:r>
          </a:p>
          <a:p>
            <a:pPr>
              <a:buNone/>
            </a:pPr>
            <a:r>
              <a:rPr lang="it-IT" sz="1600" dirty="0" smtClean="0">
                <a:solidFill>
                  <a:schemeClr val="tx1"/>
                </a:solidFill>
              </a:rPr>
              <a:t>1111111100000000</a:t>
            </a:r>
          </a:p>
          <a:p>
            <a:pPr>
              <a:buNone/>
            </a:pPr>
            <a:r>
              <a:rPr lang="it-IT" dirty="0" err="1" smtClean="0"/>
              <a:t>address_cpu</a:t>
            </a:r>
            <a:r>
              <a:rPr lang="it-IT" sz="1600" dirty="0" smtClean="0"/>
              <a:t> = </a:t>
            </a:r>
          </a:p>
          <a:p>
            <a:pPr>
              <a:buNone/>
            </a:pPr>
            <a:r>
              <a:rPr lang="it-IT" sz="1600" dirty="0" smtClean="0">
                <a:solidFill>
                  <a:schemeClr val="tx1"/>
                </a:solidFill>
              </a:rPr>
              <a:t>111111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9692" y="1420151"/>
            <a:ext cx="6985182" cy="457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8693" y="5395232"/>
            <a:ext cx="2038024" cy="430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83194" y="2451327"/>
            <a:ext cx="1865218" cy="40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5704914" y="2873829"/>
            <a:ext cx="169469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ttangolo 12"/>
          <p:cNvSpPr/>
          <p:nvPr/>
        </p:nvSpPr>
        <p:spPr>
          <a:xfrm>
            <a:off x="1140823" y="420078"/>
            <a:ext cx="6096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Manipulate Storage rows :</a:t>
            </a:r>
            <a:br>
              <a:rPr lang="en-US" sz="2800" dirty="0" smtClean="0">
                <a:solidFill>
                  <a:schemeClr val="accent1"/>
                </a:solidFill>
              </a:rPr>
            </a:br>
            <a:r>
              <a:rPr lang="en-US" sz="2800" dirty="0" smtClean="0">
                <a:solidFill>
                  <a:schemeClr val="accent1"/>
                </a:solidFill>
              </a:rPr>
              <a:t>Write Process (CPU writes last row)</a:t>
            </a:r>
            <a:r>
              <a:rPr lang="en-US" dirty="0" smtClean="0"/>
              <a:t/>
            </a:r>
            <a:br>
              <a:rPr lang="en-US" dirty="0" smtClean="0"/>
            </a:b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77967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Manipulate Storage rows :</a:t>
            </a:r>
            <a:br>
              <a:rPr lang="en-US" dirty="0" smtClean="0"/>
            </a:br>
            <a:r>
              <a:rPr lang="en-US" dirty="0" smtClean="0"/>
              <a:t>Read Process (IP core reads last row)</a:t>
            </a:r>
            <a:br>
              <a:rPr lang="en-US" dirty="0" smtClean="0"/>
            </a:b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722811" y="2138478"/>
            <a:ext cx="24122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 smtClean="0"/>
              <a:t>GE_CPU</a:t>
            </a:r>
            <a:r>
              <a:rPr lang="it-IT" dirty="0" smtClean="0"/>
              <a:t> = 0</a:t>
            </a:r>
          </a:p>
          <a:p>
            <a:r>
              <a:rPr lang="it-IT" dirty="0" err="1" smtClean="0"/>
              <a:t>GE_IP</a:t>
            </a:r>
            <a:r>
              <a:rPr lang="it-IT" dirty="0" smtClean="0"/>
              <a:t> = 1</a:t>
            </a:r>
          </a:p>
          <a:p>
            <a:r>
              <a:rPr lang="it-IT" dirty="0" err="1" smtClean="0"/>
              <a:t>RE_IP</a:t>
            </a:r>
            <a:r>
              <a:rPr lang="it-IT" dirty="0" smtClean="0"/>
              <a:t> = 1</a:t>
            </a:r>
            <a:endParaRPr lang="it-IT" sz="1600" dirty="0" smtClean="0"/>
          </a:p>
          <a:p>
            <a:r>
              <a:rPr lang="it-IT" dirty="0" err="1" smtClean="0"/>
              <a:t>Address_ip</a:t>
            </a:r>
            <a:r>
              <a:rPr lang="it-IT" sz="1600" dirty="0" smtClean="0"/>
              <a:t> = </a:t>
            </a:r>
          </a:p>
          <a:p>
            <a:r>
              <a:rPr lang="it-IT" sz="1600" dirty="0" smtClean="0"/>
              <a:t>111111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9586" y="1678985"/>
            <a:ext cx="6867660" cy="459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5590" y="2697752"/>
            <a:ext cx="2216467" cy="344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63530" y="2090057"/>
            <a:ext cx="1860802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ccia in giù 9"/>
          <p:cNvSpPr/>
          <p:nvPr/>
        </p:nvSpPr>
        <p:spPr>
          <a:xfrm>
            <a:off x="8268789" y="1489165"/>
            <a:ext cx="378823" cy="613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99847" y="518160"/>
            <a:ext cx="8596668" cy="1320800"/>
          </a:xfrm>
        </p:spPr>
        <p:txBody>
          <a:bodyPr/>
          <a:lstStyle/>
          <a:p>
            <a:r>
              <a:rPr lang="en-US" sz="4000" dirty="0" smtClean="0"/>
              <a:t>Interface of </a:t>
            </a:r>
            <a:r>
              <a:rPr lang="en-US" sz="4000" dirty="0" err="1" smtClean="0"/>
              <a:t>DataBuffer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0605" y="1233018"/>
            <a:ext cx="7641771" cy="522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6687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BUFFER External Interface:</a:t>
            </a:r>
            <a:br>
              <a:rPr lang="en-GB" dirty="0" smtClean="0"/>
            </a:br>
            <a:r>
              <a:rPr lang="en-GB" dirty="0" smtClean="0"/>
              <a:t>Access signals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unit accessible</a:t>
            </a:r>
            <a:r>
              <a:rPr lang="en-US" dirty="0" smtClean="0"/>
              <a:t> </a:t>
            </a:r>
            <a:r>
              <a:rPr lang="en-US" sz="2800" dirty="0" smtClean="0"/>
              <a:t>both CPU side and IP cores side;</a:t>
            </a:r>
            <a:r>
              <a:rPr lang="en-US" dirty="0" smtClean="0"/>
              <a:t> </a:t>
            </a:r>
          </a:p>
          <a:p>
            <a:r>
              <a:rPr lang="en-US" sz="2800" dirty="0" smtClean="0"/>
              <a:t>Three input signals to access to it :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sz="2400" dirty="0" smtClean="0"/>
          </a:p>
          <a:p>
            <a:pPr lvl="1"/>
            <a:r>
              <a:rPr lang="it-IT" sz="2400" dirty="0" err="1" smtClean="0"/>
              <a:t>GE_CPU</a:t>
            </a:r>
            <a:r>
              <a:rPr lang="it-IT" sz="2400" dirty="0" smtClean="0"/>
              <a:t>/</a:t>
            </a:r>
            <a:r>
              <a:rPr lang="it-IT" sz="2400" dirty="0" err="1" smtClean="0"/>
              <a:t>GE_IP</a:t>
            </a:r>
            <a:r>
              <a:rPr lang="it-IT" sz="2400" dirty="0" smtClean="0"/>
              <a:t>    :  </a:t>
            </a:r>
            <a:r>
              <a:rPr lang="en-US" sz="2400" dirty="0" smtClean="0"/>
              <a:t>To enable the access to Data Buffer;</a:t>
            </a:r>
          </a:p>
          <a:p>
            <a:pPr lvl="1"/>
            <a:r>
              <a:rPr lang="it-IT" sz="2400" dirty="0" err="1" smtClean="0"/>
              <a:t>WE_CPU</a:t>
            </a:r>
            <a:r>
              <a:rPr lang="it-IT" sz="2400" dirty="0" smtClean="0"/>
              <a:t>/</a:t>
            </a:r>
            <a:r>
              <a:rPr lang="it-IT" sz="2400" dirty="0" err="1" smtClean="0"/>
              <a:t>WE_IP</a:t>
            </a:r>
            <a:r>
              <a:rPr lang="it-IT" sz="2400" dirty="0" smtClean="0"/>
              <a:t>   :  </a:t>
            </a:r>
            <a:r>
              <a:rPr lang="en-US" sz="2400" dirty="0" smtClean="0"/>
              <a:t>To perform a Write Operation;</a:t>
            </a:r>
          </a:p>
          <a:p>
            <a:pPr lvl="1"/>
            <a:r>
              <a:rPr lang="it-IT" sz="2400" dirty="0" err="1" smtClean="0"/>
              <a:t>RE_CPU</a:t>
            </a:r>
            <a:r>
              <a:rPr lang="it-IT" sz="2400" dirty="0" smtClean="0"/>
              <a:t>/</a:t>
            </a:r>
            <a:r>
              <a:rPr lang="it-IT" sz="2400" dirty="0" err="1" smtClean="0"/>
              <a:t>RE_IP</a:t>
            </a:r>
            <a:r>
              <a:rPr lang="it-IT" sz="2400" dirty="0" smtClean="0"/>
              <a:t>     :  </a:t>
            </a:r>
            <a:r>
              <a:rPr lang="en-US" sz="2400" dirty="0" smtClean="0"/>
              <a:t>To perform a Read Operation;</a:t>
            </a:r>
          </a:p>
        </p:txBody>
      </p:sp>
    </p:spTree>
    <p:extLst>
      <p:ext uri="{BB962C8B-B14F-4D97-AF65-F5344CB8AC3E}">
        <p14:creationId xmlns="" xmlns:p14="http://schemas.microsoft.com/office/powerpoint/2010/main" val="8946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52992" y="1449978"/>
            <a:ext cx="8596668" cy="4695888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1500" dirty="0" smtClean="0"/>
              <a:t> </a:t>
            </a:r>
          </a:p>
          <a:p>
            <a:r>
              <a:rPr lang="en-US" sz="1700" dirty="0" smtClean="0"/>
              <a:t> </a:t>
            </a:r>
            <a:r>
              <a:rPr lang="en-US" sz="2800" dirty="0" smtClean="0"/>
              <a:t>From CPU side</a:t>
            </a:r>
            <a:r>
              <a:rPr lang="en-US" sz="1700" dirty="0" smtClean="0"/>
              <a:t> :</a:t>
            </a:r>
          </a:p>
          <a:p>
            <a:pPr lvl="1">
              <a:buNone/>
            </a:pPr>
            <a:r>
              <a:rPr lang="en-US" sz="1500" dirty="0" smtClean="0"/>
              <a:t>	</a:t>
            </a:r>
            <a:r>
              <a:rPr lang="en-US" sz="2400" dirty="0" err="1" smtClean="0"/>
              <a:t>address_cpu</a:t>
            </a:r>
            <a:r>
              <a:rPr lang="en-US" sz="2400" dirty="0" smtClean="0"/>
              <a:t>, input signal of 6 bits;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data_cpu</a:t>
            </a:r>
            <a:r>
              <a:rPr lang="en-US" sz="2400" dirty="0" smtClean="0"/>
              <a:t>; bidirectional bits of  16 bits;</a:t>
            </a:r>
          </a:p>
          <a:p>
            <a:r>
              <a:rPr lang="en-US" sz="2400" dirty="0" smtClean="0"/>
              <a:t>Fr</a:t>
            </a:r>
            <a:r>
              <a:rPr lang="en-US" sz="2800" dirty="0" smtClean="0"/>
              <a:t>om IP cores side:</a:t>
            </a:r>
          </a:p>
          <a:p>
            <a:pPr lvl="1">
              <a:buNone/>
            </a:pPr>
            <a:r>
              <a:rPr lang="en-US" sz="1500" dirty="0" smtClean="0"/>
              <a:t>     </a:t>
            </a:r>
            <a:r>
              <a:rPr lang="en-US" sz="2400" dirty="0" err="1" smtClean="0"/>
              <a:t>address_ip</a:t>
            </a:r>
            <a:r>
              <a:rPr lang="en-US" sz="2400" dirty="0" smtClean="0"/>
              <a:t>, input signal of 6 bits;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data_in_ip</a:t>
            </a:r>
            <a:r>
              <a:rPr lang="en-US" sz="2400" dirty="0" smtClean="0"/>
              <a:t>, input signal of 16 bits;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data_out_ip</a:t>
            </a:r>
            <a:r>
              <a:rPr lang="en-US" sz="2400" dirty="0" smtClean="0"/>
              <a:t>, input signal of 16 bits;</a:t>
            </a:r>
          </a:p>
          <a:p>
            <a:r>
              <a:rPr lang="en-US" sz="2800" dirty="0" smtClean="0"/>
              <a:t>ROW_0, directly connected to IP Manager;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155372" y="509451"/>
            <a:ext cx="7641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accent1"/>
                </a:solidFill>
              </a:rPr>
              <a:t>DATA BUFFER External Interface:</a:t>
            </a:r>
            <a:br>
              <a:rPr lang="en-GB" sz="3600" dirty="0" smtClean="0">
                <a:solidFill>
                  <a:schemeClr val="accent1"/>
                </a:solidFill>
              </a:rPr>
            </a:br>
            <a:r>
              <a:rPr lang="en-GB" sz="3600" dirty="0" err="1" smtClean="0">
                <a:solidFill>
                  <a:schemeClr val="accent1"/>
                </a:solidFill>
              </a:rPr>
              <a:t>Adress</a:t>
            </a:r>
            <a:r>
              <a:rPr lang="en-GB" sz="3600" dirty="0" smtClean="0">
                <a:solidFill>
                  <a:schemeClr val="accent1"/>
                </a:solidFill>
              </a:rPr>
              <a:t> and Data signals</a:t>
            </a:r>
            <a:endParaRPr lang="it-IT" sz="3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3540" y="387531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BUFFER Internal Structure:</a:t>
            </a:r>
            <a:br>
              <a:rPr lang="en-US" sz="2800" dirty="0" smtClean="0"/>
            </a:br>
            <a:r>
              <a:rPr lang="en-US" sz="2800" dirty="0" smtClean="0"/>
              <a:t> How to access to DATA BUFFER</a:t>
            </a:r>
            <a:endParaRPr lang="en-US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t-IT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834" y="1515254"/>
            <a:ext cx="8569235" cy="467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9510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86340" y="1180875"/>
            <a:ext cx="8596668" cy="388077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0686" y="1124975"/>
            <a:ext cx="6622868" cy="5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sellaDiTesto 7"/>
          <p:cNvSpPr txBox="1"/>
          <p:nvPr/>
        </p:nvSpPr>
        <p:spPr>
          <a:xfrm>
            <a:off x="953589" y="457200"/>
            <a:ext cx="8164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chemeClr val="accent1"/>
                </a:solidFill>
              </a:rPr>
              <a:t>6to64 </a:t>
            </a:r>
            <a:r>
              <a:rPr lang="it-IT" sz="2000" dirty="0" err="1" smtClean="0">
                <a:solidFill>
                  <a:schemeClr val="accent1"/>
                </a:solidFill>
              </a:rPr>
              <a:t>Address</a:t>
            </a:r>
            <a:r>
              <a:rPr lang="it-IT" sz="2000" dirty="0" smtClean="0">
                <a:solidFill>
                  <a:schemeClr val="accent1"/>
                </a:solidFill>
              </a:rPr>
              <a:t> Decoder : </a:t>
            </a:r>
            <a:r>
              <a:rPr lang="it-IT" sz="2000" dirty="0" err="1" smtClean="0">
                <a:solidFill>
                  <a:schemeClr val="accent1"/>
                </a:solidFill>
              </a:rPr>
              <a:t>implemented</a:t>
            </a:r>
            <a:r>
              <a:rPr lang="it-IT" sz="2000" dirty="0" smtClean="0">
                <a:solidFill>
                  <a:schemeClr val="accent1"/>
                </a:solidFill>
              </a:rPr>
              <a:t> </a:t>
            </a:r>
            <a:r>
              <a:rPr lang="it-IT" sz="2000" dirty="0" err="1" smtClean="0">
                <a:solidFill>
                  <a:schemeClr val="accent1"/>
                </a:solidFill>
              </a:rPr>
              <a:t>with</a:t>
            </a:r>
            <a:r>
              <a:rPr lang="it-IT" sz="2000" dirty="0" smtClean="0">
                <a:solidFill>
                  <a:schemeClr val="accent1"/>
                </a:solidFill>
              </a:rPr>
              <a:t> 9 3to8 </a:t>
            </a:r>
            <a:r>
              <a:rPr lang="it-IT" sz="2000" dirty="0" err="1" smtClean="0">
                <a:solidFill>
                  <a:schemeClr val="accent1"/>
                </a:solidFill>
              </a:rPr>
              <a:t>decoders</a:t>
            </a:r>
            <a:r>
              <a:rPr lang="it-IT" sz="2000" dirty="0" smtClean="0">
                <a:solidFill>
                  <a:schemeClr val="accent1"/>
                </a:solidFill>
              </a:rPr>
              <a:t> </a:t>
            </a:r>
            <a:r>
              <a:rPr lang="it-IT" sz="2000" dirty="0" err="1" smtClean="0">
                <a:solidFill>
                  <a:schemeClr val="accent1"/>
                </a:solidFill>
              </a:rPr>
              <a:t>with</a:t>
            </a:r>
            <a:r>
              <a:rPr lang="it-IT" sz="2000" dirty="0" smtClean="0">
                <a:solidFill>
                  <a:schemeClr val="accent1"/>
                </a:solidFill>
              </a:rPr>
              <a:t> </a:t>
            </a:r>
            <a:r>
              <a:rPr lang="it-IT" sz="2000" dirty="0" err="1" smtClean="0">
                <a:solidFill>
                  <a:schemeClr val="accent1"/>
                </a:solidFill>
              </a:rPr>
              <a:t>Enable</a:t>
            </a:r>
            <a:r>
              <a:rPr lang="it-IT" sz="2000" dirty="0" smtClean="0">
                <a:solidFill>
                  <a:schemeClr val="accent1"/>
                </a:solidFill>
              </a:rPr>
              <a:t> </a:t>
            </a:r>
            <a:r>
              <a:rPr lang="it-IT" sz="2000" dirty="0" err="1" smtClean="0">
                <a:solidFill>
                  <a:schemeClr val="accent1"/>
                </a:solidFill>
              </a:rPr>
              <a:t>signals</a:t>
            </a:r>
            <a:r>
              <a:rPr lang="it-IT" sz="2000" dirty="0" smtClean="0">
                <a:solidFill>
                  <a:schemeClr val="accent1"/>
                </a:solidFill>
              </a:rPr>
              <a:t>  </a:t>
            </a:r>
            <a:endParaRPr lang="it-IT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844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BUFFER Internal Structure: Storage rows</a:t>
            </a:r>
            <a:endParaRPr lang="en-US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8531" y="1786735"/>
            <a:ext cx="8507538" cy="436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9140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BUFFER Internal Structure: Storage rows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119" y="2272937"/>
            <a:ext cx="8988515" cy="355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Manipulate Storage rows :</a:t>
            </a:r>
            <a:br>
              <a:rPr lang="en-US" sz="2800" dirty="0" smtClean="0"/>
            </a:br>
            <a:r>
              <a:rPr lang="en-US" sz="2800" dirty="0" smtClean="0"/>
              <a:t>Write Process (Reset)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endParaRPr lang="en-US" sz="2800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690396" y="1507446"/>
            <a:ext cx="1896050" cy="2907799"/>
          </a:xfrm>
        </p:spPr>
        <p:txBody>
          <a:bodyPr>
            <a:normAutofit lnSpcReduction="10000"/>
          </a:bodyPr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GE_CPU</a:t>
            </a:r>
            <a:r>
              <a:rPr lang="it-IT" dirty="0" smtClean="0"/>
              <a:t> = 0;          GE_IP= 0 ;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(NO </a:t>
            </a:r>
            <a:r>
              <a:rPr lang="it-IT" dirty="0" err="1" smtClean="0"/>
              <a:t>operation</a:t>
            </a:r>
            <a:endParaRPr lang="it-IT" dirty="0" smtClean="0"/>
          </a:p>
          <a:p>
            <a:pPr>
              <a:buNone/>
            </a:pPr>
            <a:r>
              <a:rPr lang="it-IT" dirty="0" err="1" smtClean="0"/>
              <a:t>allowed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endParaRPr lang="it-IT" dirty="0" smtClean="0"/>
          </a:p>
          <a:p>
            <a:pPr>
              <a:buNone/>
            </a:pPr>
            <a:r>
              <a:rPr lang="it-IT" dirty="0" err="1" smtClean="0"/>
              <a:t>Both</a:t>
            </a:r>
            <a:r>
              <a:rPr lang="it-IT" dirty="0" smtClean="0"/>
              <a:t> </a:t>
            </a:r>
            <a:r>
              <a:rPr lang="it-IT" dirty="0" err="1" smtClean="0"/>
              <a:t>sides</a:t>
            </a:r>
            <a:r>
              <a:rPr lang="it-IT" dirty="0" smtClean="0"/>
              <a:t>) </a:t>
            </a:r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1943" y="1478856"/>
            <a:ext cx="6887257" cy="461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reccia in giù 7"/>
          <p:cNvSpPr/>
          <p:nvPr/>
        </p:nvSpPr>
        <p:spPr>
          <a:xfrm>
            <a:off x="4349931" y="1306286"/>
            <a:ext cx="248195" cy="5094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in giù 8"/>
          <p:cNvSpPr/>
          <p:nvPr/>
        </p:nvSpPr>
        <p:spPr>
          <a:xfrm>
            <a:off x="6540137" y="1328058"/>
            <a:ext cx="248195" cy="5094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1572" y="2542767"/>
            <a:ext cx="1865218" cy="40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0281" y="3165430"/>
            <a:ext cx="1865218" cy="40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7218" y="5046481"/>
            <a:ext cx="1865218" cy="40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20320" y="3587718"/>
            <a:ext cx="149406" cy="1419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7646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faccettatura">
  <a:themeElements>
    <a:clrScheme name="Bl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faccettatur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601</TotalTime>
  <Words>163</Words>
  <Application>Microsoft Office PowerPoint</Application>
  <PresentationFormat>Personalizzato</PresentationFormat>
  <Paragraphs>51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Sfaccettatura</vt:lpstr>
      <vt:lpstr>Project 8 –  Implementation DATA BUFFER for  CPU/IP cores Communication</vt:lpstr>
      <vt:lpstr>Interface of DataBuffer</vt:lpstr>
      <vt:lpstr>DATA BUFFER External Interface: Access signals</vt:lpstr>
      <vt:lpstr>Diapositiva 4</vt:lpstr>
      <vt:lpstr>DATA BUFFER Internal Structure:  How to access to DATA BUFFER</vt:lpstr>
      <vt:lpstr>Diapositiva 6</vt:lpstr>
      <vt:lpstr>DATA BUFFER Internal Structure: Storage rows</vt:lpstr>
      <vt:lpstr>DATA BUFFER Internal Structure: Storage rows</vt:lpstr>
      <vt:lpstr>Manipulate Storage rows : Write Process (Reset)  </vt:lpstr>
      <vt:lpstr> </vt:lpstr>
      <vt:lpstr>Manipulate Storage rows : Read Process (IP core reads last row)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8 - IP-core Manager for FPGA-based Designs (RT level)</dc:title>
  <dc:creator>Gina Jiang</dc:creator>
  <cp:lastModifiedBy>Notebook</cp:lastModifiedBy>
  <cp:revision>84</cp:revision>
  <dcterms:created xsi:type="dcterms:W3CDTF">2017-05-28T14:38:44Z</dcterms:created>
  <dcterms:modified xsi:type="dcterms:W3CDTF">2017-06-12T08:31:38Z</dcterms:modified>
</cp:coreProperties>
</file>