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1.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3.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4.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5.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16.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17.xml" ContentType="application/vnd.openxmlformats-officedocument.theme+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18.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19.xml" ContentType="application/vnd.openxmlformats-officedocument.theme+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20.xml" ContentType="application/vnd.openxmlformats-officedocument.theme+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21.xml" ContentType="application/vnd.openxmlformats-officedocument.theme+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2.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theme/theme23.xml" ContentType="application/vnd.openxmlformats-officedocument.theme+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theme/theme24.xml" ContentType="application/vnd.openxmlformats-officedocument.theme+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theme/theme25.xml" ContentType="application/vnd.openxmlformats-officedocument.theme+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theme/theme26.xml" ContentType="application/vnd.openxmlformats-officedocument.theme+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theme/theme27.xml" ContentType="application/vnd.openxmlformats-officedocument.theme+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theme/theme28.xml" ContentType="application/vnd.openxmlformats-officedocument.theme+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theme/theme29.xml" ContentType="application/vnd.openxmlformats-officedocument.theme+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theme/theme30.xml" ContentType="application/vnd.openxmlformats-officedocument.theme+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theme/theme31.xml" ContentType="application/vnd.openxmlformats-officedocument.theme+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theme/theme32.xml" ContentType="application/vnd.openxmlformats-officedocument.theme+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33.xml" ContentType="application/vnd.openxmlformats-officedocument.theme+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4.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theme/theme35.xml" ContentType="application/vnd.openxmlformats-officedocument.theme+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theme/theme36.xml" ContentType="application/vnd.openxmlformats-officedocument.theme+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theme/theme37.xml" ContentType="application/vnd.openxmlformats-officedocument.theme+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theme/theme38.xml" ContentType="application/vnd.openxmlformats-officedocument.theme+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theme/theme39.xml" ContentType="application/vnd.openxmlformats-officedocument.theme+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theme/theme40.xml" ContentType="application/vnd.openxmlformats-officedocument.theme+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theme/theme41.xml" ContentType="application/vnd.openxmlformats-officedocument.theme+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theme/theme42.xml" ContentType="application/vnd.openxmlformats-officedocument.theme+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theme/theme43.xml" ContentType="application/vnd.openxmlformats-officedocument.theme+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theme/theme44.xml" ContentType="application/vnd.openxmlformats-officedocument.theme+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theme/theme45.xml" ContentType="application/vnd.openxmlformats-officedocument.theme+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theme/theme46.xml" ContentType="application/vnd.openxmlformats-officedocument.theme+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theme/theme47.xml" ContentType="application/vnd.openxmlformats-officedocument.theme+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theme/theme48.xml" ContentType="application/vnd.openxmlformats-officedocument.theme+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theme/theme49.xml" ContentType="application/vnd.openxmlformats-officedocument.theme+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theme/theme50.xml" ContentType="application/vnd.openxmlformats-officedocument.theme+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890" r:id="rId1"/>
    <p:sldMasterId id="2147483912" r:id="rId2"/>
    <p:sldMasterId id="2147483924" r:id="rId3"/>
    <p:sldMasterId id="2147483936" r:id="rId4"/>
    <p:sldMasterId id="2147483948" r:id="rId5"/>
    <p:sldMasterId id="2147483960" r:id="rId6"/>
    <p:sldMasterId id="2147483972" r:id="rId7"/>
    <p:sldMasterId id="2147483984" r:id="rId8"/>
    <p:sldMasterId id="2147483996" r:id="rId9"/>
    <p:sldMasterId id="2147484008" r:id="rId10"/>
    <p:sldMasterId id="2147484020" r:id="rId11"/>
    <p:sldMasterId id="2147484032" r:id="rId12"/>
    <p:sldMasterId id="2147484044" r:id="rId13"/>
    <p:sldMasterId id="2147484056" r:id="rId14"/>
    <p:sldMasterId id="2147484068" r:id="rId15"/>
    <p:sldMasterId id="2147484080" r:id="rId16"/>
    <p:sldMasterId id="2147484092" r:id="rId17"/>
    <p:sldMasterId id="2147484104" r:id="rId18"/>
    <p:sldMasterId id="2147484116" r:id="rId19"/>
    <p:sldMasterId id="2147484128" r:id="rId20"/>
    <p:sldMasterId id="2147484140" r:id="rId21"/>
    <p:sldMasterId id="2147484152" r:id="rId22"/>
    <p:sldMasterId id="2147484164" r:id="rId23"/>
    <p:sldMasterId id="2147484176" r:id="rId24"/>
    <p:sldMasterId id="2147484188" r:id="rId25"/>
    <p:sldMasterId id="2147484200" r:id="rId26"/>
    <p:sldMasterId id="2147484212" r:id="rId27"/>
    <p:sldMasterId id="2147484224" r:id="rId28"/>
    <p:sldMasterId id="2147484236" r:id="rId29"/>
    <p:sldMasterId id="2147484248" r:id="rId30"/>
    <p:sldMasterId id="2147484260" r:id="rId31"/>
    <p:sldMasterId id="2147484272" r:id="rId32"/>
    <p:sldMasterId id="2147484284" r:id="rId33"/>
    <p:sldMasterId id="2147484296" r:id="rId34"/>
    <p:sldMasterId id="2147484308" r:id="rId35"/>
    <p:sldMasterId id="2147484320" r:id="rId36"/>
    <p:sldMasterId id="2147484332" r:id="rId37"/>
    <p:sldMasterId id="2147484344" r:id="rId38"/>
    <p:sldMasterId id="2147484356" r:id="rId39"/>
    <p:sldMasterId id="2147484368" r:id="rId40"/>
    <p:sldMasterId id="2147484380" r:id="rId41"/>
    <p:sldMasterId id="2147484392" r:id="rId42"/>
    <p:sldMasterId id="2147484404" r:id="rId43"/>
    <p:sldMasterId id="2147484416" r:id="rId44"/>
    <p:sldMasterId id="2147484428" r:id="rId45"/>
    <p:sldMasterId id="2147484440" r:id="rId46"/>
    <p:sldMasterId id="2147484452" r:id="rId47"/>
    <p:sldMasterId id="2147484464" r:id="rId48"/>
    <p:sldMasterId id="2147484476" r:id="rId49"/>
    <p:sldMasterId id="2147484488" r:id="rId50"/>
    <p:sldMasterId id="2147484500" r:id="rId51"/>
  </p:sldMasterIdLst>
  <p:notesMasterIdLst>
    <p:notesMasterId r:id="rId79"/>
  </p:notesMasterIdLst>
  <p:handoutMasterIdLst>
    <p:handoutMasterId r:id="rId80"/>
  </p:handoutMasterIdLst>
  <p:sldIdLst>
    <p:sldId id="481" r:id="rId52"/>
    <p:sldId id="597" r:id="rId53"/>
    <p:sldId id="658" r:id="rId54"/>
    <p:sldId id="659" r:id="rId55"/>
    <p:sldId id="661" r:id="rId56"/>
    <p:sldId id="660" r:id="rId57"/>
    <p:sldId id="662" r:id="rId58"/>
    <p:sldId id="663" r:id="rId59"/>
    <p:sldId id="664" r:id="rId60"/>
    <p:sldId id="665" r:id="rId61"/>
    <p:sldId id="666" r:id="rId62"/>
    <p:sldId id="667" r:id="rId63"/>
    <p:sldId id="668" r:id="rId64"/>
    <p:sldId id="669" r:id="rId65"/>
    <p:sldId id="670" r:id="rId66"/>
    <p:sldId id="671" r:id="rId67"/>
    <p:sldId id="672" r:id="rId68"/>
    <p:sldId id="673" r:id="rId69"/>
    <p:sldId id="674" r:id="rId70"/>
    <p:sldId id="675" r:id="rId71"/>
    <p:sldId id="676" r:id="rId72"/>
    <p:sldId id="677" r:id="rId73"/>
    <p:sldId id="678" r:id="rId74"/>
    <p:sldId id="679" r:id="rId75"/>
    <p:sldId id="680" r:id="rId76"/>
    <p:sldId id="681" r:id="rId77"/>
    <p:sldId id="682" r:id="rId7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8DB"/>
    <a:srgbClr val="3399DB"/>
    <a:srgbClr val="297FB8"/>
    <a:srgbClr val="010728"/>
    <a:srgbClr val="6DC23E"/>
    <a:srgbClr val="2CD34B"/>
    <a:srgbClr val="AF1B1B"/>
    <a:srgbClr val="00FF00"/>
    <a:srgbClr val="3D5F28"/>
    <a:srgbClr val="649BD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6" autoAdjust="0"/>
    <p:restoredTop sz="77778" autoAdjust="0"/>
  </p:normalViewPr>
  <p:slideViewPr>
    <p:cSldViewPr snapToGrid="0" snapToObjects="1">
      <p:cViewPr varScale="1">
        <p:scale>
          <a:sx n="91" d="100"/>
          <a:sy n="91" d="100"/>
        </p:scale>
        <p:origin x="542" y="82"/>
      </p:cViewPr>
      <p:guideLst>
        <p:guide orient="horz" pos="1620"/>
        <p:guide pos="2880"/>
      </p:guideLst>
    </p:cSldViewPr>
  </p:slideViewPr>
  <p:outlineViewPr>
    <p:cViewPr>
      <p:scale>
        <a:sx n="33" d="100"/>
        <a:sy n="33" d="100"/>
      </p:scale>
      <p:origin x="16" y="12212"/>
    </p:cViewPr>
  </p:outlineViewPr>
  <p:notesTextViewPr>
    <p:cViewPr>
      <p:scale>
        <a:sx n="155" d="100"/>
        <a:sy n="155" d="100"/>
      </p:scale>
      <p:origin x="0" y="0"/>
    </p:cViewPr>
  </p:notesTextViewPr>
  <p:sorterViewPr>
    <p:cViewPr>
      <p:scale>
        <a:sx n="155" d="100"/>
        <a:sy n="155" d="100"/>
      </p:scale>
      <p:origin x="0" y="1324"/>
    </p:cViewPr>
  </p:sorterViewPr>
  <p:notesViewPr>
    <p:cSldViewPr snapToGrid="0" snapToObjects="1">
      <p:cViewPr varScale="1">
        <p:scale>
          <a:sx n="52" d="100"/>
          <a:sy n="52" d="100"/>
        </p:scale>
        <p:origin x="-2680" y="-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Master" Target="slideMasters/slideMaster39.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50" Type="http://schemas.openxmlformats.org/officeDocument/2006/relationships/slideMaster" Target="slideMasters/slideMaster50.xml"/><Relationship Id="rId55" Type="http://schemas.openxmlformats.org/officeDocument/2006/relationships/slide" Target="slides/slide4.xml"/><Relationship Id="rId63" Type="http://schemas.openxmlformats.org/officeDocument/2006/relationships/slide" Target="slides/slide12.xml"/><Relationship Id="rId68" Type="http://schemas.openxmlformats.org/officeDocument/2006/relationships/slide" Target="slides/slide17.xml"/><Relationship Id="rId76" Type="http://schemas.openxmlformats.org/officeDocument/2006/relationships/slide" Target="slides/slide25.xml"/><Relationship Id="rId8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 Target="slides/slide2.xml"/><Relationship Id="rId58" Type="http://schemas.openxmlformats.org/officeDocument/2006/relationships/slide" Target="slides/slide7.xml"/><Relationship Id="rId66" Type="http://schemas.openxmlformats.org/officeDocument/2006/relationships/slide" Target="slides/slide15.xml"/><Relationship Id="rId74" Type="http://schemas.openxmlformats.org/officeDocument/2006/relationships/slide" Target="slides/slide23.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10.xml"/><Relationship Id="rId82"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1.xml"/><Relationship Id="rId60" Type="http://schemas.openxmlformats.org/officeDocument/2006/relationships/slide" Target="slides/slide9.xml"/><Relationship Id="rId65" Type="http://schemas.openxmlformats.org/officeDocument/2006/relationships/slide" Target="slides/slide14.xml"/><Relationship Id="rId73" Type="http://schemas.openxmlformats.org/officeDocument/2006/relationships/slide" Target="slides/slide22.xml"/><Relationship Id="rId78" Type="http://schemas.openxmlformats.org/officeDocument/2006/relationships/slide" Target="slides/slide27.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 Target="slides/slide5.xml"/><Relationship Id="rId64" Type="http://schemas.openxmlformats.org/officeDocument/2006/relationships/slide" Target="slides/slide13.xml"/><Relationship Id="rId69" Type="http://schemas.openxmlformats.org/officeDocument/2006/relationships/slide" Target="slides/slide18.xml"/><Relationship Id="rId77" Type="http://schemas.openxmlformats.org/officeDocument/2006/relationships/slide" Target="slides/slide26.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21.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8.xml"/><Relationship Id="rId67" Type="http://schemas.openxmlformats.org/officeDocument/2006/relationships/slide" Target="slides/slide16.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3.xml"/><Relationship Id="rId62" Type="http://schemas.openxmlformats.org/officeDocument/2006/relationships/slide" Target="slides/slide11.xml"/><Relationship Id="rId70" Type="http://schemas.openxmlformats.org/officeDocument/2006/relationships/slide" Target="slides/slide19.xml"/><Relationship Id="rId75" Type="http://schemas.openxmlformats.org/officeDocument/2006/relationships/slide" Target="slides/slide2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B5875F6-8209-3B43-8D54-4DF20798EA79}" type="datetimeFigureOut">
              <a:rPr lang="en-US"/>
              <a:pPr>
                <a:defRPr/>
              </a:pPr>
              <a:t>3/10/2015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5199D93C-06EA-CA4C-AC2F-A7630D005F58}" type="slidenum">
              <a:rPr lang="en-US"/>
              <a:pPr>
                <a:defRPr/>
              </a:pPr>
              <a:t>‹#›</a:t>
            </a:fld>
            <a:endParaRPr lang="en-US"/>
          </a:p>
        </p:txBody>
      </p:sp>
    </p:spTree>
    <p:extLst>
      <p:ext uri="{BB962C8B-B14F-4D97-AF65-F5344CB8AC3E}">
        <p14:creationId xmlns:p14="http://schemas.microsoft.com/office/powerpoint/2010/main" val="2410461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CAF9CD8-746D-2048-806C-8E31B1780CF5}" type="datetimeFigureOut">
              <a:rPr lang="en-US"/>
              <a:pPr>
                <a:defRPr/>
              </a:pPr>
              <a:t>3/10/2015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244B1D4-63DB-514D-99AA-086E2EBFDFEF}" type="slidenum">
              <a:rPr lang="en-US"/>
              <a:pPr>
                <a:defRPr/>
              </a:pPr>
              <a:t>‹#›</a:t>
            </a:fld>
            <a:endParaRPr lang="en-US"/>
          </a:p>
        </p:txBody>
      </p:sp>
    </p:spTree>
    <p:extLst>
      <p:ext uri="{BB962C8B-B14F-4D97-AF65-F5344CB8AC3E}">
        <p14:creationId xmlns:p14="http://schemas.microsoft.com/office/powerpoint/2010/main" val="42412902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Fundamentals </a:t>
            </a:r>
            <a:r>
              <a:rPr lang="en-US" dirty="0" smtClean="0"/>
              <a:t>Introduction! </a:t>
            </a: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1</a:t>
            </a:fld>
            <a:endParaRPr lang="en-US"/>
          </a:p>
        </p:txBody>
      </p:sp>
    </p:spTree>
    <p:extLst>
      <p:ext uri="{BB962C8B-B14F-4D97-AF65-F5344CB8AC3E}">
        <p14:creationId xmlns:p14="http://schemas.microsoft.com/office/powerpoint/2010/main" val="631688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ZA" sz="1000" dirty="0" smtClean="0"/>
              <a:t>By following the principle of separation of responsibility by layering your application architecture and then moving core functionality that is platform agnostic into a reusable core library, you can maximize code sharing across platforms</a:t>
            </a:r>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10</a:t>
            </a:fld>
            <a:endParaRPr lang="en-US"/>
          </a:p>
        </p:txBody>
      </p:sp>
    </p:spTree>
    <p:extLst>
      <p:ext uri="{BB962C8B-B14F-4D97-AF65-F5344CB8AC3E}">
        <p14:creationId xmlns:p14="http://schemas.microsoft.com/office/powerpoint/2010/main" val="297808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000" dirty="0" smtClean="0"/>
              <a:t>The </a:t>
            </a:r>
            <a:r>
              <a:rPr lang="en-ZA" sz="1000" dirty="0" err="1" smtClean="0"/>
              <a:t>Xamarin</a:t>
            </a:r>
            <a:r>
              <a:rPr lang="en-ZA" sz="1000" dirty="0" smtClean="0"/>
              <a:t> platform consists of a number of elements that allow you to develop applications for iOS and Android:</a:t>
            </a:r>
          </a:p>
          <a:p>
            <a:endParaRPr lang="en-ZA" sz="1000" dirty="0" smtClean="0"/>
          </a:p>
          <a:p>
            <a:r>
              <a:rPr lang="en-ZA" sz="1000" dirty="0" smtClean="0"/>
              <a:t>In addition, because the underlying language is C# with the .NET framework, projects can be structured to share code that can also be deployed to Windows Phone.</a:t>
            </a:r>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11</a:t>
            </a:fld>
            <a:endParaRPr lang="en-US"/>
          </a:p>
        </p:txBody>
      </p:sp>
    </p:spTree>
    <p:extLst>
      <p:ext uri="{BB962C8B-B14F-4D97-AF65-F5344CB8AC3E}">
        <p14:creationId xmlns:p14="http://schemas.microsoft.com/office/powerpoint/2010/main" val="3719031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000" dirty="0" smtClean="0"/>
              <a:t>Although </a:t>
            </a:r>
            <a:r>
              <a:rPr lang="en-ZA" sz="1000" dirty="0" err="1" smtClean="0"/>
              <a:t>Xamarin</a:t>
            </a:r>
            <a:r>
              <a:rPr lang="en-ZA" sz="1000" dirty="0" smtClean="0"/>
              <a:t> allows you to write apps in C#, and share the same code across multiple platforms, the actual implementation on each system is very different.</a:t>
            </a:r>
          </a:p>
          <a:p>
            <a:r>
              <a:rPr lang="en-ZA" sz="1000" dirty="0" smtClean="0"/>
              <a:t>Runtime 'compilation' – generating code dynamically with </a:t>
            </a:r>
            <a:r>
              <a:rPr lang="en-ZA" sz="1000" dirty="0" err="1" smtClean="0"/>
              <a:t>System.Reflection.Emit</a:t>
            </a:r>
            <a:r>
              <a:rPr lang="en-ZA" sz="1000" dirty="0" smtClean="0"/>
              <a:t> – should be avoided. Apple’s kernel prevents dynamic code generation on iPhone and iPad, therefore emitting code on-the-fly will not work in </a:t>
            </a:r>
            <a:r>
              <a:rPr lang="en-ZA" sz="1000" dirty="0" err="1" smtClean="0"/>
              <a:t>Xamarin.iOS</a:t>
            </a:r>
            <a:r>
              <a:rPr lang="en-ZA" sz="1000" dirty="0" smtClean="0"/>
              <a:t>. Likewise, the Dynamic Language Runtime features cannot be used with </a:t>
            </a:r>
            <a:r>
              <a:rPr lang="en-ZA" sz="1000" dirty="0" err="1" smtClean="0"/>
              <a:t>Xamarin</a:t>
            </a:r>
            <a:r>
              <a:rPr lang="en-ZA" sz="1000" dirty="0" smtClean="0"/>
              <a:t> tools.</a:t>
            </a:r>
          </a:p>
          <a:p>
            <a:r>
              <a:rPr lang="en-ZA" sz="1000" dirty="0" smtClean="0"/>
              <a:t>Some reflection features do work (</a:t>
            </a:r>
            <a:r>
              <a:rPr lang="en-ZA" sz="1000" dirty="0" err="1" smtClean="0"/>
              <a:t>eg</a:t>
            </a:r>
            <a:r>
              <a:rPr lang="en-ZA" sz="1000" dirty="0" smtClean="0"/>
              <a:t>. </a:t>
            </a:r>
            <a:r>
              <a:rPr lang="en-ZA" sz="1000" dirty="0" err="1" smtClean="0"/>
              <a:t>MonoTouch.Dialog</a:t>
            </a:r>
            <a:r>
              <a:rPr lang="en-ZA" sz="1000" dirty="0" smtClean="0"/>
              <a:t> uses it for the Reflection API), just not code generation.</a:t>
            </a:r>
          </a:p>
          <a:p>
            <a:endParaRPr lang="en-ZA" sz="1000" dirty="0" smtClean="0"/>
          </a:p>
          <a:p>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12</a:t>
            </a:fld>
            <a:endParaRPr lang="en-US"/>
          </a:p>
        </p:txBody>
      </p:sp>
    </p:spTree>
    <p:extLst>
      <p:ext uri="{BB962C8B-B14F-4D97-AF65-F5344CB8AC3E}">
        <p14:creationId xmlns:p14="http://schemas.microsoft.com/office/powerpoint/2010/main" val="3418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000" dirty="0" err="1" smtClean="0"/>
              <a:t>Xamarin</a:t>
            </a:r>
            <a:r>
              <a:rPr lang="en-ZA" sz="1000" dirty="0" smtClean="0"/>
              <a:t> makes the features provided by the platform-specific SDK easily accessible with familiar C# syntax</a:t>
            </a:r>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13</a:t>
            </a:fld>
            <a:endParaRPr lang="en-US"/>
          </a:p>
        </p:txBody>
      </p:sp>
    </p:spTree>
    <p:extLst>
      <p:ext uri="{BB962C8B-B14F-4D97-AF65-F5344CB8AC3E}">
        <p14:creationId xmlns:p14="http://schemas.microsoft.com/office/powerpoint/2010/main" val="419881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14</a:t>
            </a:fld>
            <a:endParaRPr lang="en-US"/>
          </a:p>
        </p:txBody>
      </p:sp>
    </p:spTree>
    <p:extLst>
      <p:ext uri="{BB962C8B-B14F-4D97-AF65-F5344CB8AC3E}">
        <p14:creationId xmlns:p14="http://schemas.microsoft.com/office/powerpoint/2010/main" val="295516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15</a:t>
            </a:fld>
            <a:endParaRPr lang="en-US"/>
          </a:p>
        </p:txBody>
      </p:sp>
    </p:spTree>
    <p:extLst>
      <p:ext uri="{BB962C8B-B14F-4D97-AF65-F5344CB8AC3E}">
        <p14:creationId xmlns:p14="http://schemas.microsoft.com/office/powerpoint/2010/main" val="172159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000" dirty="0" smtClean="0"/>
              <a:t>A key tenant of building cross-platform apps is to create an architecture that lends itself to a maximization of code sharing across platforms. Adhering to the following Object Oriented Programming principles helps build a well-architected application:</a:t>
            </a:r>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16</a:t>
            </a:fld>
            <a:endParaRPr lang="en-US"/>
          </a:p>
        </p:txBody>
      </p:sp>
    </p:spTree>
    <p:extLst>
      <p:ext uri="{BB962C8B-B14F-4D97-AF65-F5344CB8AC3E}">
        <p14:creationId xmlns:p14="http://schemas.microsoft.com/office/powerpoint/2010/main" val="276980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000" dirty="0" smtClean="0"/>
              <a:t>A key tenant of building cross-platform apps is to create an architecture that lends itself to a maximization of code sharing across platforms. </a:t>
            </a:r>
            <a:r>
              <a:rPr lang="en-ZA" sz="1000" smtClean="0"/>
              <a:t>Adhering to the following Object Oriented Programming principles helps build a well-architected application:</a:t>
            </a:r>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17</a:t>
            </a:fld>
            <a:endParaRPr lang="en-US"/>
          </a:p>
        </p:txBody>
      </p:sp>
    </p:spTree>
    <p:extLst>
      <p:ext uri="{BB962C8B-B14F-4D97-AF65-F5344CB8AC3E}">
        <p14:creationId xmlns:p14="http://schemas.microsoft.com/office/powerpoint/2010/main" val="1179727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000" dirty="0" smtClean="0"/>
              <a:t>A key tenant of building cross-platform apps is to create an architecture that lends itself to a maximization of code sharing across platforms. </a:t>
            </a:r>
            <a:r>
              <a:rPr lang="en-ZA" sz="1000" smtClean="0"/>
              <a:t>Adhering to the following Object Oriented Programming principles helps build a well-architected application:</a:t>
            </a:r>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18</a:t>
            </a:fld>
            <a:endParaRPr lang="en-US"/>
          </a:p>
        </p:txBody>
      </p:sp>
    </p:spTree>
    <p:extLst>
      <p:ext uri="{BB962C8B-B14F-4D97-AF65-F5344CB8AC3E}">
        <p14:creationId xmlns:p14="http://schemas.microsoft.com/office/powerpoint/2010/main" val="2333325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000" dirty="0" smtClean="0"/>
              <a:t>There are some characteristics of mobile applications that are universal. These are higher-level concepts that are generally true of all devices and can therefore form the basis of your application’s design:</a:t>
            </a:r>
            <a:endParaRPr lang="en-ZA" sz="100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ZA" sz="1000" dirty="0" smtClean="0"/>
              <a:t>When designing your high-level screen flow you can base a common user experience on these concepts.</a:t>
            </a:r>
          </a:p>
          <a:p>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19</a:t>
            </a:fld>
            <a:endParaRPr lang="en-US"/>
          </a:p>
        </p:txBody>
      </p:sp>
    </p:spTree>
    <p:extLst>
      <p:ext uri="{BB962C8B-B14F-4D97-AF65-F5344CB8AC3E}">
        <p14:creationId xmlns:p14="http://schemas.microsoft.com/office/powerpoint/2010/main" val="17520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Introduce the </a:t>
            </a:r>
            <a:r>
              <a:rPr lang="en-ZA" dirty="0" err="1" smtClean="0"/>
              <a:t>Xamarin</a:t>
            </a:r>
            <a:r>
              <a:rPr lang="en-ZA" dirty="0" smtClean="0"/>
              <a:t> platform and how to architect a cross-platform application to maximize code re-use and deliver a high-quality native experience on all of the main mobile platforms: iOS, Android and Windows Phone.</a:t>
            </a: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2</a:t>
            </a:fld>
            <a:endParaRPr lang="en-US"/>
          </a:p>
        </p:txBody>
      </p:sp>
    </p:spTree>
    <p:extLst>
      <p:ext uri="{BB962C8B-B14F-4D97-AF65-F5344CB8AC3E}">
        <p14:creationId xmlns:p14="http://schemas.microsoft.com/office/powerpoint/2010/main" val="195177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000" dirty="0" smtClean="0"/>
              <a:t>In addition to the basic elements that exist on all platforms, you will need to address key platform differences in your design. You may need to consider (and write code specifically to handle) these differences:</a:t>
            </a:r>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20</a:t>
            </a:fld>
            <a:endParaRPr lang="en-US"/>
          </a:p>
        </p:txBody>
      </p:sp>
    </p:spTree>
    <p:extLst>
      <p:ext uri="{BB962C8B-B14F-4D97-AF65-F5344CB8AC3E}">
        <p14:creationId xmlns:p14="http://schemas.microsoft.com/office/powerpoint/2010/main" val="314085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000" dirty="0" smtClean="0"/>
              <a:t>In addition to the basic elements that exist on all platforms, you will need to address key platform differences in your design. You may need to consider (and write code specifically to handle) these differences:</a:t>
            </a:r>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21</a:t>
            </a:fld>
            <a:endParaRPr lang="en-US"/>
          </a:p>
        </p:txBody>
      </p:sp>
    </p:spTree>
    <p:extLst>
      <p:ext uri="{BB962C8B-B14F-4D97-AF65-F5344CB8AC3E}">
        <p14:creationId xmlns:p14="http://schemas.microsoft.com/office/powerpoint/2010/main" val="1507203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auto">
              <a:spcAft>
                <a:spcPts val="0"/>
              </a:spcAft>
              <a:buNone/>
            </a:pPr>
            <a:r>
              <a:rPr lang="en-ZA" sz="1000" dirty="0" smtClean="0">
                <a:solidFill>
                  <a:schemeClr val="bg1">
                    <a:lumMod val="50000"/>
                  </a:schemeClr>
                </a:solidFill>
                <a:latin typeface="Helvetica" panose="020B0604020202020204" pitchFamily="34" charset="0"/>
                <a:cs typeface="Helvetica" panose="020B0604020202020204" pitchFamily="34" charset="0"/>
              </a:rPr>
              <a:t>Determine what the minimum features required for the application must be; or when decide what additional features to take advantage of on each platform. Code will be required to detect features and disable functionality or offer alternatives (</a:t>
            </a:r>
            <a:r>
              <a:rPr lang="en-ZA" sz="1000" dirty="0" err="1" smtClean="0">
                <a:solidFill>
                  <a:schemeClr val="bg1">
                    <a:lumMod val="50000"/>
                  </a:schemeClr>
                </a:solidFill>
                <a:latin typeface="Helvetica" panose="020B0604020202020204" pitchFamily="34" charset="0"/>
                <a:cs typeface="Helvetica" panose="020B0604020202020204" pitchFamily="34" charset="0"/>
              </a:rPr>
              <a:t>eg</a:t>
            </a:r>
            <a:r>
              <a:rPr lang="en-ZA" sz="1000" dirty="0" smtClean="0">
                <a:solidFill>
                  <a:schemeClr val="bg1">
                    <a:lumMod val="50000"/>
                  </a:schemeClr>
                </a:solidFill>
                <a:latin typeface="Helvetica" panose="020B0604020202020204" pitchFamily="34" charset="0"/>
                <a:cs typeface="Helvetica" panose="020B0604020202020204" pitchFamily="34" charset="0"/>
              </a:rPr>
              <a:t>. an alternative to geo-location could be to let the user type a location or choose from a map):</a:t>
            </a:r>
            <a:endParaRPr lang="en-ZA" sz="1000" dirty="0">
              <a:solidFill>
                <a:schemeClr val="bg1">
                  <a:lumMod val="50000"/>
                </a:schemeClr>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22</a:t>
            </a:fld>
            <a:endParaRPr lang="en-US"/>
          </a:p>
        </p:txBody>
      </p:sp>
    </p:spTree>
    <p:extLst>
      <p:ext uri="{BB962C8B-B14F-4D97-AF65-F5344CB8AC3E}">
        <p14:creationId xmlns:p14="http://schemas.microsoft.com/office/powerpoint/2010/main" val="46628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auto">
              <a:spcAft>
                <a:spcPts val="0"/>
              </a:spcAft>
              <a:buNone/>
            </a:pPr>
            <a:r>
              <a:rPr lang="en-ZA" sz="1000" dirty="0" smtClean="0">
                <a:solidFill>
                  <a:schemeClr val="bg1">
                    <a:lumMod val="50000"/>
                  </a:schemeClr>
                </a:solidFill>
                <a:latin typeface="Helvetica" panose="020B0604020202020204" pitchFamily="34" charset="0"/>
                <a:cs typeface="Helvetica" panose="020B0604020202020204" pitchFamily="34" charset="0"/>
              </a:rPr>
              <a:t>Determine what the minimum features required for the application must be; or when decide what additional features to take advantage of on each platform. Code will be required to detect features and disable functionality or offer alternatives (</a:t>
            </a:r>
            <a:r>
              <a:rPr lang="en-ZA" sz="1000" dirty="0" err="1" smtClean="0">
                <a:solidFill>
                  <a:schemeClr val="bg1">
                    <a:lumMod val="50000"/>
                  </a:schemeClr>
                </a:solidFill>
                <a:latin typeface="Helvetica" panose="020B0604020202020204" pitchFamily="34" charset="0"/>
                <a:cs typeface="Helvetica" panose="020B0604020202020204" pitchFamily="34" charset="0"/>
              </a:rPr>
              <a:t>eg</a:t>
            </a:r>
            <a:r>
              <a:rPr lang="en-ZA" sz="1000" dirty="0" smtClean="0">
                <a:solidFill>
                  <a:schemeClr val="bg1">
                    <a:lumMod val="50000"/>
                  </a:schemeClr>
                </a:solidFill>
                <a:latin typeface="Helvetica" panose="020B0604020202020204" pitchFamily="34" charset="0"/>
                <a:cs typeface="Helvetica" panose="020B0604020202020204" pitchFamily="34" charset="0"/>
              </a:rPr>
              <a:t>. </a:t>
            </a:r>
            <a:r>
              <a:rPr lang="en-ZA" sz="1000" smtClean="0">
                <a:solidFill>
                  <a:schemeClr val="bg1">
                    <a:lumMod val="50000"/>
                  </a:schemeClr>
                </a:solidFill>
                <a:latin typeface="Helvetica" panose="020B0604020202020204" pitchFamily="34" charset="0"/>
                <a:cs typeface="Helvetica" panose="020B0604020202020204" pitchFamily="34" charset="0"/>
              </a:rPr>
              <a:t>an alternative to geo-location could be to let the user type a location or choose from a map):</a:t>
            </a:r>
            <a:endParaRPr lang="en-ZA" sz="1000" dirty="0">
              <a:solidFill>
                <a:schemeClr val="bg1">
                  <a:lumMod val="50000"/>
                </a:schemeClr>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23</a:t>
            </a:fld>
            <a:endParaRPr lang="en-US"/>
          </a:p>
        </p:txBody>
      </p:sp>
    </p:spTree>
    <p:extLst>
      <p:ext uri="{BB962C8B-B14F-4D97-AF65-F5344CB8AC3E}">
        <p14:creationId xmlns:p14="http://schemas.microsoft.com/office/powerpoint/2010/main" val="677885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auto">
              <a:spcAft>
                <a:spcPts val="0"/>
              </a:spcAft>
              <a:buNone/>
            </a:pPr>
            <a:r>
              <a:rPr lang="en-ZA" sz="1000" dirty="0" smtClean="0">
                <a:solidFill>
                  <a:schemeClr val="bg1">
                    <a:lumMod val="50000"/>
                  </a:schemeClr>
                </a:solidFill>
                <a:latin typeface="Helvetica" panose="020B0604020202020204" pitchFamily="34" charset="0"/>
                <a:cs typeface="Helvetica" panose="020B0604020202020204" pitchFamily="34" charset="0"/>
              </a:rPr>
              <a:t>There are two different approaches to supporting multiple platforms from the same code-base, each with its own set of benefits and disadvantages.</a:t>
            </a:r>
            <a:endParaRPr lang="en-ZA" sz="1000" dirty="0">
              <a:solidFill>
                <a:schemeClr val="bg1">
                  <a:lumMod val="50000"/>
                </a:schemeClr>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24</a:t>
            </a:fld>
            <a:endParaRPr lang="en-US"/>
          </a:p>
        </p:txBody>
      </p:sp>
    </p:spTree>
    <p:extLst>
      <p:ext uri="{BB962C8B-B14F-4D97-AF65-F5344CB8AC3E}">
        <p14:creationId xmlns:p14="http://schemas.microsoft.com/office/powerpoint/2010/main" val="3334725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auto">
              <a:spcAft>
                <a:spcPts val="0"/>
              </a:spcAft>
              <a:buNone/>
            </a:pPr>
            <a:r>
              <a:rPr lang="en-ZA" sz="1000" dirty="0" smtClean="0">
                <a:solidFill>
                  <a:schemeClr val="bg1">
                    <a:lumMod val="50000"/>
                  </a:schemeClr>
                </a:solidFill>
                <a:latin typeface="Helvetica" panose="020B0604020202020204" pitchFamily="34" charset="0"/>
                <a:cs typeface="Helvetica" panose="020B0604020202020204" pitchFamily="34" charset="0"/>
              </a:rPr>
              <a:t>Using either interfaces or base classes defined in the shared code and implemented or extended in platform-specific projects. Writing and extending shared code with class abstractions is particularly suited to Portable Class Libraries because they have a limited subset of the framework available to them and cannot contain compiler directives to support platform-specific code branches.</a:t>
            </a:r>
            <a:endParaRPr lang="en-ZA" sz="1000" dirty="0">
              <a:solidFill>
                <a:schemeClr val="bg1">
                  <a:lumMod val="50000"/>
                </a:schemeClr>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25</a:t>
            </a:fld>
            <a:endParaRPr lang="en-US"/>
          </a:p>
        </p:txBody>
      </p:sp>
    </p:spTree>
    <p:extLst>
      <p:ext uri="{BB962C8B-B14F-4D97-AF65-F5344CB8AC3E}">
        <p14:creationId xmlns:p14="http://schemas.microsoft.com/office/powerpoint/2010/main" val="567639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auto">
              <a:spcAft>
                <a:spcPts val="0"/>
              </a:spcAft>
              <a:buNone/>
            </a:pPr>
            <a:endParaRPr lang="en-ZA" sz="1000" dirty="0">
              <a:solidFill>
                <a:schemeClr val="bg1">
                  <a:lumMod val="50000"/>
                </a:schemeClr>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26</a:t>
            </a:fld>
            <a:endParaRPr lang="en-US"/>
          </a:p>
        </p:txBody>
      </p:sp>
    </p:spTree>
    <p:extLst>
      <p:ext uri="{BB962C8B-B14F-4D97-AF65-F5344CB8AC3E}">
        <p14:creationId xmlns:p14="http://schemas.microsoft.com/office/powerpoint/2010/main" val="2613343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auto">
              <a:spcAft>
                <a:spcPts val="0"/>
              </a:spcAft>
              <a:buNone/>
            </a:pPr>
            <a:r>
              <a:rPr lang="en-ZA" sz="1000" dirty="0" smtClean="0">
                <a:solidFill>
                  <a:schemeClr val="bg1">
                    <a:lumMod val="50000"/>
                  </a:schemeClr>
                </a:solidFill>
                <a:latin typeface="Helvetica" panose="020B0604020202020204" pitchFamily="34" charset="0"/>
                <a:cs typeface="Helvetica" panose="020B0604020202020204" pitchFamily="34" charset="0"/>
              </a:rPr>
              <a:t>Each API version also defines a new compiler directive, so code like this will let you add features if newer APIs are targeted. Each API level includes all the ‘lower’ level symbols. This feature is not really useful for supporting multiple platforms;  #if __ANDROID_11__</a:t>
            </a:r>
          </a:p>
          <a:p>
            <a:pPr marL="0" indent="0" fontAlgn="auto">
              <a:spcAft>
                <a:spcPts val="0"/>
              </a:spcAft>
              <a:buNone/>
            </a:pPr>
            <a:r>
              <a:rPr lang="en-ZA" sz="1000" dirty="0" smtClean="0">
                <a:solidFill>
                  <a:schemeClr val="bg1">
                    <a:lumMod val="50000"/>
                  </a:schemeClr>
                </a:solidFill>
                <a:latin typeface="Helvetica" panose="020B0604020202020204" pitchFamily="34" charset="0"/>
                <a:cs typeface="Helvetica" panose="020B0604020202020204" pitchFamily="34" charset="0"/>
              </a:rPr>
              <a:t>Windows Phone 7 defines two symbols – WINDOWS_PHONE and SILVERLIGHT – that can be used to target code to the platform.</a:t>
            </a:r>
          </a:p>
          <a:p>
            <a:pPr marL="0" indent="0" fontAlgn="auto">
              <a:spcAft>
                <a:spcPts val="0"/>
              </a:spcAft>
              <a:buNone/>
            </a:pPr>
            <a:endParaRPr lang="en-ZA" sz="1000" dirty="0">
              <a:solidFill>
                <a:schemeClr val="bg1">
                  <a:lumMod val="50000"/>
                </a:schemeClr>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27</a:t>
            </a:fld>
            <a:endParaRPr lang="en-US"/>
          </a:p>
        </p:txBody>
      </p:sp>
    </p:spTree>
    <p:extLst>
      <p:ext uri="{BB962C8B-B14F-4D97-AF65-F5344CB8AC3E}">
        <p14:creationId xmlns:p14="http://schemas.microsoft.com/office/powerpoint/2010/main" val="1850160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ZA" dirty="0" smtClean="0"/>
              <a:t>The two methods of sharing code between cross-platform projects: Shared Projects and Portable Class Libraries, including the benefits and disadvantages of each.</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3</a:t>
            </a:fld>
            <a:endParaRPr lang="en-US"/>
          </a:p>
        </p:txBody>
      </p:sp>
    </p:spTree>
    <p:extLst>
      <p:ext uri="{BB962C8B-B14F-4D97-AF65-F5344CB8AC3E}">
        <p14:creationId xmlns:p14="http://schemas.microsoft.com/office/powerpoint/2010/main" val="3653702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Shared Projects let you write common code that is referenced by a number of different application projects. The code is compiled as part of each referencing project and can include compiler directives to help incorporate platform-specific functionality into the shared code base.</a:t>
            </a: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4</a:t>
            </a:fld>
            <a:endParaRPr lang="en-US"/>
          </a:p>
        </p:txBody>
      </p:sp>
    </p:spTree>
    <p:extLst>
      <p:ext uri="{BB962C8B-B14F-4D97-AF65-F5344CB8AC3E}">
        <p14:creationId xmlns:p14="http://schemas.microsoft.com/office/powerpoint/2010/main" val="4236098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5</a:t>
            </a:fld>
            <a:endParaRPr lang="en-US"/>
          </a:p>
        </p:txBody>
      </p:sp>
    </p:spTree>
    <p:extLst>
      <p:ext uri="{BB962C8B-B14F-4D97-AF65-F5344CB8AC3E}">
        <p14:creationId xmlns:p14="http://schemas.microsoft.com/office/powerpoint/2010/main" val="3354952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Portable Class Libraries allow you to write code and produce libraries that can be shared across multiple platforms including </a:t>
            </a:r>
            <a:r>
              <a:rPr lang="en-ZA" dirty="0" err="1" smtClean="0"/>
              <a:t>Xamarin.iOS</a:t>
            </a:r>
            <a:r>
              <a:rPr lang="en-ZA" dirty="0" smtClean="0"/>
              <a:t>, </a:t>
            </a:r>
            <a:r>
              <a:rPr lang="en-ZA" dirty="0" err="1" smtClean="0"/>
              <a:t>Xamarin.Android</a:t>
            </a:r>
            <a:r>
              <a:rPr lang="en-ZA" dirty="0" smtClean="0"/>
              <a:t> and Windows Phone. Portable Class Libraries (PCLs) can be created in both </a:t>
            </a:r>
            <a:r>
              <a:rPr lang="en-ZA" dirty="0" err="1" smtClean="0"/>
              <a:t>Xamarin</a:t>
            </a:r>
            <a:r>
              <a:rPr lang="en-ZA" dirty="0" smtClean="0"/>
              <a:t> Studio and Visual Studio, and then referenced in each platform-specific project to allow code to be easily shared.</a:t>
            </a: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6</a:t>
            </a:fld>
            <a:endParaRPr lang="en-US"/>
          </a:p>
        </p:txBody>
      </p:sp>
    </p:spTree>
    <p:extLst>
      <p:ext uri="{BB962C8B-B14F-4D97-AF65-F5344CB8AC3E}">
        <p14:creationId xmlns:p14="http://schemas.microsoft.com/office/powerpoint/2010/main" val="228512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7</a:t>
            </a:fld>
            <a:endParaRPr lang="en-US"/>
          </a:p>
        </p:txBody>
      </p:sp>
    </p:spTree>
    <p:extLst>
      <p:ext uri="{BB962C8B-B14F-4D97-AF65-F5344CB8AC3E}">
        <p14:creationId xmlns:p14="http://schemas.microsoft.com/office/powerpoint/2010/main" val="266292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8</a:t>
            </a:fld>
            <a:endParaRPr lang="en-US"/>
          </a:p>
        </p:txBody>
      </p:sp>
    </p:spTree>
    <p:extLst>
      <p:ext uri="{BB962C8B-B14F-4D97-AF65-F5344CB8AC3E}">
        <p14:creationId xmlns:p14="http://schemas.microsoft.com/office/powerpoint/2010/main" val="384970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ZA" sz="1000" dirty="0" smtClean="0"/>
              <a:t>On iOS, use the </a:t>
            </a:r>
            <a:r>
              <a:rPr lang="en-ZA" sz="1000" dirty="0" err="1" smtClean="0"/>
              <a:t>MonoTouch.UIKit</a:t>
            </a:r>
            <a:r>
              <a:rPr lang="en-ZA" sz="1000" dirty="0" smtClean="0"/>
              <a:t> APIs utilizing </a:t>
            </a:r>
            <a:r>
              <a:rPr lang="en-ZA" sz="1000" dirty="0" err="1" smtClean="0"/>
              <a:t>Xamarin's</a:t>
            </a:r>
            <a:r>
              <a:rPr lang="en-ZA" sz="1000" dirty="0" smtClean="0"/>
              <a:t> iOS designer to create your UI visually. </a:t>
            </a:r>
          </a:p>
          <a:p>
            <a:pPr marL="228600" indent="-228600">
              <a:buFont typeface="+mj-lt"/>
              <a:buAutoNum type="arabicPeriod"/>
            </a:pPr>
            <a:r>
              <a:rPr lang="en-ZA" sz="1000" dirty="0" smtClean="0"/>
              <a:t>On Android, use </a:t>
            </a:r>
            <a:r>
              <a:rPr lang="en-ZA" sz="1000" dirty="0" err="1" smtClean="0"/>
              <a:t>Android.Views</a:t>
            </a:r>
            <a:r>
              <a:rPr lang="en-ZA" sz="1000" dirty="0" smtClean="0"/>
              <a:t> taking advantage of </a:t>
            </a:r>
            <a:r>
              <a:rPr lang="en-ZA" sz="1000" dirty="0" err="1" smtClean="0"/>
              <a:t>Xamarin’s</a:t>
            </a:r>
            <a:r>
              <a:rPr lang="en-ZA" sz="1000" dirty="0" smtClean="0"/>
              <a:t> UI designer </a:t>
            </a:r>
          </a:p>
          <a:p>
            <a:pPr marL="228600" indent="-228600">
              <a:buFont typeface="+mj-lt"/>
              <a:buAutoNum type="arabicPeriod"/>
            </a:pPr>
            <a:r>
              <a:rPr lang="en-ZA" sz="1000" dirty="0" smtClean="0"/>
              <a:t>On Windows Phone use XAML/Silverlight presentation layer, Visual Studio or Blend’s UI designer </a:t>
            </a:r>
          </a:p>
          <a:p>
            <a:pPr marL="228600" indent="-228600">
              <a:buFont typeface="+mj-lt"/>
              <a:buAutoNum type="arabicPeriod"/>
            </a:pPr>
            <a:r>
              <a:rPr lang="en-ZA" sz="1000" dirty="0" smtClean="0"/>
              <a:t>On Windows 8, use the Metro APIs to create a native user experience.</a:t>
            </a:r>
          </a:p>
          <a:p>
            <a:endParaRPr lang="en-US" sz="1000"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9</a:t>
            </a:fld>
            <a:endParaRPr lang="en-US"/>
          </a:p>
        </p:txBody>
      </p:sp>
    </p:spTree>
    <p:extLst>
      <p:ext uri="{BB962C8B-B14F-4D97-AF65-F5344CB8AC3E}">
        <p14:creationId xmlns:p14="http://schemas.microsoft.com/office/powerpoint/2010/main" val="62940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49700" y="742950"/>
            <a:ext cx="4889500" cy="2736850"/>
          </a:xfrm>
        </p:spPr>
        <p:txBody>
          <a:bodyPr/>
          <a:lstStyle>
            <a:lvl1pPr algn="l">
              <a:defRPr b="0" i="0">
                <a:solidFill>
                  <a:srgbClr val="3186C7"/>
                </a:solidFill>
                <a:latin typeface="Helvetica Light"/>
                <a:cs typeface="Helvetica Light"/>
              </a:defRPr>
            </a:lvl1pPr>
          </a:lstStyle>
          <a:p>
            <a:r>
              <a:rPr lang="en-US" dirty="0" smtClean="0"/>
              <a:t>Title Goes Here</a:t>
            </a:r>
            <a:endParaRPr lang="en-US" dirty="0"/>
          </a:p>
        </p:txBody>
      </p:sp>
      <p:sp>
        <p:nvSpPr>
          <p:cNvPr id="4" name="Content Placeholder 3"/>
          <p:cNvSpPr>
            <a:spLocks noGrp="1"/>
          </p:cNvSpPr>
          <p:nvPr>
            <p:ph sz="half" idx="2" hasCustomPrompt="1"/>
          </p:nvPr>
        </p:nvSpPr>
        <p:spPr>
          <a:xfrm>
            <a:off x="3949700" y="3733799"/>
            <a:ext cx="4889500" cy="419101"/>
          </a:xfrm>
          <a:noFill/>
          <a:ln>
            <a:noFill/>
          </a:ln>
        </p:spPr>
        <p:txBody>
          <a:bodyPr/>
          <a:lstStyle>
            <a:lvl1pPr marL="0" indent="0">
              <a:lnSpc>
                <a:spcPct val="70000"/>
              </a:lnSpc>
              <a:buNone/>
              <a:defRPr sz="2800" b="1" i="0">
                <a:ln>
                  <a:noFill/>
                </a:ln>
                <a:solidFill>
                  <a:srgbClr val="8C8A8E"/>
                </a:solidFill>
                <a:latin typeface="Helvetica"/>
                <a:cs typeface="Helvetica"/>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Name Goes Here</a:t>
            </a:r>
          </a:p>
        </p:txBody>
      </p:sp>
      <p:cxnSp>
        <p:nvCxnSpPr>
          <p:cNvPr id="8" name="Straight Connector 7"/>
          <p:cNvCxnSpPr/>
          <p:nvPr/>
        </p:nvCxnSpPr>
        <p:spPr>
          <a:xfrm>
            <a:off x="35941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3"/>
          <p:cNvSpPr>
            <a:spLocks noGrp="1"/>
          </p:cNvSpPr>
          <p:nvPr>
            <p:ph sz="half" idx="10" hasCustomPrompt="1"/>
          </p:nvPr>
        </p:nvSpPr>
        <p:spPr>
          <a:xfrm>
            <a:off x="3949700" y="4152900"/>
            <a:ext cx="4889500" cy="419101"/>
          </a:xfrm>
          <a:noFill/>
          <a:ln>
            <a:noFill/>
          </a:ln>
        </p:spPr>
        <p:txBody>
          <a:bodyPr/>
          <a:lstStyle>
            <a:lvl1pPr marL="0" indent="0">
              <a:lnSpc>
                <a:spcPct val="70000"/>
              </a:lnSpc>
              <a:buNone/>
              <a:defRPr sz="2800" b="0" i="0" baseline="0">
                <a:ln>
                  <a:noFill/>
                </a:ln>
                <a:solidFill>
                  <a:srgbClr val="8C8A8E"/>
                </a:solidFill>
                <a:latin typeface="Helvetica Light"/>
                <a:cs typeface="Helvetica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Presenter Title</a:t>
            </a:r>
          </a:p>
        </p:txBody>
      </p:sp>
      <p:sp>
        <p:nvSpPr>
          <p:cNvPr id="11" name="Content Placeholder 3"/>
          <p:cNvSpPr>
            <a:spLocks noGrp="1"/>
          </p:cNvSpPr>
          <p:nvPr>
            <p:ph sz="half" idx="11" hasCustomPrompt="1"/>
          </p:nvPr>
        </p:nvSpPr>
        <p:spPr>
          <a:xfrm>
            <a:off x="3949700" y="4572001"/>
            <a:ext cx="4889500" cy="419101"/>
          </a:xfrm>
          <a:noFill/>
          <a:ln>
            <a:noFill/>
          </a:ln>
        </p:spPr>
        <p:txBody>
          <a:bodyPr/>
          <a:lstStyle>
            <a:lvl1pPr marL="0" indent="0">
              <a:lnSpc>
                <a:spcPct val="70000"/>
              </a:lnSpc>
              <a:buNone/>
              <a:defRPr sz="2800" b="0" i="0">
                <a:ln>
                  <a:noFill/>
                </a:ln>
                <a:solidFill>
                  <a:srgbClr val="8C8A8E"/>
                </a:solidFill>
                <a:latin typeface="Helvetica Light"/>
                <a:cs typeface="Helvetica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Presenter Contact</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371652"/>
            <a:ext cx="3594100" cy="1507443"/>
          </a:xfrm>
          <a:prstGeom prst="rect">
            <a:avLst/>
          </a:prstGeom>
        </p:spPr>
      </p:pic>
    </p:spTree>
    <p:extLst>
      <p:ext uri="{BB962C8B-B14F-4D97-AF65-F5344CB8AC3E}">
        <p14:creationId xmlns:p14="http://schemas.microsoft.com/office/powerpoint/2010/main" val="367431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250406252"/>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96274816"/>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1954592"/>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7684698"/>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28940889"/>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745970"/>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05424626"/>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65552715"/>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31474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1"/>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4075888"/>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46831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61204940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7821590"/>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435082059"/>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4309831"/>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8604045"/>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678946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30176"/>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7911871"/>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28809112"/>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7519433"/>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1"/>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913740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72082767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65437355"/>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5935822"/>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719220812"/>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8283174"/>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984536"/>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9194440"/>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056494"/>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903824736"/>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109061042"/>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26328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01C75-6E3A-0C43-AC78-5185600B4E67}"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202352594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1025460"/>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35668564"/>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5442830"/>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7671779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4685563"/>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8351591"/>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626549"/>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73898"/>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07162036"/>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0708697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01C75-6E3A-0C43-AC78-5185600B4E67}" type="datetimeFigureOut">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286992374"/>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3133912"/>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0738762"/>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96698782"/>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8566579"/>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15000909"/>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8583912"/>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8280845"/>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1414239"/>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897102"/>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66701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01C75-6E3A-0C43-AC78-5185600B4E67}" type="datetimeFigureOut">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680776658"/>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002830620"/>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4197167"/>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5293299"/>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17056760"/>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399518"/>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452942890"/>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37336" y="2183012"/>
            <a:ext cx="2702719"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203" y="2183012"/>
            <a:ext cx="2703314"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7124616"/>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8857389"/>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4223681"/>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31424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01C75-6E3A-0C43-AC78-5185600B4E67}" type="datetimeFigureOut">
              <a:rPr lang="en-US" smtClean="0"/>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22295926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85310571"/>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80025434"/>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914973"/>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4509" y="1574603"/>
            <a:ext cx="1396008" cy="30438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14700" y="1574603"/>
            <a:ext cx="4132659" cy="30438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656153"/>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50525510"/>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3710802"/>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768432986"/>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37336" y="2183012"/>
            <a:ext cx="2702719"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203" y="2183012"/>
            <a:ext cx="2703314"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1737891"/>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3338395"/>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95291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01C75-6E3A-0C43-AC78-5185600B4E67}"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879949975"/>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174169"/>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241711311"/>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23876217"/>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4524697"/>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4509" y="1574603"/>
            <a:ext cx="1396008" cy="30438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14700" y="1574603"/>
            <a:ext cx="4132659" cy="30438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269439"/>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3919384"/>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5744092"/>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29546766"/>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255864"/>
      </p:ext>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890999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01C75-6E3A-0C43-AC78-5185600B4E67}"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964242432"/>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12455"/>
      </p:ext>
    </p:extLst>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1315740"/>
      </p:ext>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108844550"/>
      </p:ext>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476867870"/>
      </p:ext>
    </p:extLst>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9435059"/>
      </p:ext>
    </p:extLst>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6196" y="924521"/>
            <a:ext cx="2082998" cy="3670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24521"/>
            <a:ext cx="6191846" cy="3670101"/>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4244463"/>
      </p:ext>
    </p:extLst>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88939118"/>
      </p:ext>
    </p:extLst>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7499827"/>
      </p:ext>
    </p:extLst>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730613538"/>
      </p:ext>
    </p:extLst>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617" y="2144316"/>
            <a:ext cx="2748558" cy="2397324"/>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81325" y="2144316"/>
            <a:ext cx="2748558" cy="2397324"/>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996653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2691868674"/>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6224092"/>
      </p:ext>
    </p:extLst>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7375755"/>
      </p:ext>
    </p:extLst>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927730"/>
      </p:ext>
    </p:extLst>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70523888"/>
      </p:ext>
    </p:extLst>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75245851"/>
      </p:ext>
    </p:extLst>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9939726"/>
      </p:ext>
    </p:extLst>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41616" y="1676995"/>
            <a:ext cx="1388269" cy="2864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620" y="1676995"/>
            <a:ext cx="4108847" cy="2864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1644774"/>
      </p:ext>
    </p:extLst>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2432522"/>
      </p:ext>
    </p:extLst>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1984213"/>
      </p:ext>
    </p:extLst>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7583110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6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49700" y="742950"/>
            <a:ext cx="4889500" cy="3657600"/>
          </a:xfrm>
        </p:spPr>
        <p:txBody>
          <a:bodyPr/>
          <a:lstStyle>
            <a:lvl1pPr algn="l">
              <a:defRPr b="0" i="0">
                <a:solidFill>
                  <a:srgbClr val="3186C7"/>
                </a:solidFill>
                <a:latin typeface="Helvetica Light"/>
                <a:cs typeface="Helvetica Light"/>
              </a:defRPr>
            </a:lvl1pPr>
          </a:lstStyle>
          <a:p>
            <a:r>
              <a:rPr lang="en-US" dirty="0" smtClean="0"/>
              <a:t>Title Goes Here</a:t>
            </a:r>
            <a:endParaRPr lang="en-US" dirty="0"/>
          </a:p>
        </p:txBody>
      </p:sp>
      <p:cxnSp>
        <p:nvCxnSpPr>
          <p:cNvPr id="8" name="Straight Connector 7"/>
          <p:cNvCxnSpPr/>
          <p:nvPr/>
        </p:nvCxnSpPr>
        <p:spPr>
          <a:xfrm>
            <a:off x="35941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73100" y="1349375"/>
            <a:ext cx="2444750" cy="2444750"/>
          </a:xfrm>
        </p:spPr>
        <p:txBody>
          <a:bodyPr/>
          <a:lstStyle/>
          <a:p>
            <a:r>
              <a:rPr lang="en-US" smtClean="0"/>
              <a:t>Click icon to add picture</a:t>
            </a:r>
            <a:endParaRPr lang="en-US" dirty="0"/>
          </a:p>
        </p:txBody>
      </p:sp>
    </p:spTree>
    <p:extLst>
      <p:ext uri="{BB962C8B-B14F-4D97-AF65-F5344CB8AC3E}">
        <p14:creationId xmlns:p14="http://schemas.microsoft.com/office/powerpoint/2010/main" val="3794332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722083277"/>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7537027"/>
      </p:ext>
    </p:extLst>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884608"/>
      </p:ext>
    </p:extLst>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9623234"/>
      </p:ext>
    </p:extLst>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82228"/>
      </p:ext>
    </p:extLst>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917045295"/>
      </p:ext>
    </p:extLst>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02244359"/>
      </p:ext>
    </p:extLst>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8248874"/>
      </p:ext>
    </p:extLst>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5"/>
            <a:ext cx="2057400" cy="48904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5"/>
            <a:ext cx="6115050" cy="48904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6830940"/>
      </p:ext>
    </p:extLst>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57706104"/>
      </p:ext>
    </p:extLst>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573533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40500106"/>
      </p:ext>
    </p:extLst>
  </p:cSld>
  <p:clrMapOvr>
    <a:masterClrMapping/>
  </p:clrMapOvr>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365547569"/>
      </p:ext>
    </p:extLst>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2" y="985837"/>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2521" y="985837"/>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1975405"/>
      </p:ext>
    </p:extLst>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9957291"/>
      </p:ext>
    </p:extLst>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2897191"/>
      </p:ext>
    </p:extLst>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433906"/>
      </p:ext>
    </p:extLst>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52166068"/>
      </p:ext>
    </p:extLst>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onsolas"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511992"/>
      </p:ext>
    </p:extLst>
  </p:cSld>
  <p:clrMapOvr>
    <a:masterClrMapping/>
  </p:clrMapOv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9611363"/>
      </p:ext>
    </p:extLst>
  </p:cSld>
  <p:clrMapOvr>
    <a:masterClrMapping/>
  </p:clrMapOv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266" y="206575"/>
            <a:ext cx="2080022" cy="46416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575"/>
            <a:ext cx="6182916" cy="46416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2730697"/>
      </p:ext>
    </p:extLst>
  </p:cSld>
  <p:clrMapOvr>
    <a:masterClrMapping/>
  </p:clrMapOv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8172193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8046446"/>
      </p:ext>
    </p:extLst>
  </p:cSld>
  <p:clrMapOvr>
    <a:masterClrMapping/>
  </p:clrMapOvr>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4488859"/>
      </p:ext>
    </p:extLst>
  </p:cSld>
  <p:clrMapOvr>
    <a:masterClrMapping/>
  </p:clrMapOvr>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231897910"/>
      </p:ext>
    </p:extLst>
  </p:cSld>
  <p:clrMapOvr>
    <a:masterClrMapping/>
  </p:clrMapOvr>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6789" y="1000126"/>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88708" y="1000126"/>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5333950"/>
      </p:ext>
    </p:extLst>
  </p:cSld>
  <p:clrMapOvr>
    <a:masterClrMapping/>
  </p:clrMapOvr>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7452884"/>
      </p:ext>
    </p:extLst>
  </p:cSld>
  <p:clrMapOvr>
    <a:masterClrMapping/>
  </p:clrMapOvr>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817439"/>
      </p:ext>
    </p:extLst>
  </p:cSld>
  <p:clrMapOvr>
    <a:masterClrMapping/>
  </p:clrMapOvr>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744260"/>
      </p:ext>
    </p:extLst>
  </p:cSld>
  <p:clrMapOvr>
    <a:masterClrMapping/>
  </p:clrMapOvr>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898460407"/>
      </p:ext>
    </p:extLst>
  </p:cSld>
  <p:clrMapOvr>
    <a:masterClrMapping/>
  </p:clrMapOvr>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onsolas"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532602713"/>
      </p:ext>
    </p:extLst>
  </p:cSld>
  <p:clrMapOvr>
    <a:masterClrMapping/>
  </p:clrMapOvr>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0062238"/>
      </p:ext>
    </p:extLst>
  </p:cSld>
  <p:clrMapOvr>
    <a:masterClrMapping/>
  </p:clrMapOvr>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9408" y="206575"/>
            <a:ext cx="2074069" cy="46559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575"/>
            <a:ext cx="6165056" cy="46559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445066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186263163"/>
      </p:ext>
    </p:extLst>
  </p:cSld>
  <p:clrMapOvr>
    <a:masterClrMapping/>
  </p:clrMapOvr>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0883518"/>
      </p:ext>
    </p:extLst>
  </p:cSld>
  <p:clrMapOvr>
    <a:masterClrMapping/>
  </p:clrMapOvr>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4754222"/>
      </p:ext>
    </p:extLst>
  </p:cSld>
  <p:clrMapOvr>
    <a:masterClrMapping/>
  </p:clrMapOvr>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48701302"/>
      </p:ext>
    </p:extLst>
  </p:cSld>
  <p:clrMapOvr>
    <a:masterClrMapping/>
  </p:clrMapOvr>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357188" y="1671638"/>
            <a:ext cx="4183856" cy="1724025"/>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8194" y="1671638"/>
            <a:ext cx="4183856" cy="1724025"/>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6762615"/>
      </p:ext>
    </p:extLst>
  </p:cSld>
  <p:clrMapOvr>
    <a:masterClrMapping/>
  </p:clrMapOvr>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5243986"/>
      </p:ext>
    </p:extLst>
  </p:cSld>
  <p:clrMapOvr>
    <a:masterClrMapping/>
  </p:clrMapOvr>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377689351"/>
      </p:ext>
    </p:extLst>
  </p:cSld>
  <p:clrMapOvr>
    <a:masterClrMapping/>
  </p:clrMapOvr>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342489"/>
      </p:ext>
    </p:extLst>
  </p:cSld>
  <p:clrMapOvr>
    <a:masterClrMapping/>
  </p:clrMapOvr>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22168773"/>
      </p:ext>
    </p:extLst>
  </p:cSld>
  <p:clrMapOvr>
    <a:masterClrMapping/>
  </p:clrMapOvr>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56527850"/>
      </p:ext>
    </p:extLst>
  </p:cSld>
  <p:clrMapOvr>
    <a:masterClrMapping/>
  </p:clrMapOvr>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585356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39766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39766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7065327"/>
      </p:ext>
    </p:extLst>
  </p:cSld>
  <p:clrMapOvr>
    <a:masterClrMapping/>
  </p:clrMapOvr>
  <p:transition/>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834" y="205979"/>
            <a:ext cx="2106216" cy="318968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357190" y="205979"/>
            <a:ext cx="6261497" cy="31896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196930"/>
      </p:ext>
    </p:extLst>
  </p:cSld>
  <p:clrMapOvr>
    <a:masterClrMapping/>
  </p:clrMapOvr>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99055799"/>
      </p:ext>
    </p:extLst>
  </p:cSld>
  <p:clrMapOvr>
    <a:masterClrMapping/>
  </p:clrMapOvr>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0055599"/>
      </p:ext>
    </p:extLst>
  </p:cSld>
  <p:clrMapOvr>
    <a:masterClrMapping/>
  </p:clrMapOvr>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99697046"/>
      </p:ext>
    </p:extLst>
  </p:cSld>
  <p:clrMapOvr>
    <a:masterClrMapping/>
  </p:clrMapOvr>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6777758"/>
      </p:ext>
    </p:extLst>
  </p:cSld>
  <p:clrMapOvr>
    <a:masterClrMapping/>
  </p:clrMapOvr>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3712887"/>
      </p:ext>
    </p:extLst>
  </p:cSld>
  <p:clrMapOvr>
    <a:masterClrMapping/>
  </p:clrMapOvr>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7896565"/>
      </p:ext>
    </p:extLst>
  </p:cSld>
  <p:clrMapOvr>
    <a:masterClrMapping/>
  </p:clrMapOvr>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717692"/>
      </p:ext>
    </p:extLst>
  </p:cSld>
  <p:clrMapOvr>
    <a:masterClrMapping/>
  </p:clrMapOvr>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75742915"/>
      </p:ext>
    </p:extLst>
  </p:cSld>
  <p:clrMapOvr>
    <a:masterClrMapping/>
  </p:clrMapOvr>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7751051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2085092"/>
      </p:ext>
    </p:extLst>
  </p:cSld>
  <p:clrMapOvr>
    <a:masterClrMapping/>
  </p:clrMapOvr>
  <p:transition/>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774862"/>
      </p:ext>
    </p:extLst>
  </p:cSld>
  <p:clrMapOvr>
    <a:masterClrMapping/>
  </p:clrMapOvr>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6359"/>
            <a:ext cx="2057400" cy="4208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6359"/>
            <a:ext cx="6115050" cy="420826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2766868"/>
      </p:ext>
    </p:extLst>
  </p:cSld>
  <p:clrMapOvr>
    <a:masterClrMapping/>
  </p:clrMapOvr>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64567146"/>
      </p:ext>
    </p:extLst>
  </p:cSld>
  <p:clrMapOvr>
    <a:masterClrMapping/>
  </p:clrMapOvr>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8666600"/>
      </p:ext>
    </p:extLst>
  </p:cSld>
  <p:clrMapOvr>
    <a:masterClrMapping/>
  </p:clrMapOvr>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69282243"/>
      </p:ext>
    </p:extLst>
  </p:cSld>
  <p:clrMapOvr>
    <a:masterClrMapping/>
  </p:clrMapOvr>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7109475"/>
      </p:ext>
    </p:extLst>
  </p:cSld>
  <p:clrMapOvr>
    <a:masterClrMapping/>
  </p:clrMapOvr>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456596"/>
      </p:ext>
    </p:extLst>
  </p:cSld>
  <p:clrMapOvr>
    <a:masterClrMapping/>
  </p:clrMapOvr>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186615014"/>
      </p:ext>
    </p:extLst>
  </p:cSld>
  <p:clrMapOvr>
    <a:masterClrMapping/>
  </p:clrMapOvr>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394771"/>
      </p:ext>
    </p:extLst>
  </p:cSld>
  <p:clrMapOvr>
    <a:masterClrMapping/>
  </p:clrMapOvr>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4028858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2231417"/>
      </p:ext>
    </p:extLst>
  </p:cSld>
  <p:clrMapOvr>
    <a:masterClrMapping/>
  </p:clrMapOvr>
  <p:transition/>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58025892"/>
      </p:ext>
    </p:extLst>
  </p:cSld>
  <p:clrMapOvr>
    <a:masterClrMapping/>
  </p:clrMapOvr>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670803"/>
      </p:ext>
    </p:extLst>
  </p:cSld>
  <p:clrMapOvr>
    <a:masterClrMapping/>
  </p:clrMapOvr>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9547728"/>
      </p:ext>
    </p:extLst>
  </p:cSld>
  <p:clrMapOvr>
    <a:masterClrMapping/>
  </p:clrMapOvr>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81598014"/>
      </p:ext>
    </p:extLst>
  </p:cSld>
  <p:clrMapOvr>
    <a:masterClrMapping/>
  </p:clrMapOvr>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8600615"/>
      </p:ext>
    </p:extLst>
  </p:cSld>
  <p:clrMapOvr>
    <a:masterClrMapping/>
  </p:clrMapOvr>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01497816"/>
      </p:ext>
    </p:extLst>
  </p:cSld>
  <p:clrMapOvr>
    <a:masterClrMapping/>
  </p:clrMapOvr>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2536987"/>
      </p:ext>
    </p:extLst>
  </p:cSld>
  <p:clrMapOvr>
    <a:masterClrMapping/>
  </p:clrMapOvr>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1774055"/>
      </p:ext>
    </p:extLst>
  </p:cSld>
  <p:clrMapOvr>
    <a:masterClrMapping/>
  </p:clrMapOvr>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5104535"/>
      </p:ext>
    </p:extLst>
  </p:cSld>
  <p:clrMapOvr>
    <a:masterClrMapping/>
  </p:clrMapOvr>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3606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4040138"/>
      </p:ext>
    </p:extLst>
  </p:cSld>
  <p:clrMapOvr>
    <a:masterClrMapping/>
  </p:clrMapOvr>
  <p:transition/>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24177429"/>
      </p:ext>
    </p:extLst>
  </p:cSld>
  <p:clrMapOvr>
    <a:masterClrMapping/>
  </p:clrMapOvr>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69537756"/>
      </p:ext>
    </p:extLst>
  </p:cSld>
  <p:clrMapOvr>
    <a:masterClrMapping/>
  </p:clrMapOvr>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3150914"/>
      </p:ext>
    </p:extLst>
  </p:cSld>
  <p:clrMapOvr>
    <a:masterClrMapping/>
  </p:clrMapOvr>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859037"/>
            <a:ext cx="2286000" cy="37355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859037"/>
            <a:ext cx="6800850" cy="3735586"/>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0740178"/>
      </p:ext>
    </p:extLst>
  </p:cSld>
  <p:clrMapOvr>
    <a:masterClrMapping/>
  </p:clrMapOvr>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91200497"/>
      </p:ext>
    </p:extLst>
  </p:cSld>
  <p:clrMapOvr>
    <a:masterClrMapping/>
  </p:clrMapOvr>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9101756"/>
      </p:ext>
    </p:extLst>
  </p:cSld>
  <p:clrMapOvr>
    <a:masterClrMapping/>
  </p:clrMapOvr>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298783156"/>
      </p:ext>
    </p:extLst>
  </p:cSld>
  <p:clrMapOvr>
    <a:masterClrMapping/>
  </p:clrMapOv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6855514"/>
      </p:ext>
    </p:extLst>
  </p:cSld>
  <p:clrMapOvr>
    <a:masterClrMapping/>
  </p:clrMapOvr>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9676995"/>
      </p:ext>
    </p:extLst>
  </p:cSld>
  <p:clrMapOvr>
    <a:masterClrMapping/>
  </p:clrMapOvr>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990344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077046738"/>
      </p:ext>
    </p:extLst>
  </p:cSld>
  <p:clrMapOvr>
    <a:masterClrMapping/>
  </p:clrMapOvr>
  <p:transition/>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046864"/>
      </p:ext>
    </p:extLst>
  </p:cSld>
  <p:clrMapOvr>
    <a:masterClrMapping/>
  </p:clrMapOvr>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32555352"/>
      </p:ext>
    </p:extLst>
  </p:cSld>
  <p:clrMapOvr>
    <a:masterClrMapping/>
  </p:clrMapOvr>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65760651"/>
      </p:ext>
    </p:extLst>
  </p:cSld>
  <p:clrMapOvr>
    <a:masterClrMapping/>
  </p:clrMapOvr>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4043635"/>
      </p:ext>
    </p:extLst>
  </p:cSld>
  <p:clrMapOvr>
    <a:masterClrMapping/>
  </p:clrMapOvr>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200151"/>
            <a:ext cx="22860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200151"/>
            <a:ext cx="68008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8928855"/>
      </p:ext>
    </p:extLst>
  </p:cSld>
  <p:clrMapOvr>
    <a:masterClrMapping/>
  </p:clrMapOvr>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27502842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265639731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51143718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01C75-6E3A-0C43-AC78-5185600B4E67}"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08395065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01C75-6E3A-0C43-AC78-5185600B4E67}" type="datetimeFigureOut">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7837228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610338549"/>
      </p:ext>
    </p:extLst>
  </p:cSld>
  <p:clrMapOvr>
    <a:masterClrMapping/>
  </p:clrMapOvr>
  <p:transition/>
  <p:timing>
    <p:tnLst>
      <p:par>
        <p:cT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01C75-6E3A-0C43-AC78-5185600B4E67}" type="datetimeFigureOut">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57860008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01C75-6E3A-0C43-AC78-5185600B4E67}" type="datetimeFigureOut">
              <a:rPr lang="en-US" smtClean="0"/>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83879059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01C75-6E3A-0C43-AC78-5185600B4E67}"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217084517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01C75-6E3A-0C43-AC78-5185600B4E67}"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73871822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75164451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47984725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4740083"/>
      </p:ext>
    </p:extLst>
  </p:cSld>
  <p:clrMapOvr>
    <a:masterClrMapping/>
  </p:clrMapOvr>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2882088"/>
      </p:ext>
    </p:extLst>
  </p:cSld>
  <p:clrMapOvr>
    <a:masterClrMapping/>
  </p:clrMapOvr>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584180508"/>
      </p:ext>
    </p:extLst>
  </p:cSld>
  <p:clrMapOvr>
    <a:masterClrMapping/>
  </p:clrMapOvr>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39766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39766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97336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9017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1231900" y="742950"/>
            <a:ext cx="7531100" cy="3657600"/>
          </a:xfrm>
        </p:spPr>
        <p:txBody>
          <a:bodyPr/>
          <a:lstStyle>
            <a:lvl1pPr algn="l">
              <a:defRPr b="0" i="0">
                <a:solidFill>
                  <a:srgbClr val="3186C7"/>
                </a:solidFill>
                <a:latin typeface="Helvetica Light"/>
                <a:cs typeface="Helvetica Light"/>
              </a:defRPr>
            </a:lvl1pPr>
          </a:lstStyle>
          <a:p>
            <a:r>
              <a:rPr lang="en-US" dirty="0" smtClean="0"/>
              <a:t>Title Goes Here</a:t>
            </a:r>
            <a:endParaRPr lang="en-US" dirty="0"/>
          </a:p>
        </p:txBody>
      </p:sp>
    </p:spTree>
    <p:extLst>
      <p:ext uri="{BB962C8B-B14F-4D97-AF65-F5344CB8AC3E}">
        <p14:creationId xmlns:p14="http://schemas.microsoft.com/office/powerpoint/2010/main" val="196155022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4436424"/>
      </p:ext>
    </p:extLst>
  </p:cSld>
  <p:clrMapOvr>
    <a:masterClrMapping/>
  </p:clrMapOvr>
  <p:transition/>
  <p:timing>
    <p:tnLst>
      <p:par>
        <p:cTn id="1" dur="indefinite" restart="never" nodeType="tmRoot"/>
      </p:par>
    </p:tn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6259137"/>
      </p:ext>
    </p:extLst>
  </p:cSld>
  <p:clrMapOvr>
    <a:masterClrMapping/>
  </p:clrMapOvr>
  <p:transition/>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5795882"/>
      </p:ext>
    </p:extLst>
  </p:cSld>
  <p:clrMapOvr>
    <a:masterClrMapping/>
  </p:clrMapOvr>
  <p:transition/>
</p:sldLayout>
</file>

<file path=ppt/slideLayouts/slideLayout3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099821"/>
      </p:ext>
    </p:extLst>
  </p:cSld>
  <p:clrMapOvr>
    <a:masterClrMapping/>
  </p:clrMapOvr>
  <p:transition/>
</p:sldLayout>
</file>

<file path=ppt/slideLayouts/slideLayout3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642161261"/>
      </p:ext>
    </p:extLst>
  </p:cSld>
  <p:clrMapOvr>
    <a:masterClrMapping/>
  </p:clrMapOvr>
  <p:transition/>
</p:sldLayout>
</file>

<file path=ppt/slideLayouts/slideLayout3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0308040"/>
      </p:ext>
    </p:extLst>
  </p:cSld>
  <p:clrMapOvr>
    <a:masterClrMapping/>
  </p:clrMapOvr>
  <p:transition/>
</p:sldLayout>
</file>

<file path=ppt/slideLayouts/slideLayout3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2219374"/>
      </p:ext>
    </p:extLst>
  </p:cSld>
  <p:clrMapOvr>
    <a:masterClrMapping/>
  </p:clrMapOvr>
  <p:transition/>
</p:sldLayout>
</file>

<file path=ppt/slideLayouts/slideLayout3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6"/>
            <a:ext cx="2057400" cy="48047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6"/>
            <a:ext cx="6115050" cy="48047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6185149"/>
      </p:ext>
    </p:extLst>
  </p:cSld>
  <p:clrMapOvr>
    <a:masterClrMapping/>
  </p:clrMapOvr>
  <p:transition/>
</p:sldLayout>
</file>

<file path=ppt/slideLayouts/slideLayout3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29541579"/>
      </p:ext>
    </p:extLst>
  </p:cSld>
  <p:clrMapOvr>
    <a:masterClrMapping/>
  </p:clrMapOvr>
  <p:transition/>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5559570"/>
      </p:ext>
    </p:extLst>
  </p:cSld>
  <p:clrMapOvr>
    <a:masterClrMapping/>
  </p:clrMapOvr>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74453991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6"/>
            <a:ext cx="2057400" cy="48047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6"/>
            <a:ext cx="6115050" cy="48047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2384174"/>
      </p:ext>
    </p:extLst>
  </p:cSld>
  <p:clrMapOvr>
    <a:masterClrMapping/>
  </p:clrMapOvr>
  <p:transition/>
  <p:timing>
    <p:tnLst>
      <p:par>
        <p:cTn id="1" dur="indefinite" restart="never" nodeType="tmRoot"/>
      </p:par>
    </p:tn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8573731"/>
      </p:ext>
    </p:extLst>
  </p:cSld>
  <p:clrMapOvr>
    <a:masterClrMapping/>
  </p:clrMapOvr>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3705827"/>
      </p:ext>
    </p:extLst>
  </p:cSld>
  <p:clrMapOvr>
    <a:masterClrMapping/>
  </p:clrMapOvr>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7812453"/>
      </p:ext>
    </p:extLst>
  </p:cSld>
  <p:clrMapOvr>
    <a:masterClrMapping/>
  </p:clrMapOvr>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829208"/>
      </p:ext>
    </p:extLst>
  </p:cSld>
  <p:clrMapOvr>
    <a:masterClrMapping/>
  </p:clrMapOvr>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42120170"/>
      </p:ext>
    </p:extLst>
  </p:cSld>
  <p:clrMapOvr>
    <a:masterClrMapping/>
  </p:clrMapOvr>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90738003"/>
      </p:ext>
    </p:extLst>
  </p:cSld>
  <p:clrMapOvr>
    <a:masterClrMapping/>
  </p:clrMapOvr>
  <p:transition/>
</p:sldLayout>
</file>

<file path=ppt/slideLayouts/slideLayout3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8579284"/>
      </p:ext>
    </p:extLst>
  </p:cSld>
  <p:clrMapOvr>
    <a:masterClrMapping/>
  </p:clrMapOvr>
  <p:transition/>
</p:sldLayout>
</file>

<file path=ppt/slideLayouts/slideLayout3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236" y="1170385"/>
            <a:ext cx="2096691" cy="3424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8378" y="1170385"/>
            <a:ext cx="6234708" cy="3424238"/>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8445133"/>
      </p:ext>
    </p:extLst>
  </p:cSld>
  <p:clrMapOvr>
    <a:masterClrMapping/>
  </p:clrMapOvr>
  <p:transition/>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3424754"/>
      </p:ext>
    </p:extLst>
  </p:cSld>
  <p:clrMapOvr>
    <a:masterClrMapping/>
  </p:clrMapOvr>
  <p:transition/>
</p:sldLayout>
</file>

<file path=ppt/slideLayouts/slideLayout3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909817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20236709"/>
      </p:ext>
    </p:extLst>
  </p:cSld>
  <p:clrMapOvr>
    <a:masterClrMapping/>
  </p:clrMapOvr>
  <p:transition/>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70478621"/>
      </p:ext>
    </p:extLst>
  </p:cSld>
  <p:clrMapOvr>
    <a:masterClrMapping/>
  </p:clrMapOvr>
  <p:transition/>
</p:sldLayout>
</file>

<file path=ppt/slideLayouts/slideLayout3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5790148"/>
      </p:ext>
    </p:extLst>
  </p:cSld>
  <p:clrMapOvr>
    <a:masterClrMapping/>
  </p:clrMapOvr>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7946571"/>
      </p:ext>
    </p:extLst>
  </p:cSld>
  <p:clrMapOvr>
    <a:masterClrMapping/>
  </p:clrMapOvr>
  <p:transition/>
</p:sldLayout>
</file>

<file path=ppt/slideLayouts/slideLayout3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6688053"/>
      </p:ext>
    </p:extLst>
  </p:cSld>
  <p:clrMapOvr>
    <a:masterClrMapping/>
  </p:clrMapOvr>
  <p:transition/>
</p:sldLayout>
</file>

<file path=ppt/slideLayouts/slideLayout3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922922"/>
      </p:ext>
    </p:extLst>
  </p:cSld>
  <p:clrMapOvr>
    <a:masterClrMapping/>
  </p:clrMapOvr>
  <p:transition/>
</p:sldLayout>
</file>

<file path=ppt/slideLayouts/slideLayout3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84808471"/>
      </p:ext>
    </p:extLst>
  </p:cSld>
  <p:clrMapOvr>
    <a:masterClrMapping/>
  </p:clrMapOvr>
  <p:transition/>
</p:sldLayout>
</file>

<file path=ppt/slideLayouts/slideLayout3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55483630"/>
      </p:ext>
    </p:extLst>
  </p:cSld>
  <p:clrMapOvr>
    <a:masterClrMapping/>
  </p:clrMapOvr>
  <p:transition/>
</p:sldLayout>
</file>

<file path=ppt/slideLayouts/slideLayout3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0297991"/>
      </p:ext>
    </p:extLst>
  </p:cSld>
  <p:clrMapOvr>
    <a:masterClrMapping/>
  </p:clrMapOvr>
  <p:transition/>
</p:sldLayout>
</file>

<file path=ppt/slideLayouts/slideLayout3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5"/>
            <a:ext cx="2057400" cy="48904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5"/>
            <a:ext cx="6115050" cy="48904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2658364"/>
      </p:ext>
    </p:extLst>
  </p:cSld>
  <p:clrMapOvr>
    <a:masterClrMapping/>
  </p:clrMapOvr>
  <p:transition/>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3677055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6856086"/>
      </p:ext>
    </p:extLst>
  </p:cSld>
  <p:clrMapOvr>
    <a:masterClrMapping/>
  </p:clrMapOvr>
  <p:transition/>
  <p:timing>
    <p:tnLst>
      <p:par>
        <p:cT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8619345"/>
      </p:ext>
    </p:extLst>
  </p:cSld>
  <p:clrMapOvr>
    <a:masterClrMapping/>
  </p:clrMapOvr>
  <p:transition/>
</p:sldLayout>
</file>

<file path=ppt/slideLayouts/slideLayout3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011896511"/>
      </p:ext>
    </p:extLst>
  </p:cSld>
  <p:clrMapOvr>
    <a:masterClrMapping/>
  </p:clrMapOvr>
  <p:transition/>
</p:sldLayout>
</file>

<file path=ppt/slideLayouts/slideLayout3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2037" y="1447205"/>
            <a:ext cx="3481388" cy="3695700"/>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47205"/>
            <a:ext cx="3481388" cy="3695700"/>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5185013"/>
      </p:ext>
    </p:extLst>
  </p:cSld>
  <p:clrMapOvr>
    <a:masterClrMapping/>
  </p:clrMapOvr>
  <p:transition/>
</p:sldLayout>
</file>

<file path=ppt/slideLayouts/slideLayout3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4021231"/>
      </p:ext>
    </p:extLst>
  </p:cSld>
  <p:clrMapOvr>
    <a:masterClrMapping/>
  </p:clrMapOvr>
  <p:transition/>
</p:sldLayout>
</file>

<file path=ppt/slideLayouts/slideLayout3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2401833"/>
      </p:ext>
    </p:extLst>
  </p:cSld>
  <p:clrMapOvr>
    <a:masterClrMapping/>
  </p:clrMapOvr>
  <p:transition/>
</p:sldLayout>
</file>

<file path=ppt/slideLayouts/slideLayout3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467522"/>
      </p:ext>
    </p:extLst>
  </p:cSld>
  <p:clrMapOvr>
    <a:masterClrMapping/>
  </p:clrMapOvr>
  <p:transition/>
</p:sldLayout>
</file>

<file path=ppt/slideLayouts/slideLayout3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91286911"/>
      </p:ext>
    </p:extLst>
  </p:cSld>
  <p:clrMapOvr>
    <a:masterClrMapping/>
  </p:clrMapOvr>
  <p:transition/>
</p:sldLayout>
</file>

<file path=ppt/slideLayouts/slideLayout3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3152489"/>
      </p:ext>
    </p:extLst>
  </p:cSld>
  <p:clrMapOvr>
    <a:masterClrMapping/>
  </p:clrMapOvr>
  <p:transition/>
</p:sldLayout>
</file>

<file path=ppt/slideLayouts/slideLayout3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5652836"/>
      </p:ext>
    </p:extLst>
  </p:cSld>
  <p:clrMapOvr>
    <a:masterClrMapping/>
  </p:clrMapOvr>
  <p:transition/>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19126"/>
            <a:ext cx="2057400" cy="45237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19126"/>
            <a:ext cx="6115050" cy="45237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267003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896796951"/>
      </p:ext>
    </p:extLst>
  </p:cSld>
  <p:clrMapOvr>
    <a:masterClrMapping/>
  </p:clrMapOvr>
  <p:transition/>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82367958"/>
      </p:ext>
    </p:extLst>
  </p:cSld>
  <p:clrMapOvr>
    <a:masterClrMapping/>
  </p:clrMapOvr>
  <p:transition/>
</p:sldLayout>
</file>

<file path=ppt/slideLayouts/slideLayout3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496422"/>
      </p:ext>
    </p:extLst>
  </p:cSld>
  <p:clrMapOvr>
    <a:masterClrMapping/>
  </p:clrMapOvr>
  <p:transition/>
</p:sldLayout>
</file>

<file path=ppt/slideLayouts/slideLayout3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95789987"/>
      </p:ext>
    </p:extLst>
  </p:cSld>
  <p:clrMapOvr>
    <a:masterClrMapping/>
  </p:clrMapOvr>
  <p:transition/>
</p:sldLayout>
</file>

<file path=ppt/slideLayouts/slideLayout3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9669750"/>
      </p:ext>
    </p:extLst>
  </p:cSld>
  <p:clrMapOvr>
    <a:masterClrMapping/>
  </p:clrMapOvr>
  <p:transition/>
</p:sldLayout>
</file>

<file path=ppt/slideLayouts/slideLayout3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6540886"/>
      </p:ext>
    </p:extLst>
  </p:cSld>
  <p:clrMapOvr>
    <a:masterClrMapping/>
  </p:clrMapOvr>
  <p:transition/>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1325574"/>
      </p:ext>
    </p:extLst>
  </p:cSld>
  <p:clrMapOvr>
    <a:masterClrMapping/>
  </p:clrMapOvr>
  <p:transition/>
</p:sldLayout>
</file>

<file path=ppt/slideLayouts/slideLayout3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368456"/>
      </p:ext>
    </p:extLst>
  </p:cSld>
  <p:clrMapOvr>
    <a:masterClrMapping/>
  </p:clrMapOvr>
  <p:transition/>
</p:sldLayout>
</file>

<file path=ppt/slideLayouts/slideLayout3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35782356"/>
      </p:ext>
    </p:extLst>
  </p:cSld>
  <p:clrMapOvr>
    <a:masterClrMapping/>
  </p:clrMapOvr>
  <p:transition/>
</p:sldLayout>
</file>

<file path=ppt/slideLayouts/slideLayout3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945236736"/>
      </p:ext>
    </p:extLst>
  </p:cSld>
  <p:clrMapOvr>
    <a:masterClrMapping/>
  </p:clrMapOvr>
  <p:transition/>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174737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7324943"/>
      </p:ext>
    </p:extLst>
  </p:cSld>
  <p:clrMapOvr>
    <a:masterClrMapping/>
  </p:clrMapOvr>
  <p:transition/>
</p:sldLayout>
</file>

<file path=ppt/slideLayouts/slideLayout3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3129"/>
            <a:ext cx="2057400" cy="43314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3129"/>
            <a:ext cx="6115050" cy="433149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8283152"/>
      </p:ext>
    </p:extLst>
  </p:cSld>
  <p:clrMapOvr>
    <a:masterClrMapping/>
  </p:clrMapOvr>
  <p:transition/>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23172425"/>
      </p:ext>
    </p:extLst>
  </p:cSld>
  <p:clrMapOvr>
    <a:masterClrMapping/>
  </p:clrMapOvr>
  <p:transition/>
</p:sldLayout>
</file>

<file path=ppt/slideLayouts/slideLayout3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7450913"/>
      </p:ext>
    </p:extLst>
  </p:cSld>
  <p:clrMapOvr>
    <a:masterClrMapping/>
  </p:clrMapOvr>
  <p:transition/>
</p:sldLayout>
</file>

<file path=ppt/slideLayouts/slideLayout3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988601774"/>
      </p:ext>
    </p:extLst>
  </p:cSld>
  <p:clrMapOvr>
    <a:masterClrMapping/>
  </p:clrMapOvr>
  <p:transition/>
</p:sldLayout>
</file>

<file path=ppt/slideLayouts/slideLayout3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3225967"/>
      </p:ext>
    </p:extLst>
  </p:cSld>
  <p:clrMapOvr>
    <a:masterClrMapping/>
  </p:clrMapOvr>
  <p:transition/>
</p:sldLayout>
</file>

<file path=ppt/slideLayouts/slideLayout3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1776303"/>
      </p:ext>
    </p:extLst>
  </p:cSld>
  <p:clrMapOvr>
    <a:masterClrMapping/>
  </p:clrMapOvr>
  <p:transition/>
</p:sldLayout>
</file>

<file path=ppt/slideLayouts/slideLayout3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7356578"/>
      </p:ext>
    </p:extLst>
  </p:cSld>
  <p:clrMapOvr>
    <a:masterClrMapping/>
  </p:clrMapOvr>
  <p:transition/>
</p:sldLayout>
</file>

<file path=ppt/slideLayouts/slideLayout3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776830"/>
      </p:ext>
    </p:extLst>
  </p:cSld>
  <p:clrMapOvr>
    <a:masterClrMapping/>
  </p:clrMapOvr>
  <p:transition/>
</p:sldLayout>
</file>

<file path=ppt/slideLayouts/slideLayout3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84887428"/>
      </p:ext>
    </p:extLst>
  </p:cSld>
  <p:clrMapOvr>
    <a:masterClrMapping/>
  </p:clrMapOvr>
  <p:transition/>
</p:sldLayout>
</file>

<file path=ppt/slideLayouts/slideLayout3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676770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0345400"/>
      </p:ext>
    </p:extLst>
  </p:cSld>
  <p:clrMapOvr>
    <a:masterClrMapping/>
  </p:clrMapOvr>
  <p:transition/>
</p:sldLayout>
</file>

<file path=ppt/slideLayouts/slideLayout3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2626254"/>
      </p:ext>
    </p:extLst>
  </p:cSld>
  <p:clrMapOvr>
    <a:masterClrMapping/>
  </p:clrMapOvr>
  <p:transition/>
</p:sldLayout>
</file>

<file path=ppt/slideLayouts/slideLayout3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2974" y="263129"/>
            <a:ext cx="2058591" cy="43314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3129"/>
            <a:ext cx="6118622" cy="433149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1843567"/>
      </p:ext>
    </p:extLst>
  </p:cSld>
  <p:clrMapOvr>
    <a:masterClrMapping/>
  </p:clrMapOvr>
  <p:transition/>
</p:sldLayout>
</file>

<file path=ppt/slideLayouts/slideLayout3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35297603"/>
      </p:ext>
    </p:extLst>
  </p:cSld>
  <p:clrMapOvr>
    <a:masterClrMapping/>
  </p:clrMapOvr>
  <p:transition/>
</p:sldLayout>
</file>

<file path=ppt/slideLayouts/slideLayout3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9081069"/>
      </p:ext>
    </p:extLst>
  </p:cSld>
  <p:clrMapOvr>
    <a:masterClrMapping/>
  </p:clrMapOvr>
  <p:transition/>
</p:sldLayout>
</file>

<file path=ppt/slideLayouts/slideLayout3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91602472"/>
      </p:ext>
    </p:extLst>
  </p:cSld>
  <p:clrMapOvr>
    <a:masterClrMapping/>
  </p:clrMapOvr>
  <p:transition/>
</p:sldLayout>
</file>

<file path=ppt/slideLayouts/slideLayout3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2807657"/>
      </p:ext>
    </p:extLst>
  </p:cSld>
  <p:clrMapOvr>
    <a:masterClrMapping/>
  </p:clrMapOvr>
  <p:transition/>
</p:sldLayout>
</file>

<file path=ppt/slideLayouts/slideLayout3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8017651"/>
      </p:ext>
    </p:extLst>
  </p:cSld>
  <p:clrMapOvr>
    <a:masterClrMapping/>
  </p:clrMapOvr>
  <p:transition/>
</p:sldLayout>
</file>

<file path=ppt/slideLayouts/slideLayout3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1151227"/>
      </p:ext>
    </p:extLst>
  </p:cSld>
  <p:clrMapOvr>
    <a:masterClrMapping/>
  </p:clrMapOvr>
  <p:transition/>
</p:sldLayout>
</file>

<file path=ppt/slideLayouts/slideLayout3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47821"/>
      </p:ext>
    </p:extLst>
  </p:cSld>
  <p:clrMapOvr>
    <a:masterClrMapping/>
  </p:clrMapOvr>
  <p:transition/>
</p:sldLayout>
</file>

<file path=ppt/slideLayouts/slideLayout3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9357945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8410110"/>
      </p:ext>
    </p:extLst>
  </p:cSld>
  <p:clrMapOvr>
    <a:masterClrMapping/>
  </p:clrMapOvr>
  <p:transition/>
</p:sldLayout>
</file>

<file path=ppt/slideLayouts/slideLayout3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17643048"/>
      </p:ext>
    </p:extLst>
  </p:cSld>
  <p:clrMapOvr>
    <a:masterClrMapping/>
  </p:clrMapOvr>
  <p:transition/>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181794"/>
      </p:ext>
    </p:extLst>
  </p:cSld>
  <p:clrMapOvr>
    <a:masterClrMapping/>
  </p:clrMapOvr>
  <p:transition/>
</p:sldLayout>
</file>

<file path=ppt/slideLayouts/slideLayout3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8367"/>
            <a:ext cx="2057400" cy="43362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58367"/>
            <a:ext cx="6115050" cy="4336256"/>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0793454"/>
      </p:ext>
    </p:extLst>
  </p:cSld>
  <p:clrMapOvr>
    <a:masterClrMapping/>
  </p:clrMapOvr>
  <p:transition/>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02088709"/>
      </p:ext>
    </p:extLst>
  </p:cSld>
  <p:clrMapOvr>
    <a:masterClrMapping/>
  </p:clrMapOvr>
  <p:transition/>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9471864"/>
      </p:ext>
    </p:extLst>
  </p:cSld>
  <p:clrMapOvr>
    <a:masterClrMapping/>
  </p:clrMapOvr>
  <p:transition/>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32666282"/>
      </p:ext>
    </p:extLst>
  </p:cSld>
  <p:clrMapOvr>
    <a:masterClrMapping/>
  </p:clrMapOvr>
  <p:transition/>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7484596"/>
      </p:ext>
    </p:extLst>
  </p:cSld>
  <p:clrMapOvr>
    <a:masterClrMapping/>
  </p:clrMapOvr>
  <p:transition/>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9111531"/>
      </p:ext>
    </p:extLst>
  </p:cSld>
  <p:clrMapOvr>
    <a:masterClrMapping/>
  </p:clrMapOvr>
  <p:transition/>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1531505"/>
      </p:ext>
    </p:extLst>
  </p:cSld>
  <p:clrMapOvr>
    <a:masterClrMapping/>
  </p:clrMapOvr>
  <p:transition/>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50488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300459"/>
      </p:ext>
    </p:extLst>
  </p:cSld>
  <p:clrMapOvr>
    <a:masterClrMapping/>
  </p:clrMapOvr>
  <p:transition/>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91038278"/>
      </p:ext>
    </p:extLst>
  </p:cSld>
  <p:clrMapOvr>
    <a:masterClrMapping/>
  </p:clrMapOvr>
  <p:transition/>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15746907"/>
      </p:ext>
    </p:extLst>
  </p:cSld>
  <p:clrMapOvr>
    <a:masterClrMapping/>
  </p:clrMapOvr>
  <p:transition/>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3843282"/>
      </p:ext>
    </p:extLst>
  </p:cSld>
  <p:clrMapOvr>
    <a:masterClrMapping/>
  </p:clrMapOvr>
  <p:transition/>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1"/>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398628"/>
      </p:ext>
    </p:extLst>
  </p:cSld>
  <p:clrMapOvr>
    <a:masterClrMapping/>
  </p:clrMapOvr>
  <p:transition/>
</p:sldLayout>
</file>

<file path=ppt/slideLayouts/slideLayout3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06499359"/>
      </p:ext>
    </p:extLst>
  </p:cSld>
  <p:clrMapOvr>
    <a:masterClrMapping/>
  </p:clrMapOvr>
  <p:transition/>
</p:sldLayout>
</file>

<file path=ppt/slideLayouts/slideLayout3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8677337"/>
      </p:ext>
    </p:extLst>
  </p:cSld>
  <p:clrMapOvr>
    <a:masterClrMapping/>
  </p:clrMapOvr>
  <p:transition/>
</p:sldLayout>
</file>

<file path=ppt/slideLayouts/slideLayout3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43592787"/>
      </p:ext>
    </p:extLst>
  </p:cSld>
  <p:clrMapOvr>
    <a:masterClrMapping/>
  </p:clrMapOvr>
  <p:transition/>
</p:sldLayout>
</file>

<file path=ppt/slideLayouts/slideLayout3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3962920"/>
      </p:ext>
    </p:extLst>
  </p:cSld>
  <p:clrMapOvr>
    <a:masterClrMapping/>
  </p:clrMapOvr>
  <p:transition/>
</p:sldLayout>
</file>

<file path=ppt/slideLayouts/slideLayout3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1305238"/>
      </p:ext>
    </p:extLst>
  </p:cSld>
  <p:clrMapOvr>
    <a:masterClrMapping/>
  </p:clrMapOvr>
  <p:transition/>
</p:sldLayout>
</file>

<file path=ppt/slideLayouts/slideLayout3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57670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19157410"/>
      </p:ext>
    </p:extLst>
  </p:cSld>
  <p:clrMapOvr>
    <a:masterClrMapping/>
  </p:clrMapOvr>
  <p:transition/>
</p:sldLayout>
</file>

<file path=ppt/slideLayouts/slideLayout3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76056"/>
      </p:ext>
    </p:extLst>
  </p:cSld>
  <p:clrMapOvr>
    <a:masterClrMapping/>
  </p:clrMapOvr>
  <p:transition/>
</p:sldLayout>
</file>

<file path=ppt/slideLayouts/slideLayout3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234654488"/>
      </p:ext>
    </p:extLst>
  </p:cSld>
  <p:clrMapOvr>
    <a:masterClrMapping/>
  </p:clrMapOvr>
  <p:transition/>
</p:sldLayout>
</file>

<file path=ppt/slideLayouts/slideLayout3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87219218"/>
      </p:ext>
    </p:extLst>
  </p:cSld>
  <p:clrMapOvr>
    <a:masterClrMapping/>
  </p:clrMapOvr>
  <p:transition/>
</p:sldLayout>
</file>

<file path=ppt/slideLayouts/slideLayout3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1232457"/>
      </p:ext>
    </p:extLst>
  </p:cSld>
  <p:clrMapOvr>
    <a:masterClrMapping/>
  </p:clrMapOvr>
  <p:transition/>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1"/>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880372"/>
      </p:ext>
    </p:extLst>
  </p:cSld>
  <p:clrMapOvr>
    <a:masterClrMapping/>
  </p:clrMapOvr>
  <p:transition/>
</p:sldLayout>
</file>

<file path=ppt/slideLayouts/slideLayout3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20308301"/>
      </p:ext>
    </p:extLst>
  </p:cSld>
  <p:clrMapOvr>
    <a:masterClrMapping/>
  </p:clrMapOvr>
  <p:transition/>
</p:sldLayout>
</file>

<file path=ppt/slideLayouts/slideLayout3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5673961"/>
      </p:ext>
    </p:extLst>
  </p:cSld>
  <p:clrMapOvr>
    <a:masterClrMapping/>
  </p:clrMapOvr>
  <p:transition/>
</p:sldLayout>
</file>

<file path=ppt/slideLayouts/slideLayout3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286154350"/>
      </p:ext>
    </p:extLst>
  </p:cSld>
  <p:clrMapOvr>
    <a:masterClrMapping/>
  </p:clrMapOvr>
  <p:transition/>
</p:sldLayout>
</file>

<file path=ppt/slideLayouts/slideLayout3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8461671"/>
      </p:ext>
    </p:extLst>
  </p:cSld>
  <p:clrMapOvr>
    <a:masterClrMapping/>
  </p:clrMapOvr>
  <p:transition/>
</p:sldLayout>
</file>

<file path=ppt/slideLayouts/slideLayout3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88117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7_Two Content">
    <p:spTree>
      <p:nvGrpSpPr>
        <p:cNvPr id="1" name=""/>
        <p:cNvGrpSpPr/>
        <p:nvPr/>
      </p:nvGrpSpPr>
      <p:grpSpPr>
        <a:xfrm>
          <a:off x="0" y="0"/>
          <a:ext cx="0" cy="0"/>
          <a:chOff x="0" y="0"/>
          <a:chExt cx="0" cy="0"/>
        </a:xfrm>
      </p:grpSpPr>
      <p:cxnSp>
        <p:nvCxnSpPr>
          <p:cNvPr id="8" name="Straight Connector 7"/>
          <p:cNvCxnSpPr/>
          <p:nvPr/>
        </p:nvCxnSpPr>
        <p:spPr>
          <a:xfrm>
            <a:off x="266700" y="742950"/>
            <a:ext cx="85725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266700" y="152400"/>
            <a:ext cx="7048500" cy="590550"/>
          </a:xfrm>
        </p:spPr>
        <p:txBody>
          <a:bodyPr anchor="b">
            <a:normAutofit/>
          </a:bodyPr>
          <a:lstStyle>
            <a:lvl1pPr algn="l">
              <a:defRPr sz="2400" b="0" i="0">
                <a:solidFill>
                  <a:srgbClr val="3186C7"/>
                </a:solidFill>
                <a:latin typeface="Helvetica Light"/>
                <a:cs typeface="Helvetica Light"/>
              </a:defRPr>
            </a:lvl1pPr>
          </a:lstStyle>
          <a:p>
            <a:r>
              <a:rPr lang="en-US" dirty="0" smtClean="0"/>
              <a:t>Title Goes Here</a:t>
            </a:r>
            <a:endParaRPr lang="en-US" dirty="0"/>
          </a:p>
        </p:txBody>
      </p:sp>
    </p:spTree>
    <p:extLst>
      <p:ext uri="{BB962C8B-B14F-4D97-AF65-F5344CB8AC3E}">
        <p14:creationId xmlns:p14="http://schemas.microsoft.com/office/powerpoint/2010/main" val="413330330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95935929"/>
      </p:ext>
    </p:extLst>
  </p:cSld>
  <p:clrMapOvr>
    <a:masterClrMapping/>
  </p:clrMapOvr>
  <p:transition/>
</p:sldLayout>
</file>

<file path=ppt/slideLayouts/slideLayout4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7490422"/>
      </p:ext>
    </p:extLst>
  </p:cSld>
  <p:clrMapOvr>
    <a:masterClrMapping/>
  </p:clrMapOvr>
  <p:transition/>
</p:sldLayout>
</file>

<file path=ppt/slideLayouts/slideLayout4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831232"/>
      </p:ext>
    </p:extLst>
  </p:cSld>
  <p:clrMapOvr>
    <a:masterClrMapping/>
  </p:clrMapOvr>
  <p:transition/>
</p:sldLayout>
</file>

<file path=ppt/slideLayouts/slideLayout4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10085536"/>
      </p:ext>
    </p:extLst>
  </p:cSld>
  <p:clrMapOvr>
    <a:masterClrMapping/>
  </p:clrMapOvr>
  <p:transition/>
</p:sldLayout>
</file>

<file path=ppt/slideLayouts/slideLayout4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44124975"/>
      </p:ext>
    </p:extLst>
  </p:cSld>
  <p:clrMapOvr>
    <a:masterClrMapping/>
  </p:clrMapOvr>
  <p:transition/>
</p:sldLayout>
</file>

<file path=ppt/slideLayouts/slideLayout4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764697"/>
      </p:ext>
    </p:extLst>
  </p:cSld>
  <p:clrMapOvr>
    <a:masterClrMapping/>
  </p:clrMapOvr>
  <p:transition/>
</p:sldLayout>
</file>

<file path=ppt/slideLayouts/slideLayout4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8753154"/>
      </p:ext>
    </p:extLst>
  </p:cSld>
  <p:clrMapOvr>
    <a:masterClrMapping/>
  </p:clrMapOvr>
  <p:transition/>
</p:sldLayout>
</file>

<file path=ppt/slideLayouts/slideLayout4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26038372"/>
      </p:ext>
    </p:extLst>
  </p:cSld>
  <p:clrMapOvr>
    <a:masterClrMapping/>
  </p:clrMapOvr>
  <p:transition/>
</p:sldLayout>
</file>

<file path=ppt/slideLayouts/slideLayout4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709657"/>
      </p:ext>
    </p:extLst>
  </p:cSld>
  <p:clrMapOvr>
    <a:masterClrMapping/>
  </p:clrMapOvr>
  <p:transition/>
</p:sldLayout>
</file>

<file path=ppt/slideLayouts/slideLayout4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280189733"/>
      </p:ext>
    </p:extLst>
  </p:cSld>
  <p:clrMapOvr>
    <a:masterClrMapping/>
  </p:clrMapOvr>
  <p:transition/>
</p:sldLayout>
</file>

<file path=ppt/slideLayouts/slideLayout4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920519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9423180"/>
      </p:ext>
    </p:extLst>
  </p:cSld>
  <p:clrMapOvr>
    <a:masterClrMapping/>
  </p:clrMapOvr>
  <p:transition/>
</p:sldLayout>
</file>

<file path=ppt/slideLayouts/slideLayout4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281521"/>
      </p:ext>
    </p:extLst>
  </p:cSld>
  <p:clrMapOvr>
    <a:masterClrMapping/>
  </p:clrMapOvr>
  <p:transition/>
</p:sldLayout>
</file>

<file path=ppt/slideLayouts/slideLayout4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5053013"/>
      </p:ext>
    </p:extLst>
  </p:cSld>
  <p:clrMapOvr>
    <a:masterClrMapping/>
  </p:clrMapOvr>
  <p:transition/>
</p:sldLayout>
</file>

<file path=ppt/slideLayouts/slideLayout4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15945"/>
      </p:ext>
    </p:extLst>
  </p:cSld>
  <p:clrMapOvr>
    <a:masterClrMapping/>
  </p:clrMapOvr>
  <p:transition/>
</p:sldLayout>
</file>

<file path=ppt/slideLayouts/slideLayout4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429092329"/>
      </p:ext>
    </p:extLst>
  </p:cSld>
  <p:clrMapOvr>
    <a:masterClrMapping/>
  </p:clrMapOvr>
  <p:transition/>
</p:sldLayout>
</file>

<file path=ppt/slideLayouts/slideLayout4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20459005"/>
      </p:ext>
    </p:extLst>
  </p:cSld>
  <p:clrMapOvr>
    <a:masterClrMapping/>
  </p:clrMapOvr>
  <p:transition/>
</p:sldLayout>
</file>

<file path=ppt/slideLayouts/slideLayout4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34807"/>
      </p:ext>
    </p:extLst>
  </p:cSld>
  <p:clrMapOvr>
    <a:masterClrMapping/>
  </p:clrMapOvr>
  <p:transition/>
</p:sldLayout>
</file>

<file path=ppt/slideLayouts/slideLayout4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6485332"/>
      </p:ext>
    </p:extLst>
  </p:cSld>
  <p:clrMapOvr>
    <a:masterClrMapping/>
  </p:clrMapOvr>
  <p:transition/>
</p:sldLayout>
</file>

<file path=ppt/slideLayouts/slideLayout4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45030081"/>
      </p:ext>
    </p:extLst>
  </p:cSld>
  <p:clrMapOvr>
    <a:masterClrMapping/>
  </p:clrMapOvr>
  <p:transition/>
</p:sldLayout>
</file>

<file path=ppt/slideLayouts/slideLayout4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8321752"/>
      </p:ext>
    </p:extLst>
  </p:cSld>
  <p:clrMapOvr>
    <a:masterClrMapping/>
  </p:clrMapOvr>
  <p:transition/>
</p:sldLayout>
</file>

<file path=ppt/slideLayouts/slideLayout4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01575563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236" y="1170385"/>
            <a:ext cx="2096691" cy="3424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8378" y="1170385"/>
            <a:ext cx="6234708" cy="3424238"/>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3168476"/>
      </p:ext>
    </p:extLst>
  </p:cSld>
  <p:clrMapOvr>
    <a:masterClrMapping/>
  </p:clrMapOvr>
  <p:transition/>
</p:sldLayout>
</file>

<file path=ppt/slideLayouts/slideLayout4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0765791"/>
      </p:ext>
    </p:extLst>
  </p:cSld>
  <p:clrMapOvr>
    <a:masterClrMapping/>
  </p:clrMapOvr>
  <p:transition/>
</p:sldLayout>
</file>

<file path=ppt/slideLayouts/slideLayout4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3401657"/>
      </p:ext>
    </p:extLst>
  </p:cSld>
  <p:clrMapOvr>
    <a:masterClrMapping/>
  </p:clrMapOvr>
  <p:transition/>
</p:sldLayout>
</file>

<file path=ppt/slideLayouts/slideLayout4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8781841"/>
      </p:ext>
    </p:extLst>
  </p:cSld>
  <p:clrMapOvr>
    <a:masterClrMapping/>
  </p:clrMapOvr>
  <p:transition/>
</p:sldLayout>
</file>

<file path=ppt/slideLayouts/slideLayout4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74375"/>
      </p:ext>
    </p:extLst>
  </p:cSld>
  <p:clrMapOvr>
    <a:masterClrMapping/>
  </p:clrMapOvr>
  <p:transition/>
</p:sldLayout>
</file>

<file path=ppt/slideLayouts/slideLayout4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67030558"/>
      </p:ext>
    </p:extLst>
  </p:cSld>
  <p:clrMapOvr>
    <a:masterClrMapping/>
  </p:clrMapOvr>
  <p:transition/>
</p:sldLayout>
</file>

<file path=ppt/slideLayouts/slideLayout4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37973693"/>
      </p:ext>
    </p:extLst>
  </p:cSld>
  <p:clrMapOvr>
    <a:masterClrMapping/>
  </p:clrMapOvr>
  <p:transition/>
</p:sldLayout>
</file>

<file path=ppt/slideLayouts/slideLayout4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299919"/>
      </p:ext>
    </p:extLst>
  </p:cSld>
  <p:clrMapOvr>
    <a:masterClrMapping/>
  </p:clrMapOvr>
  <p:transition/>
</p:sldLayout>
</file>

<file path=ppt/slideLayouts/slideLayout4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5248266"/>
      </p:ext>
    </p:extLst>
  </p:cSld>
  <p:clrMapOvr>
    <a:masterClrMapping/>
  </p:clrMapOvr>
  <p:transition/>
</p:sldLayout>
</file>

<file path=ppt/slideLayouts/slideLayout4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97668269"/>
      </p:ext>
    </p:extLst>
  </p:cSld>
  <p:clrMapOvr>
    <a:masterClrMapping/>
  </p:clrMapOvr>
  <p:transition/>
</p:sldLayout>
</file>

<file path=ppt/slideLayouts/slideLayout4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443488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97755120"/>
      </p:ext>
    </p:extLst>
  </p:cSld>
  <p:clrMapOvr>
    <a:masterClrMapping/>
  </p:clrMapOvr>
  <p:transition/>
</p:sldLayout>
</file>

<file path=ppt/slideLayouts/slideLayout4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244733515"/>
      </p:ext>
    </p:extLst>
  </p:cSld>
  <p:clrMapOvr>
    <a:masterClrMapping/>
  </p:clrMapOvr>
  <p:transition/>
</p:sldLayout>
</file>

<file path=ppt/slideLayouts/slideLayout4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37336" y="2183012"/>
            <a:ext cx="2702719"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203" y="2183012"/>
            <a:ext cx="2703314"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3235079"/>
      </p:ext>
    </p:extLst>
  </p:cSld>
  <p:clrMapOvr>
    <a:masterClrMapping/>
  </p:clrMapOvr>
  <p:transition/>
</p:sldLayout>
</file>

<file path=ppt/slideLayouts/slideLayout4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231990"/>
      </p:ext>
    </p:extLst>
  </p:cSld>
  <p:clrMapOvr>
    <a:masterClrMapping/>
  </p:clrMapOvr>
  <p:transition/>
</p:sldLayout>
</file>

<file path=ppt/slideLayouts/slideLayout4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025412"/>
      </p:ext>
    </p:extLst>
  </p:cSld>
  <p:clrMapOvr>
    <a:masterClrMapping/>
  </p:clrMapOvr>
  <p:transition/>
</p:sldLayout>
</file>

<file path=ppt/slideLayouts/slideLayout4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809805"/>
      </p:ext>
    </p:extLst>
  </p:cSld>
  <p:clrMapOvr>
    <a:masterClrMapping/>
  </p:clrMapOvr>
  <p:transition/>
</p:sldLayout>
</file>

<file path=ppt/slideLayouts/slideLayout4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99645273"/>
      </p:ext>
    </p:extLst>
  </p:cSld>
  <p:clrMapOvr>
    <a:masterClrMapping/>
  </p:clrMapOvr>
  <p:transition/>
</p:sldLayout>
</file>

<file path=ppt/slideLayouts/slideLayout4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06398460"/>
      </p:ext>
    </p:extLst>
  </p:cSld>
  <p:clrMapOvr>
    <a:masterClrMapping/>
  </p:clrMapOvr>
  <p:transition/>
</p:sldLayout>
</file>

<file path=ppt/slideLayouts/slideLayout4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64595"/>
      </p:ext>
    </p:extLst>
  </p:cSld>
  <p:clrMapOvr>
    <a:masterClrMapping/>
  </p:clrMapOvr>
  <p:transition/>
</p:sldLayout>
</file>

<file path=ppt/slideLayouts/slideLayout4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4509" y="1574603"/>
            <a:ext cx="1396008" cy="30438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14700" y="1574603"/>
            <a:ext cx="4132659" cy="30438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5728580"/>
      </p:ext>
    </p:extLst>
  </p:cSld>
  <p:clrMapOvr>
    <a:masterClrMapping/>
  </p:clrMapOvr>
  <p:transition/>
</p:sldLayout>
</file>

<file path=ppt/slideLayouts/slideLayout4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8411107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2461142"/>
      </p:ext>
    </p:extLst>
  </p:cSld>
  <p:clrMapOvr>
    <a:masterClrMapping/>
  </p:clrMapOvr>
  <p:transition/>
</p:sldLayout>
</file>

<file path=ppt/slideLayouts/slideLayout4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1720444"/>
      </p:ext>
    </p:extLst>
  </p:cSld>
  <p:clrMapOvr>
    <a:masterClrMapping/>
  </p:clrMapOvr>
  <p:transition/>
</p:sldLayout>
</file>

<file path=ppt/slideLayouts/slideLayout4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437666"/>
      </p:ext>
    </p:extLst>
  </p:cSld>
  <p:clrMapOvr>
    <a:masterClrMapping/>
  </p:clrMapOvr>
  <p:transition/>
</p:sldLayout>
</file>

<file path=ppt/slideLayouts/slideLayout4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37336" y="2183012"/>
            <a:ext cx="2702719"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203" y="2183012"/>
            <a:ext cx="2703314"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1038024"/>
      </p:ext>
    </p:extLst>
  </p:cSld>
  <p:clrMapOvr>
    <a:masterClrMapping/>
  </p:clrMapOvr>
  <p:transition/>
</p:sldLayout>
</file>

<file path=ppt/slideLayouts/slideLayout4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8520701"/>
      </p:ext>
    </p:extLst>
  </p:cSld>
  <p:clrMapOvr>
    <a:masterClrMapping/>
  </p:clrMapOvr>
  <p:transition/>
</p:sldLayout>
</file>

<file path=ppt/slideLayouts/slideLayout4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8796414"/>
      </p:ext>
    </p:extLst>
  </p:cSld>
  <p:clrMapOvr>
    <a:masterClrMapping/>
  </p:clrMapOvr>
  <p:transition/>
</p:sldLayout>
</file>

<file path=ppt/slideLayouts/slideLayout4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591387"/>
      </p:ext>
    </p:extLst>
  </p:cSld>
  <p:clrMapOvr>
    <a:masterClrMapping/>
  </p:clrMapOvr>
  <p:transition/>
</p:sldLayout>
</file>

<file path=ppt/slideLayouts/slideLayout4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72399986"/>
      </p:ext>
    </p:extLst>
  </p:cSld>
  <p:clrMapOvr>
    <a:masterClrMapping/>
  </p:clrMapOvr>
  <p:transition/>
</p:sldLayout>
</file>

<file path=ppt/slideLayouts/slideLayout4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64566838"/>
      </p:ext>
    </p:extLst>
  </p:cSld>
  <p:clrMapOvr>
    <a:masterClrMapping/>
  </p:clrMapOvr>
  <p:transition/>
</p:sldLayout>
</file>

<file path=ppt/slideLayouts/slideLayout4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066586"/>
      </p:ext>
    </p:extLst>
  </p:cSld>
  <p:clrMapOvr>
    <a:masterClrMapping/>
  </p:clrMapOvr>
  <p:transition/>
</p:sldLayout>
</file>

<file path=ppt/slideLayouts/slideLayout4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4509" y="1574603"/>
            <a:ext cx="1396008" cy="30438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14700" y="1574603"/>
            <a:ext cx="4132659" cy="30438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437582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939667542"/>
      </p:ext>
    </p:extLst>
  </p:cSld>
  <p:clrMapOvr>
    <a:masterClrMapping/>
  </p:clrMapOvr>
  <p:transition/>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3620169"/>
      </p:ext>
    </p:extLst>
  </p:cSld>
  <p:clrMapOvr>
    <a:masterClrMapping/>
  </p:clrMapOvr>
  <p:transition/>
</p:sldLayout>
</file>

<file path=ppt/slideLayouts/slideLayout4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5529048"/>
      </p:ext>
    </p:extLst>
  </p:cSld>
  <p:clrMapOvr>
    <a:masterClrMapping/>
  </p:clrMapOvr>
  <p:transition/>
</p:sldLayout>
</file>

<file path=ppt/slideLayouts/slideLayout4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708234038"/>
      </p:ext>
    </p:extLst>
  </p:cSld>
  <p:clrMapOvr>
    <a:masterClrMapping/>
  </p:clrMapOvr>
  <p:transition/>
</p:sldLayout>
</file>

<file path=ppt/slideLayouts/slideLayout4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0231624"/>
      </p:ext>
    </p:extLst>
  </p:cSld>
  <p:clrMapOvr>
    <a:masterClrMapping/>
  </p:clrMapOvr>
  <p:transition/>
</p:sldLayout>
</file>

<file path=ppt/slideLayouts/slideLayout4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39458"/>
      </p:ext>
    </p:extLst>
  </p:cSld>
  <p:clrMapOvr>
    <a:masterClrMapping/>
  </p:clrMapOvr>
  <p:transition/>
</p:sldLayout>
</file>

<file path=ppt/slideLayouts/slideLayout4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6796823"/>
      </p:ext>
    </p:extLst>
  </p:cSld>
  <p:clrMapOvr>
    <a:masterClrMapping/>
  </p:clrMapOvr>
  <p:transition/>
</p:sldLayout>
</file>

<file path=ppt/slideLayouts/slideLayout4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9022843"/>
      </p:ext>
    </p:extLst>
  </p:cSld>
  <p:clrMapOvr>
    <a:masterClrMapping/>
  </p:clrMapOvr>
  <p:transition/>
</p:sldLayout>
</file>

<file path=ppt/slideLayouts/slideLayout4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02783729"/>
      </p:ext>
    </p:extLst>
  </p:cSld>
  <p:clrMapOvr>
    <a:masterClrMapping/>
  </p:clrMapOvr>
  <p:transition/>
</p:sldLayout>
</file>

<file path=ppt/slideLayouts/slideLayout4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21235564"/>
      </p:ext>
    </p:extLst>
  </p:cSld>
  <p:clrMapOvr>
    <a:masterClrMapping/>
  </p:clrMapOvr>
  <p:transition/>
</p:sldLayout>
</file>

<file path=ppt/slideLayouts/slideLayout4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179745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1078234"/>
      </p:ext>
    </p:extLst>
  </p:cSld>
  <p:clrMapOvr>
    <a:masterClrMapping/>
  </p:clrMapOvr>
  <p:transition/>
</p:sldLayout>
</file>

<file path=ppt/slideLayouts/slideLayout4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6196" y="924521"/>
            <a:ext cx="2082998" cy="3670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24521"/>
            <a:ext cx="6191846" cy="3670101"/>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881178"/>
      </p:ext>
    </p:extLst>
  </p:cSld>
  <p:clrMapOvr>
    <a:masterClrMapping/>
  </p:clrMapOvr>
  <p:transition/>
</p:sldLayout>
</file>

<file path=ppt/slideLayouts/slideLayout4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96547353"/>
      </p:ext>
    </p:extLst>
  </p:cSld>
  <p:clrMapOvr>
    <a:masterClrMapping/>
  </p:clrMapOvr>
  <p:transition/>
</p:sldLayout>
</file>

<file path=ppt/slideLayouts/slideLayout4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0070104"/>
      </p:ext>
    </p:extLst>
  </p:cSld>
  <p:clrMapOvr>
    <a:masterClrMapping/>
  </p:clrMapOvr>
  <p:transition/>
</p:sldLayout>
</file>

<file path=ppt/slideLayouts/slideLayout4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038262337"/>
      </p:ext>
    </p:extLst>
  </p:cSld>
  <p:clrMapOvr>
    <a:masterClrMapping/>
  </p:clrMapOvr>
  <p:transition/>
</p:sldLayout>
</file>

<file path=ppt/slideLayouts/slideLayout4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617" y="2144316"/>
            <a:ext cx="2748558" cy="2397324"/>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81325" y="2144316"/>
            <a:ext cx="2748558" cy="2397324"/>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2896068"/>
      </p:ext>
    </p:extLst>
  </p:cSld>
  <p:clrMapOvr>
    <a:masterClrMapping/>
  </p:clrMapOvr>
  <p:transition/>
</p:sldLayout>
</file>

<file path=ppt/slideLayouts/slideLayout4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08176"/>
      </p:ext>
    </p:extLst>
  </p:cSld>
  <p:clrMapOvr>
    <a:masterClrMapping/>
  </p:clrMapOvr>
  <p:transition/>
</p:sldLayout>
</file>

<file path=ppt/slideLayouts/slideLayout4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8485766"/>
      </p:ext>
    </p:extLst>
  </p:cSld>
  <p:clrMapOvr>
    <a:masterClrMapping/>
  </p:clrMapOvr>
  <p:transition/>
</p:sldLayout>
</file>

<file path=ppt/slideLayouts/slideLayout4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497618"/>
      </p:ext>
    </p:extLst>
  </p:cSld>
  <p:clrMapOvr>
    <a:masterClrMapping/>
  </p:clrMapOvr>
  <p:transition/>
</p:sldLayout>
</file>

<file path=ppt/slideLayouts/slideLayout4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860367138"/>
      </p:ext>
    </p:extLst>
  </p:cSld>
  <p:clrMapOvr>
    <a:masterClrMapping/>
  </p:clrMapOvr>
  <p:transition/>
</p:sldLayout>
</file>

<file path=ppt/slideLayouts/slideLayout4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7945140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6043730"/>
      </p:ext>
    </p:extLst>
  </p:cSld>
  <p:clrMapOvr>
    <a:masterClrMapping/>
  </p:clrMapOvr>
  <p:transition/>
</p:sldLayout>
</file>

<file path=ppt/slideLayouts/slideLayout4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3373350"/>
      </p:ext>
    </p:extLst>
  </p:cSld>
  <p:clrMapOvr>
    <a:masterClrMapping/>
  </p:clrMapOvr>
  <p:transition/>
</p:sldLayout>
</file>

<file path=ppt/slideLayouts/slideLayout4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41616" y="1676995"/>
            <a:ext cx="1388269" cy="2864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620" y="1676995"/>
            <a:ext cx="4108847" cy="2864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8600939"/>
      </p:ext>
    </p:extLst>
  </p:cSld>
  <p:clrMapOvr>
    <a:masterClrMapping/>
  </p:clrMapOvr>
  <p:transition/>
</p:sldLayout>
</file>

<file path=ppt/slideLayouts/slideLayout4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99030872"/>
      </p:ext>
    </p:extLst>
  </p:cSld>
  <p:clrMapOvr>
    <a:masterClrMapping/>
  </p:clrMapOvr>
  <p:transition/>
</p:sldLayout>
</file>

<file path=ppt/slideLayouts/slideLayout4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7278793"/>
      </p:ext>
    </p:extLst>
  </p:cSld>
  <p:clrMapOvr>
    <a:masterClrMapping/>
  </p:clrMapOvr>
  <p:transition/>
</p:sldLayout>
</file>

<file path=ppt/slideLayouts/slideLayout4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148035791"/>
      </p:ext>
    </p:extLst>
  </p:cSld>
  <p:clrMapOvr>
    <a:masterClrMapping/>
  </p:clrMapOvr>
  <p:transition/>
</p:sldLayout>
</file>

<file path=ppt/slideLayouts/slideLayout4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6371714"/>
      </p:ext>
    </p:extLst>
  </p:cSld>
  <p:clrMapOvr>
    <a:masterClrMapping/>
  </p:clrMapOvr>
  <p:transition/>
</p:sldLayout>
</file>

<file path=ppt/slideLayouts/slideLayout4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8191306"/>
      </p:ext>
    </p:extLst>
  </p:cSld>
  <p:clrMapOvr>
    <a:masterClrMapping/>
  </p:clrMapOvr>
  <p:transition/>
</p:sldLayout>
</file>

<file path=ppt/slideLayouts/slideLayout4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2094750"/>
      </p:ext>
    </p:extLst>
  </p:cSld>
  <p:clrMapOvr>
    <a:masterClrMapping/>
  </p:clrMapOvr>
  <p:transition/>
</p:sldLayout>
</file>

<file path=ppt/slideLayouts/slideLayout4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114360"/>
      </p:ext>
    </p:extLst>
  </p:cSld>
  <p:clrMapOvr>
    <a:masterClrMapping/>
  </p:clrMapOvr>
  <p:transition/>
</p:sldLayout>
</file>

<file path=ppt/slideLayouts/slideLayout4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51255244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2089486"/>
      </p:ext>
    </p:extLst>
  </p:cSld>
  <p:clrMapOvr>
    <a:masterClrMapping/>
  </p:clrMapOvr>
  <p:transition/>
</p:sldLayout>
</file>

<file path=ppt/slideLayouts/slideLayout4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68522680"/>
      </p:ext>
    </p:extLst>
  </p:cSld>
  <p:clrMapOvr>
    <a:masterClrMapping/>
  </p:clrMapOvr>
  <p:transition/>
</p:sldLayout>
</file>

<file path=ppt/slideLayouts/slideLayout4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486290"/>
      </p:ext>
    </p:extLst>
  </p:cSld>
  <p:clrMapOvr>
    <a:masterClrMapping/>
  </p:clrMapOvr>
  <p:transition/>
</p:sldLayout>
</file>

<file path=ppt/slideLayouts/slideLayout4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5"/>
            <a:ext cx="2057400" cy="48904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5"/>
            <a:ext cx="6115050" cy="48904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733692"/>
      </p:ext>
    </p:extLst>
  </p:cSld>
  <p:clrMapOvr>
    <a:masterClrMapping/>
  </p:clrMapOvr>
  <p:transition/>
</p:sldLayout>
</file>

<file path=ppt/slideLayouts/slideLayout4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82600526"/>
      </p:ext>
    </p:extLst>
  </p:cSld>
  <p:clrMapOvr>
    <a:masterClrMapping/>
  </p:clrMapOvr>
  <p:transition/>
</p:sldLayout>
</file>

<file path=ppt/slideLayouts/slideLayout4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5938113"/>
      </p:ext>
    </p:extLst>
  </p:cSld>
  <p:clrMapOvr>
    <a:masterClrMapping/>
  </p:clrMapOvr>
  <p:transition/>
</p:sldLayout>
</file>

<file path=ppt/slideLayouts/slideLayout4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63615611"/>
      </p:ext>
    </p:extLst>
  </p:cSld>
  <p:clrMapOvr>
    <a:masterClrMapping/>
  </p:clrMapOvr>
  <p:transition/>
</p:sldLayout>
</file>

<file path=ppt/slideLayouts/slideLayout4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2" y="985837"/>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2521" y="985837"/>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154834"/>
      </p:ext>
    </p:extLst>
  </p:cSld>
  <p:clrMapOvr>
    <a:masterClrMapping/>
  </p:clrMapOvr>
  <p:transition/>
</p:sldLayout>
</file>

<file path=ppt/slideLayouts/slideLayout4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4844752"/>
      </p:ext>
    </p:extLst>
  </p:cSld>
  <p:clrMapOvr>
    <a:masterClrMapping/>
  </p:clrMapOvr>
  <p:transition/>
</p:sldLayout>
</file>

<file path=ppt/slideLayouts/slideLayout4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2405429"/>
      </p:ext>
    </p:extLst>
  </p:cSld>
  <p:clrMapOvr>
    <a:masterClrMapping/>
  </p:clrMapOvr>
  <p:transition/>
</p:sldLayout>
</file>

<file path=ppt/slideLayouts/slideLayout4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31045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76020"/>
      </p:ext>
    </p:extLst>
  </p:cSld>
  <p:clrMapOvr>
    <a:masterClrMapping/>
  </p:clrMapOvr>
  <p:transition/>
</p:sldLayout>
</file>

<file path=ppt/slideLayouts/slideLayout4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01525784"/>
      </p:ext>
    </p:extLst>
  </p:cSld>
  <p:clrMapOvr>
    <a:masterClrMapping/>
  </p:clrMapOvr>
  <p:transition/>
</p:sldLayout>
</file>

<file path=ppt/slideLayouts/slideLayout4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onsolas"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03288567"/>
      </p:ext>
    </p:extLst>
  </p:cSld>
  <p:clrMapOvr>
    <a:masterClrMapping/>
  </p:clrMapOvr>
  <p:transition/>
</p:sldLayout>
</file>

<file path=ppt/slideLayouts/slideLayout4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1235579"/>
      </p:ext>
    </p:extLst>
  </p:cSld>
  <p:clrMapOvr>
    <a:masterClrMapping/>
  </p:clrMapOvr>
  <p:transition/>
</p:sldLayout>
</file>

<file path=ppt/slideLayouts/slideLayout4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266" y="206575"/>
            <a:ext cx="2080022" cy="46416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575"/>
            <a:ext cx="6182916" cy="46416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3138684"/>
      </p:ext>
    </p:extLst>
  </p:cSld>
  <p:clrMapOvr>
    <a:masterClrMapping/>
  </p:clrMapOvr>
  <p:transition/>
</p:sldLayout>
</file>

<file path=ppt/slideLayouts/slideLayout4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37541315"/>
      </p:ext>
    </p:extLst>
  </p:cSld>
  <p:clrMapOvr>
    <a:masterClrMapping/>
  </p:clrMapOvr>
  <p:transition/>
</p:sldLayout>
</file>

<file path=ppt/slideLayouts/slideLayout4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4341946"/>
      </p:ext>
    </p:extLst>
  </p:cSld>
  <p:clrMapOvr>
    <a:masterClrMapping/>
  </p:clrMapOvr>
  <p:transition/>
</p:sldLayout>
</file>

<file path=ppt/slideLayouts/slideLayout4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663025034"/>
      </p:ext>
    </p:extLst>
  </p:cSld>
  <p:clrMapOvr>
    <a:masterClrMapping/>
  </p:clrMapOvr>
  <p:transition/>
</p:sldLayout>
</file>

<file path=ppt/slideLayouts/slideLayout4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6789" y="1000126"/>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88708" y="1000126"/>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9310505"/>
      </p:ext>
    </p:extLst>
  </p:cSld>
  <p:clrMapOvr>
    <a:masterClrMapping/>
  </p:clrMapOvr>
  <p:transition/>
</p:sldLayout>
</file>

<file path=ppt/slideLayouts/slideLayout4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6159317"/>
      </p:ext>
    </p:extLst>
  </p:cSld>
  <p:clrMapOvr>
    <a:masterClrMapping/>
  </p:clrMapOvr>
  <p:transition/>
</p:sldLayout>
</file>

<file path=ppt/slideLayouts/slideLayout4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50845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wo Content">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393700" y="3606800"/>
            <a:ext cx="8445500" cy="958850"/>
          </a:xfrm>
        </p:spPr>
        <p:txBody>
          <a:bodyPr/>
          <a:lstStyle>
            <a:lvl1pPr algn="l">
              <a:defRPr b="0" i="0">
                <a:solidFill>
                  <a:srgbClr val="3186C7"/>
                </a:solidFill>
                <a:latin typeface="Helvetica Light"/>
                <a:cs typeface="Helvetica Light"/>
              </a:defRPr>
            </a:lvl1pPr>
          </a:lstStyle>
          <a:p>
            <a:r>
              <a:rPr lang="en-US" dirty="0" smtClean="0"/>
              <a:t>Title Goes Here</a:t>
            </a:r>
            <a:endParaRPr lang="en-US" dirty="0"/>
          </a:p>
        </p:txBody>
      </p:sp>
    </p:spTree>
    <p:extLst>
      <p:ext uri="{BB962C8B-B14F-4D97-AF65-F5344CB8AC3E}">
        <p14:creationId xmlns:p14="http://schemas.microsoft.com/office/powerpoint/2010/main" val="6456228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78323601"/>
      </p:ext>
    </p:extLst>
  </p:cSld>
  <p:clrMapOvr>
    <a:masterClrMapping/>
  </p:clrMapOvr>
  <p:transition/>
</p:sldLayout>
</file>

<file path=ppt/slideLayouts/slideLayout5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755031"/>
      </p:ext>
    </p:extLst>
  </p:cSld>
  <p:clrMapOvr>
    <a:masterClrMapping/>
  </p:clrMapOvr>
  <p:transition/>
</p:sldLayout>
</file>

<file path=ppt/slideLayouts/slideLayout5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92583340"/>
      </p:ext>
    </p:extLst>
  </p:cSld>
  <p:clrMapOvr>
    <a:masterClrMapping/>
  </p:clrMapOvr>
  <p:transition/>
</p:sldLayout>
</file>

<file path=ppt/slideLayouts/slideLayout5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onsolas"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50121767"/>
      </p:ext>
    </p:extLst>
  </p:cSld>
  <p:clrMapOvr>
    <a:masterClrMapping/>
  </p:clrMapOvr>
  <p:transition/>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0007018"/>
      </p:ext>
    </p:extLst>
  </p:cSld>
  <p:clrMapOvr>
    <a:masterClrMapping/>
  </p:clrMapOvr>
  <p:transition/>
</p:sldLayout>
</file>

<file path=ppt/slideLayouts/slideLayout5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9408" y="206575"/>
            <a:ext cx="2074069" cy="46559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575"/>
            <a:ext cx="6165056" cy="46559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2195589"/>
      </p:ext>
    </p:extLst>
  </p:cSld>
  <p:clrMapOvr>
    <a:masterClrMapping/>
  </p:clrMapOvr>
  <p:transition/>
</p:sldLayout>
</file>

<file path=ppt/slideLayouts/slideLayout5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96721039"/>
      </p:ext>
    </p:extLst>
  </p:cSld>
  <p:clrMapOvr>
    <a:masterClrMapping/>
  </p:clrMapOvr>
  <p:transition/>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5913539"/>
      </p:ext>
    </p:extLst>
  </p:cSld>
  <p:clrMapOvr>
    <a:masterClrMapping/>
  </p:clrMapOvr>
  <p:transition/>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37085698"/>
      </p:ext>
    </p:extLst>
  </p:cSld>
  <p:clrMapOvr>
    <a:masterClrMapping/>
  </p:clrMapOvr>
  <p:transition/>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357188" y="1671638"/>
            <a:ext cx="4183856" cy="1724025"/>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8194" y="1671638"/>
            <a:ext cx="4183856" cy="1724025"/>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7233507"/>
      </p:ext>
    </p:extLst>
  </p:cSld>
  <p:clrMapOvr>
    <a:masterClrMapping/>
  </p:clrMapOvr>
  <p:transition/>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02383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972789855"/>
      </p:ext>
    </p:extLst>
  </p:cSld>
  <p:clrMapOvr>
    <a:masterClrMapping/>
  </p:clrMapOvr>
  <p:transition/>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637632771"/>
      </p:ext>
    </p:extLst>
  </p:cSld>
  <p:clrMapOvr>
    <a:masterClrMapping/>
  </p:clrMapOvr>
  <p:transition/>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429516"/>
      </p:ext>
    </p:extLst>
  </p:cSld>
  <p:clrMapOvr>
    <a:masterClrMapping/>
  </p:clrMapOvr>
  <p:transition/>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55611982"/>
      </p:ext>
    </p:extLst>
  </p:cSld>
  <p:clrMapOvr>
    <a:masterClrMapping/>
  </p:clrMapOvr>
  <p:transition/>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55509374"/>
      </p:ext>
    </p:extLst>
  </p:cSld>
  <p:clrMapOvr>
    <a:masterClrMapping/>
  </p:clrMapOvr>
  <p:transition/>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8274185"/>
      </p:ext>
    </p:extLst>
  </p:cSld>
  <p:clrMapOvr>
    <a:masterClrMapping/>
  </p:clrMapOvr>
  <p:transition/>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834" y="205979"/>
            <a:ext cx="2106216" cy="318968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357190" y="205979"/>
            <a:ext cx="6261497" cy="31896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8455114"/>
      </p:ext>
    </p:extLst>
  </p:cSld>
  <p:clrMapOvr>
    <a:masterClrMapping/>
  </p:clrMapOvr>
  <p:transition/>
</p:sldLayout>
</file>

<file path=ppt/slideLayouts/slideLayout5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34062075"/>
      </p:ext>
    </p:extLst>
  </p:cSld>
  <p:clrMapOvr>
    <a:masterClrMapping/>
  </p:clrMapOvr>
  <p:transition/>
</p:sldLayout>
</file>

<file path=ppt/slideLayouts/slideLayout5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3852190"/>
      </p:ext>
    </p:extLst>
  </p:cSld>
  <p:clrMapOvr>
    <a:masterClrMapping/>
  </p:clrMapOvr>
  <p:transition/>
</p:sldLayout>
</file>

<file path=ppt/slideLayouts/slideLayout5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115428513"/>
      </p:ext>
    </p:extLst>
  </p:cSld>
  <p:clrMapOvr>
    <a:masterClrMapping/>
  </p:clrMapOvr>
  <p:transition/>
</p:sldLayout>
</file>

<file path=ppt/slideLayouts/slideLayout5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0714382"/>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3000322"/>
      </p:ext>
    </p:extLst>
  </p:cSld>
  <p:clrMapOvr>
    <a:masterClrMapping/>
  </p:clrMapOvr>
  <p:transition/>
</p:sldLayout>
</file>

<file path=ppt/slideLayouts/slideLayout5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2825025"/>
      </p:ext>
    </p:extLst>
  </p:cSld>
  <p:clrMapOvr>
    <a:masterClrMapping/>
  </p:clrMapOvr>
  <p:transition/>
</p:sldLayout>
</file>

<file path=ppt/slideLayouts/slideLayout5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1342040"/>
      </p:ext>
    </p:extLst>
  </p:cSld>
  <p:clrMapOvr>
    <a:masterClrMapping/>
  </p:clrMapOvr>
  <p:transition/>
</p:sldLayout>
</file>

<file path=ppt/slideLayouts/slideLayout5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597927"/>
      </p:ext>
    </p:extLst>
  </p:cSld>
  <p:clrMapOvr>
    <a:masterClrMapping/>
  </p:clrMapOvr>
  <p:transition/>
</p:sldLayout>
</file>

<file path=ppt/slideLayouts/slideLayout5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629366465"/>
      </p:ext>
    </p:extLst>
  </p:cSld>
  <p:clrMapOvr>
    <a:masterClrMapping/>
  </p:clrMapOvr>
  <p:transition/>
</p:sldLayout>
</file>

<file path=ppt/slideLayouts/slideLayout5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540274385"/>
      </p:ext>
    </p:extLst>
  </p:cSld>
  <p:clrMapOvr>
    <a:masterClrMapping/>
  </p:clrMapOvr>
  <p:transition/>
</p:sldLayout>
</file>

<file path=ppt/slideLayouts/slideLayout5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3663878"/>
      </p:ext>
    </p:extLst>
  </p:cSld>
  <p:clrMapOvr>
    <a:masterClrMapping/>
  </p:clrMapOvr>
  <p:transition/>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6359"/>
            <a:ext cx="2057400" cy="4208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6359"/>
            <a:ext cx="6115050" cy="420826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2750994"/>
      </p:ext>
    </p:extLst>
  </p:cSld>
  <p:clrMapOvr>
    <a:masterClrMapping/>
  </p:clrMapOvr>
  <p:transition/>
</p:sldLayout>
</file>

<file path=ppt/slideLayouts/slideLayout5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54597279"/>
      </p:ext>
    </p:extLst>
  </p:cSld>
  <p:clrMapOvr>
    <a:masterClrMapping/>
  </p:clrMapOvr>
  <p:transition/>
</p:sldLayout>
</file>

<file path=ppt/slideLayouts/slideLayout5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3209669"/>
      </p:ext>
    </p:extLst>
  </p:cSld>
  <p:clrMapOvr>
    <a:masterClrMapping/>
  </p:clrMapOvr>
  <p:transition/>
</p:sldLayout>
</file>

<file path=ppt/slideLayouts/slideLayout5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17116283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5"/>
            <a:ext cx="2057400" cy="48904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5"/>
            <a:ext cx="6115050" cy="48904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2307369"/>
      </p:ext>
    </p:extLst>
  </p:cSld>
  <p:clrMapOvr>
    <a:masterClrMapping/>
  </p:clrMapOvr>
  <p:transition/>
</p:sldLayout>
</file>

<file path=ppt/slideLayouts/slideLayout5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9593900"/>
      </p:ext>
    </p:extLst>
  </p:cSld>
  <p:clrMapOvr>
    <a:masterClrMapping/>
  </p:clrMapOvr>
  <p:transition/>
</p:sldLayout>
</file>

<file path=ppt/slideLayouts/slideLayout5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6094924"/>
      </p:ext>
    </p:extLst>
  </p:cSld>
  <p:clrMapOvr>
    <a:masterClrMapping/>
  </p:clrMapOvr>
  <p:transition/>
</p:sldLayout>
</file>

<file path=ppt/slideLayouts/slideLayout5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766274322"/>
      </p:ext>
    </p:extLst>
  </p:cSld>
  <p:clrMapOvr>
    <a:masterClrMapping/>
  </p:clrMapOvr>
  <p:transition/>
</p:sldLayout>
</file>

<file path=ppt/slideLayouts/slideLayout5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417521"/>
      </p:ext>
    </p:extLst>
  </p:cSld>
  <p:clrMapOvr>
    <a:masterClrMapping/>
  </p:clrMapOvr>
  <p:transition/>
</p:sldLayout>
</file>

<file path=ppt/slideLayouts/slideLayout5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78363746"/>
      </p:ext>
    </p:extLst>
  </p:cSld>
  <p:clrMapOvr>
    <a:masterClrMapping/>
  </p:clrMapOvr>
  <p:transition/>
</p:sldLayout>
</file>

<file path=ppt/slideLayouts/slideLayout5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81154964"/>
      </p:ext>
    </p:extLst>
  </p:cSld>
  <p:clrMapOvr>
    <a:masterClrMapping/>
  </p:clrMapOvr>
  <p:transition/>
</p:sldLayout>
</file>

<file path=ppt/slideLayouts/slideLayout5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4929204"/>
      </p:ext>
    </p:extLst>
  </p:cSld>
  <p:clrMapOvr>
    <a:masterClrMapping/>
  </p:clrMapOvr>
  <p:transition/>
</p:sldLayout>
</file>

<file path=ppt/slideLayouts/slideLayout5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3286697"/>
      </p:ext>
    </p:extLst>
  </p:cSld>
  <p:clrMapOvr>
    <a:masterClrMapping/>
  </p:clrMapOvr>
  <p:transition/>
</p:sldLayout>
</file>

<file path=ppt/slideLayouts/slideLayout5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02300547"/>
      </p:ext>
    </p:extLst>
  </p:cSld>
  <p:clrMapOvr>
    <a:masterClrMapping/>
  </p:clrMapOvr>
  <p:transition/>
</p:sldLayout>
</file>

<file path=ppt/slideLayouts/slideLayout5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1339014"/>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26580227"/>
      </p:ext>
    </p:extLst>
  </p:cSld>
  <p:clrMapOvr>
    <a:masterClrMapping/>
  </p:clrMapOvr>
  <p:transition/>
</p:sldLayout>
</file>

<file path=ppt/slideLayouts/slideLayout5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73812039"/>
      </p:ext>
    </p:extLst>
  </p:cSld>
  <p:clrMapOvr>
    <a:masterClrMapping/>
  </p:clrMapOvr>
  <p:transition/>
</p:sldLayout>
</file>

<file path=ppt/slideLayouts/slideLayout5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7569276"/>
      </p:ext>
    </p:extLst>
  </p:cSld>
  <p:clrMapOvr>
    <a:masterClrMapping/>
  </p:clrMapOvr>
  <p:transition/>
</p:sldLayout>
</file>

<file path=ppt/slideLayouts/slideLayout5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8487174"/>
      </p:ext>
    </p:extLst>
  </p:cSld>
  <p:clrMapOvr>
    <a:masterClrMapping/>
  </p:clrMapOvr>
  <p:transition/>
</p:sldLayout>
</file>

<file path=ppt/slideLayouts/slideLayout5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3743259"/>
      </p:ext>
    </p:extLst>
  </p:cSld>
  <p:clrMapOvr>
    <a:masterClrMapping/>
  </p:clrMapOvr>
  <p:transition/>
</p:sldLayout>
</file>

<file path=ppt/slideLayouts/slideLayout5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66333"/>
      </p:ext>
    </p:extLst>
  </p:cSld>
  <p:clrMapOvr>
    <a:masterClrMapping/>
  </p:clrMapOvr>
  <p:transition/>
</p:sldLayout>
</file>

<file path=ppt/slideLayouts/slideLayout5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41148479"/>
      </p:ext>
    </p:extLst>
  </p:cSld>
  <p:clrMapOvr>
    <a:masterClrMapping/>
  </p:clrMapOvr>
  <p:transition/>
</p:sldLayout>
</file>

<file path=ppt/slideLayouts/slideLayout5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18378848"/>
      </p:ext>
    </p:extLst>
  </p:cSld>
  <p:clrMapOvr>
    <a:masterClrMapping/>
  </p:clrMapOvr>
  <p:transition/>
</p:sldLayout>
</file>

<file path=ppt/slideLayouts/slideLayout5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0253896"/>
      </p:ext>
    </p:extLst>
  </p:cSld>
  <p:clrMapOvr>
    <a:masterClrMapping/>
  </p:clrMapOvr>
  <p:transition/>
</p:sldLayout>
</file>

<file path=ppt/slideLayouts/slideLayout5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859037"/>
            <a:ext cx="2286000" cy="37355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859037"/>
            <a:ext cx="6800850" cy="3735586"/>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9486202"/>
      </p:ext>
    </p:extLst>
  </p:cSld>
  <p:clrMapOvr>
    <a:masterClrMapping/>
  </p:clrMapOvr>
  <p:transition/>
</p:sldLayout>
</file>

<file path=ppt/slideLayouts/slideLayout5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0506498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3960933"/>
      </p:ext>
    </p:extLst>
  </p:cSld>
  <p:clrMapOvr>
    <a:masterClrMapping/>
  </p:clrMapOvr>
  <p:transition/>
</p:sldLayout>
</file>

<file path=ppt/slideLayouts/slideLayout5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259"/>
      </p:ext>
    </p:extLst>
  </p:cSld>
  <p:clrMapOvr>
    <a:masterClrMapping/>
  </p:clrMapOvr>
  <p:transition/>
</p:sldLayout>
</file>

<file path=ppt/slideLayouts/slideLayout5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362535348"/>
      </p:ext>
    </p:extLst>
  </p:cSld>
  <p:clrMapOvr>
    <a:masterClrMapping/>
  </p:clrMapOvr>
  <p:transition/>
</p:sldLayout>
</file>

<file path=ppt/slideLayouts/slideLayout5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0330985"/>
      </p:ext>
    </p:extLst>
  </p:cSld>
  <p:clrMapOvr>
    <a:masterClrMapping/>
  </p:clrMapOvr>
  <p:transition/>
</p:sldLayout>
</file>

<file path=ppt/slideLayouts/slideLayout5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608526"/>
      </p:ext>
    </p:extLst>
  </p:cSld>
  <p:clrMapOvr>
    <a:masterClrMapping/>
  </p:clrMapOvr>
  <p:transition/>
</p:sldLayout>
</file>

<file path=ppt/slideLayouts/slideLayout5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4446331"/>
      </p:ext>
    </p:extLst>
  </p:cSld>
  <p:clrMapOvr>
    <a:masterClrMapping/>
  </p:clrMapOvr>
  <p:transition/>
</p:sldLayout>
</file>

<file path=ppt/slideLayouts/slideLayout5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7282114"/>
      </p:ext>
    </p:extLst>
  </p:cSld>
  <p:clrMapOvr>
    <a:masterClrMapping/>
  </p:clrMapOvr>
  <p:transition/>
</p:sldLayout>
</file>

<file path=ppt/slideLayouts/slideLayout5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46432259"/>
      </p:ext>
    </p:extLst>
  </p:cSld>
  <p:clrMapOvr>
    <a:masterClrMapping/>
  </p:clrMapOvr>
  <p:transition/>
</p:sldLayout>
</file>

<file path=ppt/slideLayouts/slideLayout5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647283539"/>
      </p:ext>
    </p:extLst>
  </p:cSld>
  <p:clrMapOvr>
    <a:masterClrMapping/>
  </p:clrMapOvr>
  <p:transition/>
</p:sldLayout>
</file>

<file path=ppt/slideLayouts/slideLayout5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6574318"/>
      </p:ext>
    </p:extLst>
  </p:cSld>
  <p:clrMapOvr>
    <a:masterClrMapping/>
  </p:clrMapOvr>
  <p:transition/>
</p:sldLayout>
</file>

<file path=ppt/slideLayouts/slideLayout5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200151"/>
            <a:ext cx="22860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200151"/>
            <a:ext cx="68008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632979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70768614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2037" y="1447205"/>
            <a:ext cx="3481388" cy="3695700"/>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47205"/>
            <a:ext cx="3481388" cy="3695700"/>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2689137"/>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3528245"/>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78630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965200"/>
            <a:ext cx="2032000" cy="3435350"/>
          </a:xfrm>
        </p:spPr>
        <p:txBody>
          <a:bodyPr/>
          <a:lstStyle>
            <a:lvl1pPr marL="0" indent="0">
              <a:buNone/>
              <a:defRPr sz="2800">
                <a:solidFill>
                  <a:srgbClr val="3186C7"/>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Single Title Here</a:t>
            </a:r>
            <a:endParaRPr lang="en-US" dirty="0"/>
          </a:p>
        </p:txBody>
      </p:sp>
      <p:cxnSp>
        <p:nvCxnSpPr>
          <p:cNvPr id="8" name="Straight Connector 7"/>
          <p:cNvCxnSpPr/>
          <p:nvPr/>
        </p:nvCxnSpPr>
        <p:spPr>
          <a:xfrm>
            <a:off x="27432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8527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0095916"/>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0977022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62626383"/>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5714692"/>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19126"/>
            <a:ext cx="2057400" cy="45237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19126"/>
            <a:ext cx="6115050" cy="45237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890123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7610232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248683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79084320"/>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1019127"/>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051956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965200"/>
            <a:ext cx="2032000" cy="1536700"/>
          </a:xfrm>
        </p:spPr>
        <p:txBody>
          <a:bodyPr/>
          <a:lstStyle>
            <a:lvl1pPr marL="0" indent="0">
              <a:buNone/>
              <a:defRPr sz="2800">
                <a:solidFill>
                  <a:srgbClr val="3186C7"/>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Title</a:t>
            </a:r>
            <a:endParaRPr lang="en-US" dirty="0"/>
          </a:p>
        </p:txBody>
      </p:sp>
      <p:cxnSp>
        <p:nvCxnSpPr>
          <p:cNvPr id="8" name="Straight Connector 7"/>
          <p:cNvCxnSpPr/>
          <p:nvPr/>
        </p:nvCxnSpPr>
        <p:spPr>
          <a:xfrm>
            <a:off x="27432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sz="half" idx="11" hasCustomPrompt="1"/>
          </p:nvPr>
        </p:nvSpPr>
        <p:spPr>
          <a:xfrm>
            <a:off x="457200" y="2667000"/>
            <a:ext cx="2032000" cy="1536700"/>
          </a:xfrm>
        </p:spPr>
        <p:txBody>
          <a:bodyPr/>
          <a:lstStyle>
            <a:lvl1pPr marL="0" indent="0">
              <a:buNone/>
              <a:defRPr sz="2800">
                <a:solidFill>
                  <a:srgbClr val="8C8A8E"/>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Subtitle</a:t>
            </a:r>
            <a:endParaRPr lang="en-US" dirty="0"/>
          </a:p>
        </p:txBody>
      </p:sp>
    </p:spTree>
    <p:extLst>
      <p:ext uri="{BB962C8B-B14F-4D97-AF65-F5344CB8AC3E}">
        <p14:creationId xmlns:p14="http://schemas.microsoft.com/office/powerpoint/2010/main" val="301424922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587996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031139"/>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2942278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80788242"/>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04337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3129"/>
            <a:ext cx="2057400" cy="43314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3129"/>
            <a:ext cx="6115050" cy="433149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8319775"/>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52829845"/>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7628626"/>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3061919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803028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header 2">
    <p:spTree>
      <p:nvGrpSpPr>
        <p:cNvPr id="1" name=""/>
        <p:cNvGrpSpPr/>
        <p:nvPr/>
      </p:nvGrpSpPr>
      <p:grpSpPr>
        <a:xfrm>
          <a:off x="0" y="0"/>
          <a:ext cx="0" cy="0"/>
          <a:chOff x="0" y="0"/>
          <a:chExt cx="0" cy="0"/>
        </a:xfrm>
      </p:grpSpPr>
      <p:pic>
        <p:nvPicPr>
          <p:cNvPr id="8" name="Picture 7" descr="bg4-0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98" y="-6757"/>
            <a:ext cx="9139201" cy="5153793"/>
          </a:xfrm>
          <a:prstGeom prst="rect">
            <a:avLst/>
          </a:prstGeom>
        </p:spPr>
      </p:pic>
      <p:sp>
        <p:nvSpPr>
          <p:cNvPr id="5" name="Date Placeholder 4"/>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3/10/2015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
        <p:nvSpPr>
          <p:cNvPr id="11" name="Subtitle 2"/>
          <p:cNvSpPr>
            <a:spLocks noGrp="1"/>
          </p:cNvSpPr>
          <p:nvPr>
            <p:ph type="subTitle" idx="1" hasCustomPrompt="1"/>
          </p:nvPr>
        </p:nvSpPr>
        <p:spPr>
          <a:xfrm>
            <a:off x="457199" y="0"/>
            <a:ext cx="8459657" cy="5147036"/>
          </a:xfrm>
        </p:spPr>
        <p:txBody>
          <a:bodyPr anchor="ctr">
            <a:noAutofit/>
          </a:bodyPr>
          <a:lstStyle>
            <a:lvl1pPr marL="0" indent="0" algn="l">
              <a:buNone/>
              <a:defRPr sz="4800" b="0" i="0">
                <a:solidFill>
                  <a:srgbClr val="6C6C6C"/>
                </a:solidFill>
                <a:latin typeface="Helvetica Light"/>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a:t>
            </a:r>
            <a:br>
              <a:rPr lang="en-US" dirty="0" smtClean="0"/>
            </a:br>
            <a:r>
              <a:rPr lang="en-US" dirty="0" smtClean="0"/>
              <a:t>subtitle style</a:t>
            </a:r>
            <a:endParaRPr lang="en-US" dirty="0"/>
          </a:p>
        </p:txBody>
      </p:sp>
    </p:spTree>
    <p:extLst>
      <p:ext uri="{BB962C8B-B14F-4D97-AF65-F5344CB8AC3E}">
        <p14:creationId xmlns:p14="http://schemas.microsoft.com/office/powerpoint/2010/main" val="380540492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6416325"/>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3843131"/>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90004"/>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27410119"/>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185346530"/>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8798005"/>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2974" y="263129"/>
            <a:ext cx="2058591" cy="43314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3129"/>
            <a:ext cx="6118622" cy="433149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795259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26799414"/>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172995"/>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852849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dark blue &amp; logo on left">
    <p:bg>
      <p:bgPr>
        <a:solidFill>
          <a:srgbClr val="15304E"/>
        </a:solidFill>
        <a:effectLst/>
      </p:bgPr>
    </p:bg>
    <p:spTree>
      <p:nvGrpSpPr>
        <p:cNvPr id="1" name=""/>
        <p:cNvGrpSpPr/>
        <p:nvPr/>
      </p:nvGrpSpPr>
      <p:grpSpPr>
        <a:xfrm>
          <a:off x="0" y="0"/>
          <a:ext cx="0" cy="0"/>
          <a:chOff x="0" y="0"/>
          <a:chExt cx="0" cy="0"/>
        </a:xfrm>
      </p:grpSpPr>
      <p:sp>
        <p:nvSpPr>
          <p:cNvPr id="29" name="Shape 29"/>
          <p:cNvSpPr>
            <a:spLocks noGrp="1"/>
          </p:cNvSpPr>
          <p:nvPr>
            <p:ph type="title"/>
          </p:nvPr>
        </p:nvSpPr>
        <p:spPr>
          <a:xfrm>
            <a:off x="338138" y="42862"/>
            <a:ext cx="7877175" cy="857250"/>
          </a:xfrm>
          <a:prstGeom prst="rect">
            <a:avLst/>
          </a:prstGeom>
        </p:spPr>
        <p:txBody>
          <a:bodyPr/>
          <a:lstStyle>
            <a:lvl1pPr>
              <a:defRPr sz="3000">
                <a:latin typeface="+mn-lt"/>
                <a:ea typeface="+mn-ea"/>
                <a:cs typeface="+mn-cs"/>
                <a:sym typeface="Segoe UI"/>
              </a:defRPr>
            </a:lvl1pPr>
          </a:lstStyle>
          <a:p>
            <a:pPr lvl="0">
              <a:defRPr sz="1800">
                <a:solidFill>
                  <a:srgbClr val="000000"/>
                </a:solidFill>
              </a:defRPr>
            </a:pPr>
            <a:r>
              <a:rPr sz="3000">
                <a:solidFill>
                  <a:srgbClr val="FFFFFF"/>
                </a:solidFill>
              </a:rPr>
              <a:t>Title Text</a:t>
            </a:r>
          </a:p>
        </p:txBody>
      </p:sp>
      <p:sp>
        <p:nvSpPr>
          <p:cNvPr id="30" name="Shape 30"/>
          <p:cNvSpPr>
            <a:spLocks noGrp="1"/>
          </p:cNvSpPr>
          <p:nvPr>
            <p:ph type="body" idx="1"/>
          </p:nvPr>
        </p:nvSpPr>
        <p:spPr>
          <a:xfrm>
            <a:off x="328614" y="1504950"/>
            <a:ext cx="4046972" cy="3486150"/>
          </a:xfrm>
          <a:prstGeom prst="rect">
            <a:avLst/>
          </a:prstGeom>
        </p:spPr>
        <p:txBody>
          <a:bodyPr/>
          <a:lstStyle>
            <a:lvl1pPr marL="142863" indent="-138101">
              <a:buSzPct val="33000"/>
              <a:buChar char="■"/>
              <a:defRPr sz="1688"/>
            </a:lvl1pPr>
            <a:lvl2pPr marL="393788" indent="-155684">
              <a:spcBef>
                <a:spcPts val="1013"/>
              </a:spcBef>
              <a:buSzPct val="100000"/>
              <a:buChar char="-"/>
              <a:defRPr sz="1688"/>
            </a:lvl2pPr>
            <a:lvl3pPr marL="631893" indent="-155684">
              <a:spcBef>
                <a:spcPts val="1050"/>
              </a:spcBef>
              <a:buSzPct val="75000"/>
              <a:buChar char="•"/>
              <a:defRPr sz="1688"/>
            </a:lvl3pPr>
            <a:lvl4pPr marL="851681" indent="-137368">
              <a:spcBef>
                <a:spcPts val="750"/>
              </a:spcBef>
              <a:buSzPct val="75000"/>
              <a:buChar char="•"/>
              <a:defRPr sz="1688"/>
            </a:lvl4pPr>
            <a:lvl5pPr marL="1062312" indent="-109895">
              <a:spcBef>
                <a:spcPts val="450"/>
              </a:spcBef>
              <a:buSzPct val="75000"/>
              <a:buChar char="•"/>
              <a:defRPr sz="1688"/>
            </a:lvl5pPr>
          </a:lstStyle>
          <a:p>
            <a:pPr lvl="0">
              <a:defRPr sz="1800">
                <a:solidFill>
                  <a:srgbClr val="000000"/>
                </a:solidFill>
              </a:defRPr>
            </a:pPr>
            <a:r>
              <a:rPr sz="1688">
                <a:solidFill>
                  <a:srgbClr val="FFFFFF"/>
                </a:solidFill>
              </a:rPr>
              <a:t>Body Level One</a:t>
            </a:r>
          </a:p>
          <a:p>
            <a:pPr lvl="1">
              <a:defRPr sz="1800">
                <a:solidFill>
                  <a:srgbClr val="000000"/>
                </a:solidFill>
              </a:defRPr>
            </a:pPr>
            <a:r>
              <a:rPr sz="1688">
                <a:solidFill>
                  <a:srgbClr val="FFFFFF"/>
                </a:solidFill>
              </a:rPr>
              <a:t>Body Level Two</a:t>
            </a:r>
          </a:p>
          <a:p>
            <a:pPr lvl="2">
              <a:defRPr sz="1800">
                <a:solidFill>
                  <a:srgbClr val="000000"/>
                </a:solidFill>
              </a:defRPr>
            </a:pPr>
            <a:r>
              <a:rPr sz="1688">
                <a:solidFill>
                  <a:srgbClr val="FFFFFF"/>
                </a:solidFill>
              </a:rPr>
              <a:t>Body Level Three</a:t>
            </a:r>
          </a:p>
          <a:p>
            <a:pPr lvl="3">
              <a:defRPr sz="1800">
                <a:solidFill>
                  <a:srgbClr val="000000"/>
                </a:solidFill>
              </a:defRPr>
            </a:pPr>
            <a:r>
              <a:rPr sz="1688">
                <a:solidFill>
                  <a:srgbClr val="FFFFFF"/>
                </a:solidFill>
              </a:rPr>
              <a:t>Body Level Four</a:t>
            </a:r>
          </a:p>
          <a:p>
            <a:pPr lvl="4">
              <a:defRPr sz="1800">
                <a:solidFill>
                  <a:srgbClr val="000000"/>
                </a:solidFill>
              </a:defRPr>
            </a:pPr>
            <a:r>
              <a:rPr sz="1688">
                <a:solidFill>
                  <a:srgbClr val="FFFFFF"/>
                </a:solidFill>
              </a:rPr>
              <a:t>Body Level Five</a:t>
            </a:r>
          </a:p>
        </p:txBody>
      </p:sp>
      <p:pic>
        <p:nvPicPr>
          <p:cNvPr id="31" name="logo-for-Photo-BKGD.png"/>
          <p:cNvPicPr/>
          <p:nvPr/>
        </p:nvPicPr>
        <p:blipFill>
          <a:blip r:embed="rId2">
            <a:extLst/>
          </a:blip>
          <a:stretch>
            <a:fillRect/>
          </a:stretch>
        </p:blipFill>
        <p:spPr>
          <a:xfrm>
            <a:off x="350044" y="4610100"/>
            <a:ext cx="2071688" cy="190500"/>
          </a:xfrm>
          <a:prstGeom prst="rect">
            <a:avLst/>
          </a:prstGeom>
          <a:ln w="12700">
            <a:miter lim="400000"/>
          </a:ln>
        </p:spPr>
      </p:pic>
    </p:spTree>
    <p:extLst>
      <p:ext uri="{BB962C8B-B14F-4D97-AF65-F5344CB8AC3E}">
        <p14:creationId xmlns:p14="http://schemas.microsoft.com/office/powerpoint/2010/main" val="758698219"/>
      </p:ext>
    </p:extLst>
  </p:cSld>
  <p:clrMapOvr>
    <a:masterClrMapping/>
  </p:clrMapOvr>
  <p:transition spd="med"/>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0748091"/>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1023684"/>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6245480"/>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091524"/>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25754616"/>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70732090"/>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7335920"/>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8367"/>
            <a:ext cx="2057400" cy="43362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58367"/>
            <a:ext cx="6115050" cy="4336256"/>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7192773"/>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11887758"/>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70295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0.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2.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3.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theme" Target="../theme/theme14.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0.xml"/><Relationship Id="rId3" Type="http://schemas.openxmlformats.org/officeDocument/2006/relationships/slideLayout" Target="../slideLayouts/slideLayout155.xml"/><Relationship Id="rId7" Type="http://schemas.openxmlformats.org/officeDocument/2006/relationships/slideLayout" Target="../slideLayouts/slideLayout159.xml"/><Relationship Id="rId12" Type="http://schemas.openxmlformats.org/officeDocument/2006/relationships/theme" Target="../theme/theme15.xml"/><Relationship Id="rId2" Type="http://schemas.openxmlformats.org/officeDocument/2006/relationships/slideLayout" Target="../slideLayouts/slideLayout154.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0" Type="http://schemas.openxmlformats.org/officeDocument/2006/relationships/slideLayout" Target="../slideLayouts/slideLayout162.xml"/><Relationship Id="rId4" Type="http://schemas.openxmlformats.org/officeDocument/2006/relationships/slideLayout" Target="../slideLayouts/slideLayout156.xml"/><Relationship Id="rId9" Type="http://schemas.openxmlformats.org/officeDocument/2006/relationships/slideLayout" Target="../slideLayouts/slideLayout16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1.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theme" Target="../theme/theme16.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image" Target="../media/image5.png"/><Relationship Id="rId3" Type="http://schemas.openxmlformats.org/officeDocument/2006/relationships/slideLayout" Target="../slideLayouts/slideLayout177.xml"/><Relationship Id="rId7" Type="http://schemas.openxmlformats.org/officeDocument/2006/relationships/slideLayout" Target="../slideLayouts/slideLayout181.xml"/><Relationship Id="rId12" Type="http://schemas.openxmlformats.org/officeDocument/2006/relationships/theme" Target="../theme/theme17.xml"/><Relationship Id="rId2" Type="http://schemas.openxmlformats.org/officeDocument/2006/relationships/slideLayout" Target="../slideLayouts/slideLayout176.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5" Type="http://schemas.openxmlformats.org/officeDocument/2006/relationships/slideLayout" Target="../slideLayouts/slideLayout179.xml"/><Relationship Id="rId10" Type="http://schemas.openxmlformats.org/officeDocument/2006/relationships/slideLayout" Target="../slideLayouts/slideLayout184.xml"/><Relationship Id="rId4" Type="http://schemas.openxmlformats.org/officeDocument/2006/relationships/slideLayout" Target="../slideLayouts/slideLayout178.xml"/><Relationship Id="rId9" Type="http://schemas.openxmlformats.org/officeDocument/2006/relationships/slideLayout" Target="../slideLayouts/slideLayout183.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3.xml"/><Relationship Id="rId3" Type="http://schemas.openxmlformats.org/officeDocument/2006/relationships/slideLayout" Target="../slideLayouts/slideLayout188.xml"/><Relationship Id="rId7" Type="http://schemas.openxmlformats.org/officeDocument/2006/relationships/slideLayout" Target="../slideLayouts/slideLayout192.xml"/><Relationship Id="rId12" Type="http://schemas.openxmlformats.org/officeDocument/2006/relationships/theme" Target="../theme/theme18.xml"/><Relationship Id="rId2" Type="http://schemas.openxmlformats.org/officeDocument/2006/relationships/slideLayout" Target="../slideLayouts/slideLayout187.xml"/><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5" Type="http://schemas.openxmlformats.org/officeDocument/2006/relationships/slideLayout" Target="../slideLayouts/slideLayout190.xml"/><Relationship Id="rId10" Type="http://schemas.openxmlformats.org/officeDocument/2006/relationships/slideLayout" Target="../slideLayouts/slideLayout195.xml"/><Relationship Id="rId4" Type="http://schemas.openxmlformats.org/officeDocument/2006/relationships/slideLayout" Target="../slideLayouts/slideLayout189.xml"/><Relationship Id="rId9" Type="http://schemas.openxmlformats.org/officeDocument/2006/relationships/slideLayout" Target="../slideLayouts/slideLayout19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4.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theme" Target="../theme/theme19.xml"/><Relationship Id="rId2" Type="http://schemas.openxmlformats.org/officeDocument/2006/relationships/slideLayout" Target="../slideLayouts/slideLayout198.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0" Type="http://schemas.openxmlformats.org/officeDocument/2006/relationships/slideLayout" Target="../slideLayouts/slideLayout206.xml"/><Relationship Id="rId4" Type="http://schemas.openxmlformats.org/officeDocument/2006/relationships/slideLayout" Target="../slideLayouts/slideLayout200.xml"/><Relationship Id="rId9" Type="http://schemas.openxmlformats.org/officeDocument/2006/relationships/slideLayout" Target="../slideLayouts/slideLayout20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5.xml"/><Relationship Id="rId3" Type="http://schemas.openxmlformats.org/officeDocument/2006/relationships/slideLayout" Target="../slideLayouts/slideLayout210.xml"/><Relationship Id="rId7" Type="http://schemas.openxmlformats.org/officeDocument/2006/relationships/slideLayout" Target="../slideLayouts/slideLayout214.xml"/><Relationship Id="rId12" Type="http://schemas.openxmlformats.org/officeDocument/2006/relationships/theme" Target="../theme/theme20.xml"/><Relationship Id="rId2" Type="http://schemas.openxmlformats.org/officeDocument/2006/relationships/slideLayout" Target="../slideLayouts/slideLayout209.xml"/><Relationship Id="rId1" Type="http://schemas.openxmlformats.org/officeDocument/2006/relationships/slideLayout" Target="../slideLayouts/slideLayout208.xml"/><Relationship Id="rId6" Type="http://schemas.openxmlformats.org/officeDocument/2006/relationships/slideLayout" Target="../slideLayouts/slideLayout213.xml"/><Relationship Id="rId11" Type="http://schemas.openxmlformats.org/officeDocument/2006/relationships/slideLayout" Target="../slideLayouts/slideLayout218.xml"/><Relationship Id="rId5" Type="http://schemas.openxmlformats.org/officeDocument/2006/relationships/slideLayout" Target="../slideLayouts/slideLayout212.xml"/><Relationship Id="rId10" Type="http://schemas.openxmlformats.org/officeDocument/2006/relationships/slideLayout" Target="../slideLayouts/slideLayout217.xml"/><Relationship Id="rId4" Type="http://schemas.openxmlformats.org/officeDocument/2006/relationships/slideLayout" Target="../slideLayouts/slideLayout211.xml"/><Relationship Id="rId9" Type="http://schemas.openxmlformats.org/officeDocument/2006/relationships/slideLayout" Target="../slideLayouts/slideLayout21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6.xml"/><Relationship Id="rId3" Type="http://schemas.openxmlformats.org/officeDocument/2006/relationships/slideLayout" Target="../slideLayouts/slideLayout221.xml"/><Relationship Id="rId7" Type="http://schemas.openxmlformats.org/officeDocument/2006/relationships/slideLayout" Target="../slideLayouts/slideLayout225.xml"/><Relationship Id="rId12" Type="http://schemas.openxmlformats.org/officeDocument/2006/relationships/theme" Target="../theme/theme21.xml"/><Relationship Id="rId2" Type="http://schemas.openxmlformats.org/officeDocument/2006/relationships/slideLayout" Target="../slideLayouts/slideLayout220.xml"/><Relationship Id="rId1" Type="http://schemas.openxmlformats.org/officeDocument/2006/relationships/slideLayout" Target="../slideLayouts/slideLayout219.xml"/><Relationship Id="rId6" Type="http://schemas.openxmlformats.org/officeDocument/2006/relationships/slideLayout" Target="../slideLayouts/slideLayout224.xml"/><Relationship Id="rId11" Type="http://schemas.openxmlformats.org/officeDocument/2006/relationships/slideLayout" Target="../slideLayouts/slideLayout229.xml"/><Relationship Id="rId5" Type="http://schemas.openxmlformats.org/officeDocument/2006/relationships/slideLayout" Target="../slideLayouts/slideLayout223.xml"/><Relationship Id="rId10" Type="http://schemas.openxmlformats.org/officeDocument/2006/relationships/slideLayout" Target="../slideLayouts/slideLayout228.xml"/><Relationship Id="rId4" Type="http://schemas.openxmlformats.org/officeDocument/2006/relationships/slideLayout" Target="../slideLayouts/slideLayout222.xml"/><Relationship Id="rId9" Type="http://schemas.openxmlformats.org/officeDocument/2006/relationships/slideLayout" Target="../slideLayouts/slideLayout227.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7.xml"/><Relationship Id="rId3" Type="http://schemas.openxmlformats.org/officeDocument/2006/relationships/slideLayout" Target="../slideLayouts/slideLayout232.xml"/><Relationship Id="rId7" Type="http://schemas.openxmlformats.org/officeDocument/2006/relationships/slideLayout" Target="../slideLayouts/slideLayout236.xml"/><Relationship Id="rId12" Type="http://schemas.openxmlformats.org/officeDocument/2006/relationships/theme" Target="../theme/theme22.xml"/><Relationship Id="rId2" Type="http://schemas.openxmlformats.org/officeDocument/2006/relationships/slideLayout" Target="../slideLayouts/slideLayout231.xml"/><Relationship Id="rId1" Type="http://schemas.openxmlformats.org/officeDocument/2006/relationships/slideLayout" Target="../slideLayouts/slideLayout230.xml"/><Relationship Id="rId6" Type="http://schemas.openxmlformats.org/officeDocument/2006/relationships/slideLayout" Target="../slideLayouts/slideLayout235.xml"/><Relationship Id="rId11" Type="http://schemas.openxmlformats.org/officeDocument/2006/relationships/slideLayout" Target="../slideLayouts/slideLayout240.xml"/><Relationship Id="rId5" Type="http://schemas.openxmlformats.org/officeDocument/2006/relationships/slideLayout" Target="../slideLayouts/slideLayout234.xml"/><Relationship Id="rId10" Type="http://schemas.openxmlformats.org/officeDocument/2006/relationships/slideLayout" Target="../slideLayouts/slideLayout239.xml"/><Relationship Id="rId4" Type="http://schemas.openxmlformats.org/officeDocument/2006/relationships/slideLayout" Target="../slideLayouts/slideLayout233.xml"/><Relationship Id="rId9" Type="http://schemas.openxmlformats.org/officeDocument/2006/relationships/slideLayout" Target="../slideLayouts/slideLayout238.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48.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theme" Target="../theme/theme23.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59.xml"/><Relationship Id="rId3" Type="http://schemas.openxmlformats.org/officeDocument/2006/relationships/slideLayout" Target="../slideLayouts/slideLayout254.xml"/><Relationship Id="rId7" Type="http://schemas.openxmlformats.org/officeDocument/2006/relationships/slideLayout" Target="../slideLayouts/slideLayout258.xml"/><Relationship Id="rId12" Type="http://schemas.openxmlformats.org/officeDocument/2006/relationships/theme" Target="../theme/theme24.xml"/><Relationship Id="rId2" Type="http://schemas.openxmlformats.org/officeDocument/2006/relationships/slideLayout" Target="../slideLayouts/slideLayout253.xml"/><Relationship Id="rId1" Type="http://schemas.openxmlformats.org/officeDocument/2006/relationships/slideLayout" Target="../slideLayouts/slideLayout252.xml"/><Relationship Id="rId6" Type="http://schemas.openxmlformats.org/officeDocument/2006/relationships/slideLayout" Target="../slideLayouts/slideLayout257.xml"/><Relationship Id="rId11" Type="http://schemas.openxmlformats.org/officeDocument/2006/relationships/slideLayout" Target="../slideLayouts/slideLayout262.xml"/><Relationship Id="rId5" Type="http://schemas.openxmlformats.org/officeDocument/2006/relationships/slideLayout" Target="../slideLayouts/slideLayout256.xml"/><Relationship Id="rId10" Type="http://schemas.openxmlformats.org/officeDocument/2006/relationships/slideLayout" Target="../slideLayouts/slideLayout261.xml"/><Relationship Id="rId4" Type="http://schemas.openxmlformats.org/officeDocument/2006/relationships/slideLayout" Target="../slideLayouts/slideLayout255.xml"/><Relationship Id="rId9" Type="http://schemas.openxmlformats.org/officeDocument/2006/relationships/slideLayout" Target="../slideLayouts/slideLayout260.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0.xml"/><Relationship Id="rId3" Type="http://schemas.openxmlformats.org/officeDocument/2006/relationships/slideLayout" Target="../slideLayouts/slideLayout265.xml"/><Relationship Id="rId7" Type="http://schemas.openxmlformats.org/officeDocument/2006/relationships/slideLayout" Target="../slideLayouts/slideLayout269.xml"/><Relationship Id="rId12" Type="http://schemas.openxmlformats.org/officeDocument/2006/relationships/theme" Target="../theme/theme25.xml"/><Relationship Id="rId2" Type="http://schemas.openxmlformats.org/officeDocument/2006/relationships/slideLayout" Target="../slideLayouts/slideLayout264.xml"/><Relationship Id="rId1" Type="http://schemas.openxmlformats.org/officeDocument/2006/relationships/slideLayout" Target="../slideLayouts/slideLayout263.xml"/><Relationship Id="rId6" Type="http://schemas.openxmlformats.org/officeDocument/2006/relationships/slideLayout" Target="../slideLayouts/slideLayout268.xml"/><Relationship Id="rId11" Type="http://schemas.openxmlformats.org/officeDocument/2006/relationships/slideLayout" Target="../slideLayouts/slideLayout273.xml"/><Relationship Id="rId5" Type="http://schemas.openxmlformats.org/officeDocument/2006/relationships/slideLayout" Target="../slideLayouts/slideLayout267.xml"/><Relationship Id="rId10" Type="http://schemas.openxmlformats.org/officeDocument/2006/relationships/slideLayout" Target="../slideLayouts/slideLayout272.xml"/><Relationship Id="rId4" Type="http://schemas.openxmlformats.org/officeDocument/2006/relationships/slideLayout" Target="../slideLayouts/slideLayout266.xml"/><Relationship Id="rId9" Type="http://schemas.openxmlformats.org/officeDocument/2006/relationships/slideLayout" Target="../slideLayouts/slideLayout271.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1.xml"/><Relationship Id="rId3" Type="http://schemas.openxmlformats.org/officeDocument/2006/relationships/slideLayout" Target="../slideLayouts/slideLayout276.xml"/><Relationship Id="rId7" Type="http://schemas.openxmlformats.org/officeDocument/2006/relationships/slideLayout" Target="../slideLayouts/slideLayout280.xml"/><Relationship Id="rId12" Type="http://schemas.openxmlformats.org/officeDocument/2006/relationships/theme" Target="../theme/theme26.xml"/><Relationship Id="rId2" Type="http://schemas.openxmlformats.org/officeDocument/2006/relationships/slideLayout" Target="../slideLayouts/slideLayout275.xml"/><Relationship Id="rId1" Type="http://schemas.openxmlformats.org/officeDocument/2006/relationships/slideLayout" Target="../slideLayouts/slideLayout274.xml"/><Relationship Id="rId6" Type="http://schemas.openxmlformats.org/officeDocument/2006/relationships/slideLayout" Target="../slideLayouts/slideLayout279.xml"/><Relationship Id="rId11" Type="http://schemas.openxmlformats.org/officeDocument/2006/relationships/slideLayout" Target="../slideLayouts/slideLayout284.xml"/><Relationship Id="rId5" Type="http://schemas.openxmlformats.org/officeDocument/2006/relationships/slideLayout" Target="../slideLayouts/slideLayout278.xml"/><Relationship Id="rId10" Type="http://schemas.openxmlformats.org/officeDocument/2006/relationships/slideLayout" Target="../slideLayouts/slideLayout283.xml"/><Relationship Id="rId4" Type="http://schemas.openxmlformats.org/officeDocument/2006/relationships/slideLayout" Target="../slideLayouts/slideLayout277.xml"/><Relationship Id="rId9" Type="http://schemas.openxmlformats.org/officeDocument/2006/relationships/slideLayout" Target="../slideLayouts/slideLayout282.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2.xml"/><Relationship Id="rId3" Type="http://schemas.openxmlformats.org/officeDocument/2006/relationships/slideLayout" Target="../slideLayouts/slideLayout287.xml"/><Relationship Id="rId7" Type="http://schemas.openxmlformats.org/officeDocument/2006/relationships/slideLayout" Target="../slideLayouts/slideLayout291.xml"/><Relationship Id="rId12" Type="http://schemas.openxmlformats.org/officeDocument/2006/relationships/theme" Target="../theme/theme27.xml"/><Relationship Id="rId2" Type="http://schemas.openxmlformats.org/officeDocument/2006/relationships/slideLayout" Target="../slideLayouts/slideLayout286.xml"/><Relationship Id="rId1" Type="http://schemas.openxmlformats.org/officeDocument/2006/relationships/slideLayout" Target="../slideLayouts/slideLayout285.xml"/><Relationship Id="rId6" Type="http://schemas.openxmlformats.org/officeDocument/2006/relationships/slideLayout" Target="../slideLayouts/slideLayout290.xml"/><Relationship Id="rId11" Type="http://schemas.openxmlformats.org/officeDocument/2006/relationships/slideLayout" Target="../slideLayouts/slideLayout295.xml"/><Relationship Id="rId5" Type="http://schemas.openxmlformats.org/officeDocument/2006/relationships/slideLayout" Target="../slideLayouts/slideLayout289.xml"/><Relationship Id="rId10" Type="http://schemas.openxmlformats.org/officeDocument/2006/relationships/slideLayout" Target="../slideLayouts/slideLayout294.xml"/><Relationship Id="rId4" Type="http://schemas.openxmlformats.org/officeDocument/2006/relationships/slideLayout" Target="../slideLayouts/slideLayout288.xml"/><Relationship Id="rId9" Type="http://schemas.openxmlformats.org/officeDocument/2006/relationships/slideLayout" Target="../slideLayouts/slideLayout293.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3.xml"/><Relationship Id="rId3" Type="http://schemas.openxmlformats.org/officeDocument/2006/relationships/slideLayout" Target="../slideLayouts/slideLayout298.xml"/><Relationship Id="rId7" Type="http://schemas.openxmlformats.org/officeDocument/2006/relationships/slideLayout" Target="../slideLayouts/slideLayout302.xml"/><Relationship Id="rId12" Type="http://schemas.openxmlformats.org/officeDocument/2006/relationships/theme" Target="../theme/theme28.xml"/><Relationship Id="rId2" Type="http://schemas.openxmlformats.org/officeDocument/2006/relationships/slideLayout" Target="../slideLayouts/slideLayout297.xml"/><Relationship Id="rId1" Type="http://schemas.openxmlformats.org/officeDocument/2006/relationships/slideLayout" Target="../slideLayouts/slideLayout296.xml"/><Relationship Id="rId6" Type="http://schemas.openxmlformats.org/officeDocument/2006/relationships/slideLayout" Target="../slideLayouts/slideLayout301.xml"/><Relationship Id="rId11" Type="http://schemas.openxmlformats.org/officeDocument/2006/relationships/slideLayout" Target="../slideLayouts/slideLayout306.xml"/><Relationship Id="rId5" Type="http://schemas.openxmlformats.org/officeDocument/2006/relationships/slideLayout" Target="../slideLayouts/slideLayout300.xml"/><Relationship Id="rId10" Type="http://schemas.openxmlformats.org/officeDocument/2006/relationships/slideLayout" Target="../slideLayouts/slideLayout305.xml"/><Relationship Id="rId4" Type="http://schemas.openxmlformats.org/officeDocument/2006/relationships/slideLayout" Target="../slideLayouts/slideLayout299.xml"/><Relationship Id="rId9" Type="http://schemas.openxmlformats.org/officeDocument/2006/relationships/slideLayout" Target="../slideLayouts/slideLayout304.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4.xml"/><Relationship Id="rId3" Type="http://schemas.openxmlformats.org/officeDocument/2006/relationships/slideLayout" Target="../slideLayouts/slideLayout309.xml"/><Relationship Id="rId7" Type="http://schemas.openxmlformats.org/officeDocument/2006/relationships/slideLayout" Target="../slideLayouts/slideLayout313.xml"/><Relationship Id="rId12" Type="http://schemas.openxmlformats.org/officeDocument/2006/relationships/theme" Target="../theme/theme29.xml"/><Relationship Id="rId2" Type="http://schemas.openxmlformats.org/officeDocument/2006/relationships/slideLayout" Target="../slideLayouts/slideLayout308.xml"/><Relationship Id="rId1" Type="http://schemas.openxmlformats.org/officeDocument/2006/relationships/slideLayout" Target="../slideLayouts/slideLayout307.xml"/><Relationship Id="rId6" Type="http://schemas.openxmlformats.org/officeDocument/2006/relationships/slideLayout" Target="../slideLayouts/slideLayout312.xml"/><Relationship Id="rId11" Type="http://schemas.openxmlformats.org/officeDocument/2006/relationships/slideLayout" Target="../slideLayouts/slideLayout317.xml"/><Relationship Id="rId5" Type="http://schemas.openxmlformats.org/officeDocument/2006/relationships/slideLayout" Target="../slideLayouts/slideLayout311.xml"/><Relationship Id="rId10" Type="http://schemas.openxmlformats.org/officeDocument/2006/relationships/slideLayout" Target="../slideLayouts/slideLayout316.xml"/><Relationship Id="rId4" Type="http://schemas.openxmlformats.org/officeDocument/2006/relationships/slideLayout" Target="../slideLayouts/slideLayout310.xml"/><Relationship Id="rId9" Type="http://schemas.openxmlformats.org/officeDocument/2006/relationships/slideLayout" Target="../slideLayouts/slideLayout3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5.xml"/><Relationship Id="rId3" Type="http://schemas.openxmlformats.org/officeDocument/2006/relationships/slideLayout" Target="../slideLayouts/slideLayout320.xml"/><Relationship Id="rId7" Type="http://schemas.openxmlformats.org/officeDocument/2006/relationships/slideLayout" Target="../slideLayouts/slideLayout324.xml"/><Relationship Id="rId12" Type="http://schemas.openxmlformats.org/officeDocument/2006/relationships/theme" Target="../theme/theme30.xml"/><Relationship Id="rId2" Type="http://schemas.openxmlformats.org/officeDocument/2006/relationships/slideLayout" Target="../slideLayouts/slideLayout319.xml"/><Relationship Id="rId1" Type="http://schemas.openxmlformats.org/officeDocument/2006/relationships/slideLayout" Target="../slideLayouts/slideLayout318.xml"/><Relationship Id="rId6" Type="http://schemas.openxmlformats.org/officeDocument/2006/relationships/slideLayout" Target="../slideLayouts/slideLayout323.xml"/><Relationship Id="rId11" Type="http://schemas.openxmlformats.org/officeDocument/2006/relationships/slideLayout" Target="../slideLayouts/slideLayout328.xml"/><Relationship Id="rId5" Type="http://schemas.openxmlformats.org/officeDocument/2006/relationships/slideLayout" Target="../slideLayouts/slideLayout322.xml"/><Relationship Id="rId10" Type="http://schemas.openxmlformats.org/officeDocument/2006/relationships/slideLayout" Target="../slideLayouts/slideLayout327.xml"/><Relationship Id="rId4" Type="http://schemas.openxmlformats.org/officeDocument/2006/relationships/slideLayout" Target="../slideLayouts/slideLayout321.xml"/><Relationship Id="rId9" Type="http://schemas.openxmlformats.org/officeDocument/2006/relationships/slideLayout" Target="../slideLayouts/slideLayout326.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6.xml"/><Relationship Id="rId3" Type="http://schemas.openxmlformats.org/officeDocument/2006/relationships/slideLayout" Target="../slideLayouts/slideLayout331.xml"/><Relationship Id="rId7" Type="http://schemas.openxmlformats.org/officeDocument/2006/relationships/slideLayout" Target="../slideLayouts/slideLayout335.xml"/><Relationship Id="rId12" Type="http://schemas.openxmlformats.org/officeDocument/2006/relationships/theme" Target="../theme/theme31.xml"/><Relationship Id="rId2" Type="http://schemas.openxmlformats.org/officeDocument/2006/relationships/slideLayout" Target="../slideLayouts/slideLayout330.xml"/><Relationship Id="rId1" Type="http://schemas.openxmlformats.org/officeDocument/2006/relationships/slideLayout" Target="../slideLayouts/slideLayout329.xml"/><Relationship Id="rId6" Type="http://schemas.openxmlformats.org/officeDocument/2006/relationships/slideLayout" Target="../slideLayouts/slideLayout334.xml"/><Relationship Id="rId11" Type="http://schemas.openxmlformats.org/officeDocument/2006/relationships/slideLayout" Target="../slideLayouts/slideLayout339.xml"/><Relationship Id="rId5" Type="http://schemas.openxmlformats.org/officeDocument/2006/relationships/slideLayout" Target="../slideLayouts/slideLayout333.xml"/><Relationship Id="rId10" Type="http://schemas.openxmlformats.org/officeDocument/2006/relationships/slideLayout" Target="../slideLayouts/slideLayout338.xml"/><Relationship Id="rId4" Type="http://schemas.openxmlformats.org/officeDocument/2006/relationships/slideLayout" Target="../slideLayouts/slideLayout332.xml"/><Relationship Id="rId9" Type="http://schemas.openxmlformats.org/officeDocument/2006/relationships/slideLayout" Target="../slideLayouts/slideLayout337.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7.xml"/><Relationship Id="rId3" Type="http://schemas.openxmlformats.org/officeDocument/2006/relationships/slideLayout" Target="../slideLayouts/slideLayout342.xml"/><Relationship Id="rId7" Type="http://schemas.openxmlformats.org/officeDocument/2006/relationships/slideLayout" Target="../slideLayouts/slideLayout346.xml"/><Relationship Id="rId12" Type="http://schemas.openxmlformats.org/officeDocument/2006/relationships/theme" Target="../theme/theme32.xml"/><Relationship Id="rId2" Type="http://schemas.openxmlformats.org/officeDocument/2006/relationships/slideLayout" Target="../slideLayouts/slideLayout341.xml"/><Relationship Id="rId1" Type="http://schemas.openxmlformats.org/officeDocument/2006/relationships/slideLayout" Target="../slideLayouts/slideLayout340.xml"/><Relationship Id="rId6" Type="http://schemas.openxmlformats.org/officeDocument/2006/relationships/slideLayout" Target="../slideLayouts/slideLayout345.xml"/><Relationship Id="rId11" Type="http://schemas.openxmlformats.org/officeDocument/2006/relationships/slideLayout" Target="../slideLayouts/slideLayout350.xml"/><Relationship Id="rId5" Type="http://schemas.openxmlformats.org/officeDocument/2006/relationships/slideLayout" Target="../slideLayouts/slideLayout344.xml"/><Relationship Id="rId10" Type="http://schemas.openxmlformats.org/officeDocument/2006/relationships/slideLayout" Target="../slideLayouts/slideLayout349.xml"/><Relationship Id="rId4" Type="http://schemas.openxmlformats.org/officeDocument/2006/relationships/slideLayout" Target="../slideLayouts/slideLayout343.xml"/><Relationship Id="rId9" Type="http://schemas.openxmlformats.org/officeDocument/2006/relationships/slideLayout" Target="../slideLayouts/slideLayout348.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58.xml"/><Relationship Id="rId3" Type="http://schemas.openxmlformats.org/officeDocument/2006/relationships/slideLayout" Target="../slideLayouts/slideLayout353.xml"/><Relationship Id="rId7" Type="http://schemas.openxmlformats.org/officeDocument/2006/relationships/slideLayout" Target="../slideLayouts/slideLayout357.xml"/><Relationship Id="rId12" Type="http://schemas.openxmlformats.org/officeDocument/2006/relationships/theme" Target="../theme/theme33.xml"/><Relationship Id="rId2" Type="http://schemas.openxmlformats.org/officeDocument/2006/relationships/slideLayout" Target="../slideLayouts/slideLayout352.xml"/><Relationship Id="rId1" Type="http://schemas.openxmlformats.org/officeDocument/2006/relationships/slideLayout" Target="../slideLayouts/slideLayout351.xml"/><Relationship Id="rId6" Type="http://schemas.openxmlformats.org/officeDocument/2006/relationships/slideLayout" Target="../slideLayouts/slideLayout356.xml"/><Relationship Id="rId11" Type="http://schemas.openxmlformats.org/officeDocument/2006/relationships/slideLayout" Target="../slideLayouts/slideLayout361.xml"/><Relationship Id="rId5" Type="http://schemas.openxmlformats.org/officeDocument/2006/relationships/slideLayout" Target="../slideLayouts/slideLayout355.xml"/><Relationship Id="rId10" Type="http://schemas.openxmlformats.org/officeDocument/2006/relationships/slideLayout" Target="../slideLayouts/slideLayout360.xml"/><Relationship Id="rId4" Type="http://schemas.openxmlformats.org/officeDocument/2006/relationships/slideLayout" Target="../slideLayouts/slideLayout354.xml"/><Relationship Id="rId9" Type="http://schemas.openxmlformats.org/officeDocument/2006/relationships/slideLayout" Target="../slideLayouts/slideLayout359.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69.xml"/><Relationship Id="rId3" Type="http://schemas.openxmlformats.org/officeDocument/2006/relationships/slideLayout" Target="../slideLayouts/slideLayout364.xml"/><Relationship Id="rId7" Type="http://schemas.openxmlformats.org/officeDocument/2006/relationships/slideLayout" Target="../slideLayouts/slideLayout368.xml"/><Relationship Id="rId12" Type="http://schemas.openxmlformats.org/officeDocument/2006/relationships/theme" Target="../theme/theme34.xml"/><Relationship Id="rId2" Type="http://schemas.openxmlformats.org/officeDocument/2006/relationships/slideLayout" Target="../slideLayouts/slideLayout363.xml"/><Relationship Id="rId1" Type="http://schemas.openxmlformats.org/officeDocument/2006/relationships/slideLayout" Target="../slideLayouts/slideLayout362.xml"/><Relationship Id="rId6" Type="http://schemas.openxmlformats.org/officeDocument/2006/relationships/slideLayout" Target="../slideLayouts/slideLayout367.xml"/><Relationship Id="rId11" Type="http://schemas.openxmlformats.org/officeDocument/2006/relationships/slideLayout" Target="../slideLayouts/slideLayout372.xml"/><Relationship Id="rId5" Type="http://schemas.openxmlformats.org/officeDocument/2006/relationships/slideLayout" Target="../slideLayouts/slideLayout366.xml"/><Relationship Id="rId10" Type="http://schemas.openxmlformats.org/officeDocument/2006/relationships/slideLayout" Target="../slideLayouts/slideLayout371.xml"/><Relationship Id="rId4" Type="http://schemas.openxmlformats.org/officeDocument/2006/relationships/slideLayout" Target="../slideLayouts/slideLayout365.xml"/><Relationship Id="rId9" Type="http://schemas.openxmlformats.org/officeDocument/2006/relationships/slideLayout" Target="../slideLayouts/slideLayout370.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0.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theme" Target="../theme/theme35.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1.xml"/><Relationship Id="rId3" Type="http://schemas.openxmlformats.org/officeDocument/2006/relationships/slideLayout" Target="../slideLayouts/slideLayout386.xml"/><Relationship Id="rId7" Type="http://schemas.openxmlformats.org/officeDocument/2006/relationships/slideLayout" Target="../slideLayouts/slideLayout390.xml"/><Relationship Id="rId12" Type="http://schemas.openxmlformats.org/officeDocument/2006/relationships/theme" Target="../theme/theme36.xml"/><Relationship Id="rId2" Type="http://schemas.openxmlformats.org/officeDocument/2006/relationships/slideLayout" Target="../slideLayouts/slideLayout385.xml"/><Relationship Id="rId1" Type="http://schemas.openxmlformats.org/officeDocument/2006/relationships/slideLayout" Target="../slideLayouts/slideLayout384.xml"/><Relationship Id="rId6" Type="http://schemas.openxmlformats.org/officeDocument/2006/relationships/slideLayout" Target="../slideLayouts/slideLayout389.xml"/><Relationship Id="rId11" Type="http://schemas.openxmlformats.org/officeDocument/2006/relationships/slideLayout" Target="../slideLayouts/slideLayout394.xml"/><Relationship Id="rId5" Type="http://schemas.openxmlformats.org/officeDocument/2006/relationships/slideLayout" Target="../slideLayouts/slideLayout388.xml"/><Relationship Id="rId10" Type="http://schemas.openxmlformats.org/officeDocument/2006/relationships/slideLayout" Target="../slideLayouts/slideLayout393.xml"/><Relationship Id="rId4" Type="http://schemas.openxmlformats.org/officeDocument/2006/relationships/slideLayout" Target="../slideLayouts/slideLayout387.xml"/><Relationship Id="rId9" Type="http://schemas.openxmlformats.org/officeDocument/2006/relationships/slideLayout" Target="../slideLayouts/slideLayout392.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slideLayout" Target="../slideLayouts/slideLayout397.xml"/><Relationship Id="rId7" Type="http://schemas.openxmlformats.org/officeDocument/2006/relationships/slideLayout" Target="../slideLayouts/slideLayout401.xml"/><Relationship Id="rId12" Type="http://schemas.openxmlformats.org/officeDocument/2006/relationships/theme" Target="../theme/theme37.xml"/><Relationship Id="rId2" Type="http://schemas.openxmlformats.org/officeDocument/2006/relationships/slideLayout" Target="../slideLayouts/slideLayout396.xml"/><Relationship Id="rId1" Type="http://schemas.openxmlformats.org/officeDocument/2006/relationships/slideLayout" Target="../slideLayouts/slideLayout395.xml"/><Relationship Id="rId6" Type="http://schemas.openxmlformats.org/officeDocument/2006/relationships/slideLayout" Target="../slideLayouts/slideLayout400.xml"/><Relationship Id="rId11" Type="http://schemas.openxmlformats.org/officeDocument/2006/relationships/slideLayout" Target="../slideLayouts/slideLayout405.xml"/><Relationship Id="rId5" Type="http://schemas.openxmlformats.org/officeDocument/2006/relationships/slideLayout" Target="../slideLayouts/slideLayout399.xml"/><Relationship Id="rId10" Type="http://schemas.openxmlformats.org/officeDocument/2006/relationships/slideLayout" Target="../slideLayouts/slideLayout404.xml"/><Relationship Id="rId4" Type="http://schemas.openxmlformats.org/officeDocument/2006/relationships/slideLayout" Target="../slideLayouts/slideLayout398.xml"/><Relationship Id="rId9" Type="http://schemas.openxmlformats.org/officeDocument/2006/relationships/slideLayout" Target="../slideLayouts/slideLayout403.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3.xml"/><Relationship Id="rId3" Type="http://schemas.openxmlformats.org/officeDocument/2006/relationships/slideLayout" Target="../slideLayouts/slideLayout408.xml"/><Relationship Id="rId7" Type="http://schemas.openxmlformats.org/officeDocument/2006/relationships/slideLayout" Target="../slideLayouts/slideLayout412.xml"/><Relationship Id="rId12" Type="http://schemas.openxmlformats.org/officeDocument/2006/relationships/theme" Target="../theme/theme38.xml"/><Relationship Id="rId2" Type="http://schemas.openxmlformats.org/officeDocument/2006/relationships/slideLayout" Target="../slideLayouts/slideLayout407.xml"/><Relationship Id="rId1" Type="http://schemas.openxmlformats.org/officeDocument/2006/relationships/slideLayout" Target="../slideLayouts/slideLayout406.xml"/><Relationship Id="rId6" Type="http://schemas.openxmlformats.org/officeDocument/2006/relationships/slideLayout" Target="../slideLayouts/slideLayout411.xml"/><Relationship Id="rId11" Type="http://schemas.openxmlformats.org/officeDocument/2006/relationships/slideLayout" Target="../slideLayouts/slideLayout416.xml"/><Relationship Id="rId5" Type="http://schemas.openxmlformats.org/officeDocument/2006/relationships/slideLayout" Target="../slideLayouts/slideLayout410.xml"/><Relationship Id="rId10" Type="http://schemas.openxmlformats.org/officeDocument/2006/relationships/slideLayout" Target="../slideLayouts/slideLayout415.xml"/><Relationship Id="rId4" Type="http://schemas.openxmlformats.org/officeDocument/2006/relationships/slideLayout" Target="../slideLayouts/slideLayout409.xml"/><Relationship Id="rId9" Type="http://schemas.openxmlformats.org/officeDocument/2006/relationships/slideLayout" Target="../slideLayouts/slideLayout414.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4.xml"/><Relationship Id="rId3" Type="http://schemas.openxmlformats.org/officeDocument/2006/relationships/slideLayout" Target="../slideLayouts/slideLayout419.xml"/><Relationship Id="rId7" Type="http://schemas.openxmlformats.org/officeDocument/2006/relationships/slideLayout" Target="../slideLayouts/slideLayout423.xml"/><Relationship Id="rId12" Type="http://schemas.openxmlformats.org/officeDocument/2006/relationships/theme" Target="../theme/theme39.xml"/><Relationship Id="rId2" Type="http://schemas.openxmlformats.org/officeDocument/2006/relationships/slideLayout" Target="../slideLayouts/slideLayout418.xml"/><Relationship Id="rId1" Type="http://schemas.openxmlformats.org/officeDocument/2006/relationships/slideLayout" Target="../slideLayouts/slideLayout417.xml"/><Relationship Id="rId6" Type="http://schemas.openxmlformats.org/officeDocument/2006/relationships/slideLayout" Target="../slideLayouts/slideLayout422.xml"/><Relationship Id="rId11" Type="http://schemas.openxmlformats.org/officeDocument/2006/relationships/slideLayout" Target="../slideLayouts/slideLayout427.xml"/><Relationship Id="rId5" Type="http://schemas.openxmlformats.org/officeDocument/2006/relationships/slideLayout" Target="../slideLayouts/slideLayout421.xml"/><Relationship Id="rId10" Type="http://schemas.openxmlformats.org/officeDocument/2006/relationships/slideLayout" Target="../slideLayouts/slideLayout426.xml"/><Relationship Id="rId4" Type="http://schemas.openxmlformats.org/officeDocument/2006/relationships/slideLayout" Target="../slideLayouts/slideLayout420.xml"/><Relationship Id="rId9" Type="http://schemas.openxmlformats.org/officeDocument/2006/relationships/slideLayout" Target="../slideLayouts/slideLayout4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5.xml"/><Relationship Id="rId3" Type="http://schemas.openxmlformats.org/officeDocument/2006/relationships/slideLayout" Target="../slideLayouts/slideLayout430.xml"/><Relationship Id="rId7" Type="http://schemas.openxmlformats.org/officeDocument/2006/relationships/slideLayout" Target="../slideLayouts/slideLayout434.xml"/><Relationship Id="rId12" Type="http://schemas.openxmlformats.org/officeDocument/2006/relationships/theme" Target="../theme/theme40.xml"/><Relationship Id="rId2" Type="http://schemas.openxmlformats.org/officeDocument/2006/relationships/slideLayout" Target="../slideLayouts/slideLayout429.xml"/><Relationship Id="rId1" Type="http://schemas.openxmlformats.org/officeDocument/2006/relationships/slideLayout" Target="../slideLayouts/slideLayout428.xml"/><Relationship Id="rId6" Type="http://schemas.openxmlformats.org/officeDocument/2006/relationships/slideLayout" Target="../slideLayouts/slideLayout433.xml"/><Relationship Id="rId11" Type="http://schemas.openxmlformats.org/officeDocument/2006/relationships/slideLayout" Target="../slideLayouts/slideLayout438.xml"/><Relationship Id="rId5" Type="http://schemas.openxmlformats.org/officeDocument/2006/relationships/slideLayout" Target="../slideLayouts/slideLayout432.xml"/><Relationship Id="rId10" Type="http://schemas.openxmlformats.org/officeDocument/2006/relationships/slideLayout" Target="../slideLayouts/slideLayout437.xml"/><Relationship Id="rId4" Type="http://schemas.openxmlformats.org/officeDocument/2006/relationships/slideLayout" Target="../slideLayouts/slideLayout431.xml"/><Relationship Id="rId9" Type="http://schemas.openxmlformats.org/officeDocument/2006/relationships/slideLayout" Target="../slideLayouts/slideLayout436.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6.xml"/><Relationship Id="rId3" Type="http://schemas.openxmlformats.org/officeDocument/2006/relationships/slideLayout" Target="../slideLayouts/slideLayout441.xml"/><Relationship Id="rId7" Type="http://schemas.openxmlformats.org/officeDocument/2006/relationships/slideLayout" Target="../slideLayouts/slideLayout445.xml"/><Relationship Id="rId12" Type="http://schemas.openxmlformats.org/officeDocument/2006/relationships/theme" Target="../theme/theme41.xml"/><Relationship Id="rId2" Type="http://schemas.openxmlformats.org/officeDocument/2006/relationships/slideLayout" Target="../slideLayouts/slideLayout440.xml"/><Relationship Id="rId1" Type="http://schemas.openxmlformats.org/officeDocument/2006/relationships/slideLayout" Target="../slideLayouts/slideLayout439.xml"/><Relationship Id="rId6" Type="http://schemas.openxmlformats.org/officeDocument/2006/relationships/slideLayout" Target="../slideLayouts/slideLayout444.xml"/><Relationship Id="rId11" Type="http://schemas.openxmlformats.org/officeDocument/2006/relationships/slideLayout" Target="../slideLayouts/slideLayout449.xml"/><Relationship Id="rId5" Type="http://schemas.openxmlformats.org/officeDocument/2006/relationships/slideLayout" Target="../slideLayouts/slideLayout443.xml"/><Relationship Id="rId10" Type="http://schemas.openxmlformats.org/officeDocument/2006/relationships/slideLayout" Target="../slideLayouts/slideLayout448.xml"/><Relationship Id="rId4" Type="http://schemas.openxmlformats.org/officeDocument/2006/relationships/slideLayout" Target="../slideLayouts/slideLayout442.xml"/><Relationship Id="rId9" Type="http://schemas.openxmlformats.org/officeDocument/2006/relationships/slideLayout" Target="../slideLayouts/slideLayout447.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7.xml"/><Relationship Id="rId13" Type="http://schemas.openxmlformats.org/officeDocument/2006/relationships/image" Target="../media/image5.png"/><Relationship Id="rId3" Type="http://schemas.openxmlformats.org/officeDocument/2006/relationships/slideLayout" Target="../slideLayouts/slideLayout452.xml"/><Relationship Id="rId7" Type="http://schemas.openxmlformats.org/officeDocument/2006/relationships/slideLayout" Target="../slideLayouts/slideLayout456.xml"/><Relationship Id="rId12" Type="http://schemas.openxmlformats.org/officeDocument/2006/relationships/theme" Target="../theme/theme42.xml"/><Relationship Id="rId2" Type="http://schemas.openxmlformats.org/officeDocument/2006/relationships/slideLayout" Target="../slideLayouts/slideLayout451.xml"/><Relationship Id="rId1" Type="http://schemas.openxmlformats.org/officeDocument/2006/relationships/slideLayout" Target="../slideLayouts/slideLayout450.xml"/><Relationship Id="rId6" Type="http://schemas.openxmlformats.org/officeDocument/2006/relationships/slideLayout" Target="../slideLayouts/slideLayout455.xml"/><Relationship Id="rId11" Type="http://schemas.openxmlformats.org/officeDocument/2006/relationships/slideLayout" Target="../slideLayouts/slideLayout460.xml"/><Relationship Id="rId5" Type="http://schemas.openxmlformats.org/officeDocument/2006/relationships/slideLayout" Target="../slideLayouts/slideLayout454.xml"/><Relationship Id="rId10" Type="http://schemas.openxmlformats.org/officeDocument/2006/relationships/slideLayout" Target="../slideLayouts/slideLayout459.xml"/><Relationship Id="rId4" Type="http://schemas.openxmlformats.org/officeDocument/2006/relationships/slideLayout" Target="../slideLayouts/slideLayout453.xml"/><Relationship Id="rId9" Type="http://schemas.openxmlformats.org/officeDocument/2006/relationships/slideLayout" Target="../slideLayouts/slideLayout458.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68.xml"/><Relationship Id="rId3" Type="http://schemas.openxmlformats.org/officeDocument/2006/relationships/slideLayout" Target="../slideLayouts/slideLayout463.xml"/><Relationship Id="rId7" Type="http://schemas.openxmlformats.org/officeDocument/2006/relationships/slideLayout" Target="../slideLayouts/slideLayout467.xml"/><Relationship Id="rId12" Type="http://schemas.openxmlformats.org/officeDocument/2006/relationships/theme" Target="../theme/theme43.xml"/><Relationship Id="rId2" Type="http://schemas.openxmlformats.org/officeDocument/2006/relationships/slideLayout" Target="../slideLayouts/slideLayout462.xml"/><Relationship Id="rId1" Type="http://schemas.openxmlformats.org/officeDocument/2006/relationships/slideLayout" Target="../slideLayouts/slideLayout461.xml"/><Relationship Id="rId6" Type="http://schemas.openxmlformats.org/officeDocument/2006/relationships/slideLayout" Target="../slideLayouts/slideLayout466.xml"/><Relationship Id="rId11" Type="http://schemas.openxmlformats.org/officeDocument/2006/relationships/slideLayout" Target="../slideLayouts/slideLayout471.xml"/><Relationship Id="rId5" Type="http://schemas.openxmlformats.org/officeDocument/2006/relationships/slideLayout" Target="../slideLayouts/slideLayout465.xml"/><Relationship Id="rId10" Type="http://schemas.openxmlformats.org/officeDocument/2006/relationships/slideLayout" Target="../slideLayouts/slideLayout470.xml"/><Relationship Id="rId4" Type="http://schemas.openxmlformats.org/officeDocument/2006/relationships/slideLayout" Target="../slideLayouts/slideLayout464.xml"/><Relationship Id="rId9" Type="http://schemas.openxmlformats.org/officeDocument/2006/relationships/slideLayout" Target="../slideLayouts/slideLayout469.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79.xml"/><Relationship Id="rId3" Type="http://schemas.openxmlformats.org/officeDocument/2006/relationships/slideLayout" Target="../slideLayouts/slideLayout474.xml"/><Relationship Id="rId7" Type="http://schemas.openxmlformats.org/officeDocument/2006/relationships/slideLayout" Target="../slideLayouts/slideLayout478.xml"/><Relationship Id="rId12" Type="http://schemas.openxmlformats.org/officeDocument/2006/relationships/theme" Target="../theme/theme44.xml"/><Relationship Id="rId2" Type="http://schemas.openxmlformats.org/officeDocument/2006/relationships/slideLayout" Target="../slideLayouts/slideLayout473.xml"/><Relationship Id="rId1" Type="http://schemas.openxmlformats.org/officeDocument/2006/relationships/slideLayout" Target="../slideLayouts/slideLayout472.xml"/><Relationship Id="rId6" Type="http://schemas.openxmlformats.org/officeDocument/2006/relationships/slideLayout" Target="../slideLayouts/slideLayout477.xml"/><Relationship Id="rId11" Type="http://schemas.openxmlformats.org/officeDocument/2006/relationships/slideLayout" Target="../slideLayouts/slideLayout482.xml"/><Relationship Id="rId5" Type="http://schemas.openxmlformats.org/officeDocument/2006/relationships/slideLayout" Target="../slideLayouts/slideLayout476.xml"/><Relationship Id="rId10" Type="http://schemas.openxmlformats.org/officeDocument/2006/relationships/slideLayout" Target="../slideLayouts/slideLayout481.xml"/><Relationship Id="rId4" Type="http://schemas.openxmlformats.org/officeDocument/2006/relationships/slideLayout" Target="../slideLayouts/slideLayout475.xml"/><Relationship Id="rId9" Type="http://schemas.openxmlformats.org/officeDocument/2006/relationships/slideLayout" Target="../slideLayouts/slideLayout480.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90.xml"/><Relationship Id="rId3" Type="http://schemas.openxmlformats.org/officeDocument/2006/relationships/slideLayout" Target="../slideLayouts/slideLayout485.xml"/><Relationship Id="rId7" Type="http://schemas.openxmlformats.org/officeDocument/2006/relationships/slideLayout" Target="../slideLayouts/slideLayout489.xml"/><Relationship Id="rId12" Type="http://schemas.openxmlformats.org/officeDocument/2006/relationships/theme" Target="../theme/theme45.xml"/><Relationship Id="rId2" Type="http://schemas.openxmlformats.org/officeDocument/2006/relationships/slideLayout" Target="../slideLayouts/slideLayout484.xml"/><Relationship Id="rId1" Type="http://schemas.openxmlformats.org/officeDocument/2006/relationships/slideLayout" Target="../slideLayouts/slideLayout483.xml"/><Relationship Id="rId6" Type="http://schemas.openxmlformats.org/officeDocument/2006/relationships/slideLayout" Target="../slideLayouts/slideLayout488.xml"/><Relationship Id="rId11" Type="http://schemas.openxmlformats.org/officeDocument/2006/relationships/slideLayout" Target="../slideLayouts/slideLayout493.xml"/><Relationship Id="rId5" Type="http://schemas.openxmlformats.org/officeDocument/2006/relationships/slideLayout" Target="../slideLayouts/slideLayout487.xml"/><Relationship Id="rId10" Type="http://schemas.openxmlformats.org/officeDocument/2006/relationships/slideLayout" Target="../slideLayouts/slideLayout492.xml"/><Relationship Id="rId4" Type="http://schemas.openxmlformats.org/officeDocument/2006/relationships/slideLayout" Target="../slideLayouts/slideLayout486.xml"/><Relationship Id="rId9" Type="http://schemas.openxmlformats.org/officeDocument/2006/relationships/slideLayout" Target="../slideLayouts/slideLayout491.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1.xml"/><Relationship Id="rId3" Type="http://schemas.openxmlformats.org/officeDocument/2006/relationships/slideLayout" Target="../slideLayouts/slideLayout496.xml"/><Relationship Id="rId7" Type="http://schemas.openxmlformats.org/officeDocument/2006/relationships/slideLayout" Target="../slideLayouts/slideLayout500.xml"/><Relationship Id="rId12" Type="http://schemas.openxmlformats.org/officeDocument/2006/relationships/theme" Target="../theme/theme46.xml"/><Relationship Id="rId2" Type="http://schemas.openxmlformats.org/officeDocument/2006/relationships/slideLayout" Target="../slideLayouts/slideLayout495.xml"/><Relationship Id="rId1" Type="http://schemas.openxmlformats.org/officeDocument/2006/relationships/slideLayout" Target="../slideLayouts/slideLayout494.xml"/><Relationship Id="rId6" Type="http://schemas.openxmlformats.org/officeDocument/2006/relationships/slideLayout" Target="../slideLayouts/slideLayout499.xml"/><Relationship Id="rId11" Type="http://schemas.openxmlformats.org/officeDocument/2006/relationships/slideLayout" Target="../slideLayouts/slideLayout504.xml"/><Relationship Id="rId5" Type="http://schemas.openxmlformats.org/officeDocument/2006/relationships/slideLayout" Target="../slideLayouts/slideLayout498.xml"/><Relationship Id="rId10" Type="http://schemas.openxmlformats.org/officeDocument/2006/relationships/slideLayout" Target="../slideLayouts/slideLayout503.xml"/><Relationship Id="rId4" Type="http://schemas.openxmlformats.org/officeDocument/2006/relationships/slideLayout" Target="../slideLayouts/slideLayout497.xml"/><Relationship Id="rId9" Type="http://schemas.openxmlformats.org/officeDocument/2006/relationships/slideLayout" Target="../slideLayouts/slideLayout502.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12.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theme" Target="../theme/theme47.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23.xml"/><Relationship Id="rId3" Type="http://schemas.openxmlformats.org/officeDocument/2006/relationships/slideLayout" Target="../slideLayouts/slideLayout518.xml"/><Relationship Id="rId7" Type="http://schemas.openxmlformats.org/officeDocument/2006/relationships/slideLayout" Target="../slideLayouts/slideLayout522.xml"/><Relationship Id="rId12" Type="http://schemas.openxmlformats.org/officeDocument/2006/relationships/theme" Target="../theme/theme48.xml"/><Relationship Id="rId2" Type="http://schemas.openxmlformats.org/officeDocument/2006/relationships/slideLayout" Target="../slideLayouts/slideLayout517.xml"/><Relationship Id="rId1" Type="http://schemas.openxmlformats.org/officeDocument/2006/relationships/slideLayout" Target="../slideLayouts/slideLayout516.xml"/><Relationship Id="rId6" Type="http://schemas.openxmlformats.org/officeDocument/2006/relationships/slideLayout" Target="../slideLayouts/slideLayout521.xml"/><Relationship Id="rId11" Type="http://schemas.openxmlformats.org/officeDocument/2006/relationships/slideLayout" Target="../slideLayouts/slideLayout526.xml"/><Relationship Id="rId5" Type="http://schemas.openxmlformats.org/officeDocument/2006/relationships/slideLayout" Target="../slideLayouts/slideLayout520.xml"/><Relationship Id="rId10" Type="http://schemas.openxmlformats.org/officeDocument/2006/relationships/slideLayout" Target="../slideLayouts/slideLayout525.xml"/><Relationship Id="rId4" Type="http://schemas.openxmlformats.org/officeDocument/2006/relationships/slideLayout" Target="../slideLayouts/slideLayout519.xml"/><Relationship Id="rId9" Type="http://schemas.openxmlformats.org/officeDocument/2006/relationships/slideLayout" Target="../slideLayouts/slideLayout524.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34.xml"/><Relationship Id="rId3" Type="http://schemas.openxmlformats.org/officeDocument/2006/relationships/slideLayout" Target="../slideLayouts/slideLayout529.xml"/><Relationship Id="rId7" Type="http://schemas.openxmlformats.org/officeDocument/2006/relationships/slideLayout" Target="../slideLayouts/slideLayout533.xml"/><Relationship Id="rId12" Type="http://schemas.openxmlformats.org/officeDocument/2006/relationships/theme" Target="../theme/theme49.xml"/><Relationship Id="rId2" Type="http://schemas.openxmlformats.org/officeDocument/2006/relationships/slideLayout" Target="../slideLayouts/slideLayout528.xml"/><Relationship Id="rId1" Type="http://schemas.openxmlformats.org/officeDocument/2006/relationships/slideLayout" Target="../slideLayouts/slideLayout527.xml"/><Relationship Id="rId6" Type="http://schemas.openxmlformats.org/officeDocument/2006/relationships/slideLayout" Target="../slideLayouts/slideLayout532.xml"/><Relationship Id="rId11" Type="http://schemas.openxmlformats.org/officeDocument/2006/relationships/slideLayout" Target="../slideLayouts/slideLayout537.xml"/><Relationship Id="rId5" Type="http://schemas.openxmlformats.org/officeDocument/2006/relationships/slideLayout" Target="../slideLayouts/slideLayout531.xml"/><Relationship Id="rId10" Type="http://schemas.openxmlformats.org/officeDocument/2006/relationships/slideLayout" Target="../slideLayouts/slideLayout536.xml"/><Relationship Id="rId4" Type="http://schemas.openxmlformats.org/officeDocument/2006/relationships/slideLayout" Target="../slideLayouts/slideLayout530.xml"/><Relationship Id="rId9" Type="http://schemas.openxmlformats.org/officeDocument/2006/relationships/slideLayout" Target="../slideLayouts/slideLayout5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45.xml"/><Relationship Id="rId3" Type="http://schemas.openxmlformats.org/officeDocument/2006/relationships/slideLayout" Target="../slideLayouts/slideLayout540.xml"/><Relationship Id="rId7" Type="http://schemas.openxmlformats.org/officeDocument/2006/relationships/slideLayout" Target="../slideLayouts/slideLayout544.xml"/><Relationship Id="rId12" Type="http://schemas.openxmlformats.org/officeDocument/2006/relationships/theme" Target="../theme/theme50.xml"/><Relationship Id="rId2" Type="http://schemas.openxmlformats.org/officeDocument/2006/relationships/slideLayout" Target="../slideLayouts/slideLayout539.xml"/><Relationship Id="rId1" Type="http://schemas.openxmlformats.org/officeDocument/2006/relationships/slideLayout" Target="../slideLayouts/slideLayout538.xml"/><Relationship Id="rId6" Type="http://schemas.openxmlformats.org/officeDocument/2006/relationships/slideLayout" Target="../slideLayouts/slideLayout543.xml"/><Relationship Id="rId11" Type="http://schemas.openxmlformats.org/officeDocument/2006/relationships/slideLayout" Target="../slideLayouts/slideLayout548.xml"/><Relationship Id="rId5" Type="http://schemas.openxmlformats.org/officeDocument/2006/relationships/slideLayout" Target="../slideLayouts/slideLayout542.xml"/><Relationship Id="rId10" Type="http://schemas.openxmlformats.org/officeDocument/2006/relationships/slideLayout" Target="../slideLayouts/slideLayout547.xml"/><Relationship Id="rId4" Type="http://schemas.openxmlformats.org/officeDocument/2006/relationships/slideLayout" Target="../slideLayouts/slideLayout541.xml"/><Relationship Id="rId9" Type="http://schemas.openxmlformats.org/officeDocument/2006/relationships/slideLayout" Target="../slideLayouts/slideLayout546.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556.xml"/><Relationship Id="rId3" Type="http://schemas.openxmlformats.org/officeDocument/2006/relationships/slideLayout" Target="../slideLayouts/slideLayout551.xml"/><Relationship Id="rId7" Type="http://schemas.openxmlformats.org/officeDocument/2006/relationships/slideLayout" Target="../slideLayouts/slideLayout555.xml"/><Relationship Id="rId12" Type="http://schemas.openxmlformats.org/officeDocument/2006/relationships/theme" Target="../theme/theme51.xml"/><Relationship Id="rId2" Type="http://schemas.openxmlformats.org/officeDocument/2006/relationships/slideLayout" Target="../slideLayouts/slideLayout550.xml"/><Relationship Id="rId1" Type="http://schemas.openxmlformats.org/officeDocument/2006/relationships/slideLayout" Target="../slideLayouts/slideLayout549.xml"/><Relationship Id="rId6" Type="http://schemas.openxmlformats.org/officeDocument/2006/relationships/slideLayout" Target="../slideLayouts/slideLayout554.xml"/><Relationship Id="rId11" Type="http://schemas.openxmlformats.org/officeDocument/2006/relationships/slideLayout" Target="../slideLayouts/slideLayout559.xml"/><Relationship Id="rId5" Type="http://schemas.openxmlformats.org/officeDocument/2006/relationships/slideLayout" Target="../slideLayouts/slideLayout553.xml"/><Relationship Id="rId10" Type="http://schemas.openxmlformats.org/officeDocument/2006/relationships/slideLayout" Target="../slideLayouts/slideLayout558.xml"/><Relationship Id="rId4" Type="http://schemas.openxmlformats.org/officeDocument/2006/relationships/slideLayout" Target="../slideLayouts/slideLayout552.xml"/><Relationship Id="rId9" Type="http://schemas.openxmlformats.org/officeDocument/2006/relationships/slideLayout" Target="../slideLayouts/slideLayout5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9.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DF3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7700" y="206375"/>
            <a:ext cx="80391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7700" y="1200150"/>
            <a:ext cx="80391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bar.png"/>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1" y="5000847"/>
            <a:ext cx="9144000" cy="162306"/>
          </a:xfrm>
          <a:prstGeom prst="rect">
            <a:avLst/>
          </a:prstGeom>
        </p:spPr>
      </p:pic>
    </p:spTree>
    <p:extLst>
      <p:ext uri="{BB962C8B-B14F-4D97-AF65-F5344CB8AC3E}">
        <p14:creationId xmlns:p14="http://schemas.microsoft.com/office/powerpoint/2010/main" val="263853275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902" r:id="rId8"/>
    <p:sldLayoutId id="2147484515" r:id="rId9"/>
  </p:sldLayoutIdLst>
  <p:timing>
    <p:tnLst>
      <p:par>
        <p:cTn id="1" dur="indefinite" restart="never" nodeType="tmRoot"/>
      </p:par>
    </p:tnLst>
  </p:timing>
  <p:txStyles>
    <p:titleStyle>
      <a:lvl1pPr algn="ctr" defTabSz="457200" rtl="0" eaLnBrk="1" latinLnBrk="0" hangingPunct="1">
        <a:spcBef>
          <a:spcPct val="0"/>
        </a:spcBef>
        <a:buNone/>
        <a:defRPr sz="4400" b="0" i="0" kern="1200">
          <a:solidFill>
            <a:schemeClr val="tx1"/>
          </a:solidFill>
          <a:latin typeface="Helvetica Light"/>
          <a:ea typeface="+mj-ea"/>
          <a:cs typeface="Helvetica Light"/>
        </a:defRPr>
      </a:lvl1pPr>
    </p:titleStyle>
    <p:body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457200" y="3257550"/>
            <a:ext cx="82296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4028467493"/>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70000"/>
        </a:lnSpc>
        <a:spcBef>
          <a:spcPct val="0"/>
        </a:spcBef>
        <a:spcAft>
          <a:spcPct val="0"/>
        </a:spcAft>
        <a:defRPr sz="2000">
          <a:solidFill>
            <a:srgbClr val="E6E6E6"/>
          </a:solidFill>
          <a:latin typeface="+mn-lt"/>
          <a:ea typeface="+mn-ea"/>
          <a:cs typeface="+mn-cs"/>
          <a:sym typeface="Lucida Grande" charset="0"/>
        </a:defRPr>
      </a:lvl1pPr>
      <a:lvl2pPr marL="219075" indent="-47625" algn="ctr" rtl="0" eaLnBrk="1" fontAlgn="base" hangingPunct="1">
        <a:spcBef>
          <a:spcPts val="675"/>
        </a:spcBef>
        <a:spcAft>
          <a:spcPct val="0"/>
        </a:spcAft>
        <a:buSzPct val="100000"/>
        <a:buFont typeface="Arial" charset="0"/>
        <a:buChar char="•"/>
        <a:defRPr sz="2000">
          <a:solidFill>
            <a:srgbClr val="E6E6E6"/>
          </a:solidFill>
          <a:latin typeface="Calibri" charset="0"/>
          <a:ea typeface="+mn-ea"/>
          <a:cs typeface="+mn-cs"/>
          <a:sym typeface="Calibri" charset="0"/>
        </a:defRPr>
      </a:lvl2pPr>
      <a:lvl3pPr marL="390525" indent="-47625" algn="ctr" rtl="0" eaLnBrk="1" fontAlgn="base" hangingPunct="1">
        <a:spcBef>
          <a:spcPts val="563"/>
        </a:spcBef>
        <a:spcAft>
          <a:spcPct val="0"/>
        </a:spcAft>
        <a:buSzPct val="100000"/>
        <a:buFont typeface="Arial" charset="0"/>
        <a:buChar char="•"/>
        <a:defRPr sz="2000">
          <a:solidFill>
            <a:srgbClr val="E6E6E6"/>
          </a:solidFill>
          <a:latin typeface="Calibri" charset="0"/>
          <a:ea typeface="+mn-ea"/>
          <a:cs typeface="+mn-cs"/>
          <a:sym typeface="Calibri" charset="0"/>
        </a:defRPr>
      </a:lvl3pPr>
      <a:lvl4pPr marL="5619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4pPr>
      <a:lvl5pPr marL="7334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5pPr>
      <a:lvl6pPr marL="9048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6pPr>
      <a:lvl7pPr marL="10763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7pPr>
      <a:lvl8pPr marL="12477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8pPr>
      <a:lvl9pPr marL="14192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457200" y="3257550"/>
            <a:ext cx="82296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541409772"/>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ransition/>
  <p:txStyles>
    <p:titleStyle>
      <a:lvl1pPr algn="ctr" rtl="0" eaLnBrk="1" fontAlgn="base" hangingPunct="1">
        <a:spcBef>
          <a:spcPct val="0"/>
        </a:spcBef>
        <a:spcAft>
          <a:spcPct val="0"/>
        </a:spcAft>
        <a:defRPr sz="3200" b="1">
          <a:solidFill>
            <a:srgbClr val="0F243E"/>
          </a:solidFill>
          <a:latin typeface="+mj-lt"/>
          <a:ea typeface="+mj-ea"/>
          <a:cs typeface="+mj-cs"/>
          <a:sym typeface="Lucida Grande" charset="0"/>
        </a:defRPr>
      </a:lvl1pPr>
      <a:lvl2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366092"/>
          </a:solidFill>
          <a:latin typeface="+mn-lt"/>
          <a:ea typeface="+mn-ea"/>
          <a:cs typeface="+mn-cs"/>
          <a:sym typeface="Lucida Grande" charset="0"/>
        </a:defRPr>
      </a:lvl1pPr>
      <a:lvl2pPr marL="219075" indent="-47625" algn="l" rtl="0" eaLnBrk="1" fontAlgn="base" hangingPunct="1">
        <a:spcBef>
          <a:spcPts val="675"/>
        </a:spcBef>
        <a:spcAft>
          <a:spcPct val="0"/>
        </a:spcAft>
        <a:buSzPct val="100000"/>
        <a:buFont typeface="Arial" charset="0"/>
        <a:buChar char="•"/>
        <a:defRPr sz="2000">
          <a:solidFill>
            <a:srgbClr val="366092"/>
          </a:solidFill>
          <a:latin typeface="Calibri" charset="0"/>
          <a:ea typeface="+mn-ea"/>
          <a:cs typeface="+mn-cs"/>
          <a:sym typeface="Calibri" charset="0"/>
        </a:defRPr>
      </a:lvl2pPr>
      <a:lvl3pPr marL="390525" indent="-47625" algn="l" rtl="0" eaLnBrk="1" fontAlgn="base" hangingPunct="1">
        <a:spcBef>
          <a:spcPts val="563"/>
        </a:spcBef>
        <a:spcAft>
          <a:spcPct val="0"/>
        </a:spcAft>
        <a:buSzPct val="100000"/>
        <a:buFont typeface="Arial" charset="0"/>
        <a:buChar char="•"/>
        <a:defRPr sz="2000">
          <a:solidFill>
            <a:srgbClr val="366092"/>
          </a:solidFill>
          <a:latin typeface="Calibri" charset="0"/>
          <a:ea typeface="+mn-ea"/>
          <a:cs typeface="+mn-cs"/>
          <a:sym typeface="Calibri" charset="0"/>
        </a:defRPr>
      </a:lvl3pPr>
      <a:lvl4pPr marL="5619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4pPr>
      <a:lvl5pPr marL="7334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5pPr>
      <a:lvl6pPr marL="9048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6pPr>
      <a:lvl7pPr marL="10763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7pPr>
      <a:lvl8pPr marL="12477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8pPr>
      <a:lvl9pPr marL="14192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971485412"/>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E6E6E6"/>
          </a:solidFill>
          <a:latin typeface="+mn-lt"/>
          <a:ea typeface="+mn-ea"/>
          <a:cs typeface="+mn-cs"/>
          <a:sym typeface="Lucida Grande" charset="0"/>
        </a:defRPr>
      </a:lvl1pPr>
      <a:lvl2pPr marL="219075" indent="-47625" algn="l" rtl="0" eaLnBrk="1" fontAlgn="base" hangingPunct="1">
        <a:spcBef>
          <a:spcPts val="675"/>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2pPr>
      <a:lvl3pPr marL="390525" indent="-47625" algn="l" rtl="0" eaLnBrk="1" fontAlgn="base" hangingPunct="1">
        <a:spcBef>
          <a:spcPts val="563"/>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3pPr>
      <a:lvl4pPr marL="5619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4pPr>
      <a:lvl5pPr marL="7334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5pPr>
      <a:lvl6pPr marL="9048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6pPr>
      <a:lvl7pPr marL="10763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7pPr>
      <a:lvl8pPr marL="12477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8pPr>
      <a:lvl9pPr marL="14192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126547940"/>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p:txStyles>
    <p:titleStyle>
      <a:lvl1pPr algn="ctr" rtl="0" eaLnBrk="1" fontAlgn="base" hangingPunct="1">
        <a:spcBef>
          <a:spcPct val="0"/>
        </a:spcBef>
        <a:spcAft>
          <a:spcPct val="0"/>
        </a:spcAft>
        <a:defRPr sz="3200" b="1">
          <a:solidFill>
            <a:srgbClr val="0F243E"/>
          </a:solidFill>
          <a:latin typeface="+mj-lt"/>
          <a:ea typeface="+mj-ea"/>
          <a:cs typeface="+mj-cs"/>
          <a:sym typeface="Lucida Grande" charset="0"/>
        </a:defRPr>
      </a:lvl1pPr>
      <a:lvl2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366092"/>
          </a:solidFill>
          <a:latin typeface="+mn-lt"/>
          <a:ea typeface="+mn-ea"/>
          <a:cs typeface="+mn-cs"/>
          <a:sym typeface="Lucida Grande" charset="0"/>
        </a:defRPr>
      </a:lvl1pPr>
      <a:lvl2pPr marL="219075" indent="-47625" algn="l" rtl="0" eaLnBrk="1" fontAlgn="base" hangingPunct="1">
        <a:spcBef>
          <a:spcPts val="675"/>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2pPr>
      <a:lvl3pPr marL="390525" indent="-47625" algn="l" rtl="0" eaLnBrk="1" fontAlgn="base" hangingPunct="1">
        <a:spcBef>
          <a:spcPts val="563"/>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3pPr>
      <a:lvl4pPr marL="5619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4pPr>
      <a:lvl5pPr marL="7334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5pPr>
      <a:lvl6pPr marL="9048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6pPr>
      <a:lvl7pPr marL="10763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7pPr>
      <a:lvl8pPr marL="12477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8pPr>
      <a:lvl9pPr marL="14192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3315" name="Oval 2"/>
          <p:cNvSpPr>
            <a:spLocks/>
          </p:cNvSpPr>
          <p:nvPr/>
        </p:nvSpPr>
        <p:spPr bwMode="auto">
          <a:xfrm>
            <a:off x="5805488" y="2563813"/>
            <a:ext cx="1825625" cy="1825625"/>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13316" name="Oval 3"/>
          <p:cNvSpPr>
            <a:spLocks/>
          </p:cNvSpPr>
          <p:nvPr/>
        </p:nvSpPr>
        <p:spPr bwMode="auto">
          <a:xfrm>
            <a:off x="3660775" y="2560638"/>
            <a:ext cx="1825625" cy="1824037"/>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13317" name="Oval 4"/>
          <p:cNvSpPr>
            <a:spLocks/>
          </p:cNvSpPr>
          <p:nvPr/>
        </p:nvSpPr>
        <p:spPr bwMode="auto">
          <a:xfrm>
            <a:off x="1517650" y="2563813"/>
            <a:ext cx="1825625" cy="1825625"/>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Tree>
    <p:extLst>
      <p:ext uri="{BB962C8B-B14F-4D97-AF65-F5344CB8AC3E}">
        <p14:creationId xmlns:p14="http://schemas.microsoft.com/office/powerpoint/2010/main" val="96683516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E6E6E6"/>
          </a:solidFill>
          <a:latin typeface="+mn-lt"/>
          <a:ea typeface="+mn-ea"/>
          <a:cs typeface="+mn-cs"/>
          <a:sym typeface="Lucida Grande" charset="0"/>
        </a:defRPr>
      </a:lvl1pPr>
      <a:lvl2pPr marL="219075" indent="-47625" algn="l" rtl="0" eaLnBrk="1" fontAlgn="base" hangingPunct="1">
        <a:spcBef>
          <a:spcPts val="675"/>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2pPr>
      <a:lvl3pPr marL="390525" indent="-47625" algn="l" rtl="0" eaLnBrk="1" fontAlgn="base" hangingPunct="1">
        <a:spcBef>
          <a:spcPts val="563"/>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3pPr>
      <a:lvl4pPr marL="5619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4pPr>
      <a:lvl5pPr marL="7334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5pPr>
      <a:lvl6pPr marL="9048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6pPr>
      <a:lvl7pPr marL="10763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7pPr>
      <a:lvl8pPr marL="12477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8pPr>
      <a:lvl9pPr marL="14192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bwMode="auto">
          <a:xfrm>
            <a:off x="3314700" y="1574800"/>
            <a:ext cx="5553075" cy="60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4339" name="Rectangle 2"/>
          <p:cNvSpPr>
            <a:spLocks noGrp="1" noChangeArrowheads="1"/>
          </p:cNvSpPr>
          <p:nvPr>
            <p:ph type="body" idx="1"/>
          </p:nvPr>
        </p:nvSpPr>
        <p:spPr bwMode="auto">
          <a:xfrm>
            <a:off x="3436938" y="2182813"/>
            <a:ext cx="5464175" cy="2435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294822333"/>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366092"/>
        </a:buClr>
        <a:buSzPct val="100000"/>
        <a:buFont typeface="Thonburi" charset="0"/>
        <a:buChar char="•"/>
        <a:defRPr sz="2100" b="1">
          <a:solidFill>
            <a:srgbClr val="366092"/>
          </a:solidFill>
          <a:latin typeface="+mn-lt"/>
          <a:ea typeface="+mn-ea"/>
          <a:cs typeface="+mn-cs"/>
          <a:sym typeface="Lucida Grande" charset="0"/>
        </a:defRPr>
      </a:lvl1pPr>
      <a:lvl2pPr marL="573088" indent="-200025" algn="l" rtl="0" eaLnBrk="1" fontAlgn="base" hangingPunct="1">
        <a:spcBef>
          <a:spcPts val="675"/>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2pPr>
      <a:lvl3pPr marL="573088" indent="-200025" algn="l" rtl="0" eaLnBrk="1" fontAlgn="base" hangingPunct="1">
        <a:spcBef>
          <a:spcPts val="563"/>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3pPr>
      <a:lvl4pPr marL="573088"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4pPr>
      <a:lvl5pPr marL="573088"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5pPr>
      <a:lvl6pPr marL="74533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6pPr>
      <a:lvl7pPr marL="91678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7pPr>
      <a:lvl8pPr marL="108823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8pPr>
      <a:lvl9pPr marL="125968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bwMode="auto">
          <a:xfrm>
            <a:off x="3314700" y="1574800"/>
            <a:ext cx="5553075" cy="60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5363" name="Rectangle 2"/>
          <p:cNvSpPr>
            <a:spLocks noGrp="1" noChangeArrowheads="1"/>
          </p:cNvSpPr>
          <p:nvPr>
            <p:ph type="body" idx="1"/>
          </p:nvPr>
        </p:nvSpPr>
        <p:spPr bwMode="auto">
          <a:xfrm>
            <a:off x="3436938" y="2182813"/>
            <a:ext cx="5464175" cy="2435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18672084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488"/>
        </a:spcBef>
        <a:spcAft>
          <a:spcPct val="0"/>
        </a:spcAft>
        <a:defRPr sz="2100" b="1">
          <a:solidFill>
            <a:srgbClr val="366092"/>
          </a:solidFill>
          <a:latin typeface="+mn-lt"/>
          <a:ea typeface="+mn-ea"/>
          <a:cs typeface="+mn-cs"/>
          <a:sym typeface="Lucida Grande" charset="0"/>
        </a:defRPr>
      </a:lvl1pPr>
      <a:lvl2pPr marL="95250" indent="-95250" algn="l" rtl="0" eaLnBrk="1" fontAlgn="base" hangingPunct="1">
        <a:spcBef>
          <a:spcPts val="675"/>
        </a:spcBef>
        <a:spcAft>
          <a:spcPct val="0"/>
        </a:spcAft>
        <a:defRPr sz="2100" b="1">
          <a:solidFill>
            <a:srgbClr val="366092"/>
          </a:solidFill>
          <a:latin typeface="+mn-lt"/>
          <a:ea typeface="+mn-ea"/>
          <a:cs typeface="+mn-cs"/>
          <a:sym typeface="Lucida Grande" charset="0"/>
        </a:defRPr>
      </a:lvl2pPr>
      <a:lvl3pPr marL="95250" indent="-95250" algn="l" rtl="0" eaLnBrk="1" fontAlgn="base" hangingPunct="1">
        <a:spcBef>
          <a:spcPts val="563"/>
        </a:spcBef>
        <a:spcAft>
          <a:spcPct val="0"/>
        </a:spcAft>
        <a:defRPr sz="2100" b="1">
          <a:solidFill>
            <a:srgbClr val="366092"/>
          </a:solidFill>
          <a:latin typeface="+mn-lt"/>
          <a:ea typeface="+mn-ea"/>
          <a:cs typeface="+mn-cs"/>
          <a:sym typeface="Lucida Grande" charset="0"/>
        </a:defRPr>
      </a:lvl3pPr>
      <a:lvl4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4pPr>
      <a:lvl5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5pPr>
      <a:lvl6pPr marL="2667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6pPr>
      <a:lvl7pPr marL="4381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7pPr>
      <a:lvl8pPr marL="6096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8pPr>
      <a:lvl9pPr marL="7810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bwMode="auto">
          <a:xfrm>
            <a:off x="3714750" y="923925"/>
            <a:ext cx="5075238" cy="244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pic>
        <p:nvPicPr>
          <p:cNvPr id="16387"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b="36331"/>
          <a:stretch>
            <a:fillRect/>
          </a:stretch>
        </p:blipFill>
        <p:spPr bwMode="auto">
          <a:xfrm>
            <a:off x="6721475" y="4429125"/>
            <a:ext cx="20034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pic>
    </p:spTree>
    <p:extLst>
      <p:ext uri="{BB962C8B-B14F-4D97-AF65-F5344CB8AC3E}">
        <p14:creationId xmlns:p14="http://schemas.microsoft.com/office/powerpoint/2010/main" val="3369664900"/>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ransition/>
  <p:txStyles>
    <p:titleStyle>
      <a:lvl1pPr algn="r" rtl="0" eaLnBrk="1" fontAlgn="base" hangingPunct="1">
        <a:spcBef>
          <a:spcPct val="0"/>
        </a:spcBef>
        <a:spcAft>
          <a:spcPct val="0"/>
        </a:spcAft>
        <a:defRPr sz="3600" b="1">
          <a:solidFill>
            <a:srgbClr val="FFFFFF"/>
          </a:solidFill>
          <a:latin typeface="+mj-lt"/>
          <a:ea typeface="+mj-ea"/>
          <a:cs typeface="+mj-cs"/>
          <a:sym typeface="Lucida Grande" charset="0"/>
        </a:defRPr>
      </a:lvl1pPr>
      <a:lvl2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450"/>
        </a:spcBef>
        <a:spcAft>
          <a:spcPct val="0"/>
        </a:spcAft>
        <a:defRPr b="1">
          <a:solidFill>
            <a:srgbClr val="0F243E"/>
          </a:solidFill>
          <a:latin typeface="+mn-lt"/>
          <a:ea typeface="+mn-ea"/>
          <a:cs typeface="+mn-cs"/>
          <a:sym typeface="Lucida Grande" charset="0"/>
        </a:defRPr>
      </a:lvl1pPr>
      <a:lvl2pPr marL="92075" indent="-44450" algn="l" rtl="0" eaLnBrk="1" fontAlgn="base" hangingPunct="1">
        <a:spcBef>
          <a:spcPts val="675"/>
        </a:spcBef>
        <a:spcAft>
          <a:spcPct val="0"/>
        </a:spcAft>
        <a:buClr>
          <a:srgbClr val="000000"/>
        </a:buClr>
        <a:buSzPct val="100000"/>
        <a:buFont typeface="Thonburi" charset="0"/>
        <a:buChar char="•"/>
        <a:defRPr b="1">
          <a:solidFill>
            <a:schemeClr val="tx1"/>
          </a:solidFill>
          <a:latin typeface="+mn-lt"/>
          <a:ea typeface="ヒラギノ角ゴ ProN W3" charset="0"/>
          <a:cs typeface="ヒラギノ角ゴ ProN W3" charset="0"/>
          <a:sym typeface="Lucida Grande" charset="0"/>
        </a:defRPr>
      </a:lvl2pPr>
      <a:lvl3pPr marL="185738" indent="-47625" algn="l" rtl="0" eaLnBrk="1" fontAlgn="base" hangingPunct="1">
        <a:spcBef>
          <a:spcPts val="563"/>
        </a:spcBef>
        <a:spcAft>
          <a:spcPct val="0"/>
        </a:spcAft>
        <a:buClr>
          <a:srgbClr val="000000"/>
        </a:buClr>
        <a:buSzPct val="100000"/>
        <a:buFont typeface="Thonburi" charset="0"/>
        <a:buChar char="•"/>
        <a:defRPr sz="1600" b="1">
          <a:solidFill>
            <a:schemeClr val="tx1"/>
          </a:solidFill>
          <a:latin typeface="+mn-lt"/>
          <a:ea typeface="ヒラギノ角ゴ ProN W3" charset="0"/>
          <a:cs typeface="ヒラギノ角ゴ ProN W3" charset="0"/>
          <a:sym typeface="Lucida Grande" charset="0"/>
        </a:defRPr>
      </a:lvl3pPr>
      <a:lvl4pPr marL="285750" indent="-47625" algn="l" rtl="0" eaLnBrk="1" fontAlgn="base" hangingPunct="1">
        <a:spcBef>
          <a:spcPts val="488"/>
        </a:spcBef>
        <a:spcAft>
          <a:spcPct val="0"/>
        </a:spcAft>
        <a:buClr>
          <a:srgbClr val="000000"/>
        </a:buClr>
        <a:buSzPct val="50000"/>
        <a:buFont typeface="Calibri" charset="0"/>
        <a:buChar char="•"/>
        <a:defRPr sz="1400" b="1">
          <a:solidFill>
            <a:schemeClr val="tx1"/>
          </a:solidFill>
          <a:latin typeface="Calibri" charset="0"/>
          <a:ea typeface="ヒラギノ角ゴ ProN W3" charset="0"/>
          <a:cs typeface="ヒラギノ角ゴ ProN W3" charset="0"/>
          <a:sym typeface="Calibri" charset="0"/>
        </a:defRPr>
      </a:lvl4pPr>
      <a:lvl5pPr marL="3810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5pPr>
      <a:lvl6pPr marL="55245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6pPr>
      <a:lvl7pPr marL="7239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7pPr>
      <a:lvl8pPr marL="89535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8pPr>
      <a:lvl9pPr marL="10668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bwMode="auto">
          <a:xfrm>
            <a:off x="176213" y="1676400"/>
            <a:ext cx="5553075" cy="468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7411" name="Rectangle 2"/>
          <p:cNvSpPr>
            <a:spLocks noGrp="1" noChangeArrowheads="1"/>
          </p:cNvSpPr>
          <p:nvPr>
            <p:ph type="body" idx="1"/>
          </p:nvPr>
        </p:nvSpPr>
        <p:spPr bwMode="auto">
          <a:xfrm>
            <a:off x="176213" y="2144713"/>
            <a:ext cx="5553075" cy="2397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172098119"/>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lnSpc>
          <a:spcPct val="90000"/>
        </a:lnSpc>
        <a:spcBef>
          <a:spcPts val="488"/>
        </a:spcBef>
        <a:spcAft>
          <a:spcPct val="0"/>
        </a:spcAft>
        <a:defRPr sz="2100" b="1">
          <a:solidFill>
            <a:srgbClr val="366092"/>
          </a:solidFill>
          <a:latin typeface="+mn-lt"/>
          <a:ea typeface="+mn-ea"/>
          <a:cs typeface="+mn-cs"/>
          <a:sym typeface="Lucida Grande" charset="0"/>
        </a:defRPr>
      </a:lvl1pPr>
      <a:lvl2pPr marL="95250" indent="-95250" algn="l" rtl="0" eaLnBrk="1" fontAlgn="base" hangingPunct="1">
        <a:spcBef>
          <a:spcPts val="675"/>
        </a:spcBef>
        <a:spcAft>
          <a:spcPct val="0"/>
        </a:spcAft>
        <a:defRPr sz="2100" b="1">
          <a:solidFill>
            <a:srgbClr val="366092"/>
          </a:solidFill>
          <a:latin typeface="+mn-lt"/>
          <a:ea typeface="+mn-ea"/>
          <a:cs typeface="+mn-cs"/>
          <a:sym typeface="Lucida Grande" charset="0"/>
        </a:defRPr>
      </a:lvl2pPr>
      <a:lvl3pPr marL="95250" indent="-95250" algn="l" rtl="0" eaLnBrk="1" fontAlgn="base" hangingPunct="1">
        <a:spcBef>
          <a:spcPts val="563"/>
        </a:spcBef>
        <a:spcAft>
          <a:spcPct val="0"/>
        </a:spcAft>
        <a:defRPr sz="2100" b="1">
          <a:solidFill>
            <a:srgbClr val="366092"/>
          </a:solidFill>
          <a:latin typeface="+mn-lt"/>
          <a:ea typeface="+mn-ea"/>
          <a:cs typeface="+mn-cs"/>
          <a:sym typeface="Lucida Grande" charset="0"/>
        </a:defRPr>
      </a:lvl3pPr>
      <a:lvl4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4pPr>
      <a:lvl5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5pPr>
      <a:lvl6pPr marL="2667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6pPr>
      <a:lvl7pPr marL="4381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7pPr>
      <a:lvl8pPr marL="6096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8pPr>
      <a:lvl9pPr marL="7810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8435" name="Rectangle 2"/>
          <p:cNvSpPr>
            <a:spLocks noGrp="1" noChangeArrowheads="1"/>
          </p:cNvSpPr>
          <p:nvPr>
            <p:ph type="body" idx="1"/>
          </p:nvPr>
        </p:nvSpPr>
        <p:spPr bwMode="auto">
          <a:xfrm>
            <a:off x="842963" y="1028700"/>
            <a:ext cx="7458075" cy="4062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51522430"/>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1601C75-6E3A-0C43-AC78-5185600B4E67}" type="datetimeFigureOut">
              <a:rPr lang="en-US" smtClean="0"/>
              <a:t>3/10/2015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B10AB41-457F-9A4C-A01C-ACD95B865C12}" type="slidenum">
              <a:rPr lang="en-US" smtClean="0"/>
              <a:t>‹#›</a:t>
            </a:fld>
            <a:endParaRPr lang="en-US"/>
          </a:p>
        </p:txBody>
      </p:sp>
    </p:spTree>
    <p:extLst>
      <p:ext uri="{BB962C8B-B14F-4D97-AF65-F5344CB8AC3E}">
        <p14:creationId xmlns:p14="http://schemas.microsoft.com/office/powerpoint/2010/main" val="161882665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bwMode="auto">
          <a:xfrm>
            <a:off x="457200" y="206375"/>
            <a:ext cx="8229600" cy="741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9459" name="Rectangle 2"/>
          <p:cNvSpPr>
            <a:spLocks noGrp="1" noChangeArrowheads="1"/>
          </p:cNvSpPr>
          <p:nvPr>
            <p:ph type="body" idx="1"/>
          </p:nvPr>
        </p:nvSpPr>
        <p:spPr bwMode="auto">
          <a:xfrm>
            <a:off x="990600" y="985838"/>
            <a:ext cx="7786688" cy="3862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Consolas" charset="0"/>
              </a:rPr>
              <a:t>Click to edit Master text styles</a:t>
            </a:r>
          </a:p>
          <a:p>
            <a:pPr lvl="1"/>
            <a:r>
              <a:rPr lang="en-US" smtClean="0">
                <a:sym typeface="Consolas" charset="0"/>
              </a:rPr>
              <a:t>Second level</a:t>
            </a:r>
          </a:p>
          <a:p>
            <a:pPr lvl="2"/>
            <a:r>
              <a:rPr lang="en-US" smtClean="0">
                <a:sym typeface="Consolas" charset="0"/>
              </a:rPr>
              <a:t>Third level</a:t>
            </a:r>
          </a:p>
          <a:p>
            <a:pPr lvl="3"/>
            <a:r>
              <a:rPr lang="en-US" smtClean="0">
                <a:sym typeface="Consolas" charset="0"/>
              </a:rPr>
              <a:t>Fourth level</a:t>
            </a:r>
          </a:p>
          <a:p>
            <a:pPr lvl="4"/>
            <a:r>
              <a:rPr lang="en-US" smtClean="0">
                <a:sym typeface="Consolas" charset="0"/>
              </a:rPr>
              <a:t>Fifth level</a:t>
            </a:r>
            <a:endParaRPr lang="en-US">
              <a:sym typeface="Consolas" charset="0"/>
            </a:endParaRPr>
          </a:p>
        </p:txBody>
      </p:sp>
    </p:spTree>
    <p:extLst>
      <p:ext uri="{BB962C8B-B14F-4D97-AF65-F5344CB8AC3E}">
        <p14:creationId xmlns:p14="http://schemas.microsoft.com/office/powerpoint/2010/main" val="314644824"/>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ransition/>
  <p:txStyles>
    <p:titleStyle>
      <a:lvl1pPr algn="ctr" rtl="0" eaLnBrk="1" fontAlgn="base" hangingPunct="1">
        <a:spcBef>
          <a:spcPct val="0"/>
        </a:spcBef>
        <a:spcAft>
          <a:spcPct val="0"/>
        </a:spcAft>
        <a:defRPr sz="3200" b="1">
          <a:solidFill>
            <a:srgbClr val="F2F2F2"/>
          </a:solidFill>
          <a:latin typeface="+mj-lt"/>
          <a:ea typeface="+mj-ea"/>
          <a:cs typeface="+mj-cs"/>
          <a:sym typeface="Lucida Grande" charset="0"/>
        </a:defRPr>
      </a:lvl1pPr>
      <a:lvl2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300"/>
        </a:spcBef>
        <a:spcAft>
          <a:spcPct val="0"/>
        </a:spcAft>
        <a:defRPr sz="1200">
          <a:solidFill>
            <a:schemeClr val="tx1"/>
          </a:solidFill>
          <a:latin typeface="+mn-lt"/>
          <a:ea typeface="+mn-ea"/>
          <a:cs typeface="+mn-cs"/>
          <a:sym typeface="Consolas" charset="0"/>
        </a:defRPr>
      </a:lvl1pPr>
      <a:lvl2pPr marL="47625" indent="-47625" algn="l" rtl="0" eaLnBrk="1" fontAlgn="base" hangingPunct="1">
        <a:spcBef>
          <a:spcPts val="675"/>
        </a:spcBef>
        <a:spcAft>
          <a:spcPct val="0"/>
        </a:spcAft>
        <a:defRPr sz="1200">
          <a:solidFill>
            <a:schemeClr val="tx1"/>
          </a:solidFill>
          <a:latin typeface="+mn-lt"/>
          <a:ea typeface="+mn-ea"/>
          <a:cs typeface="+mn-cs"/>
          <a:sym typeface="Consolas" charset="0"/>
        </a:defRPr>
      </a:lvl2pPr>
      <a:lvl3pPr marL="95250" indent="-95250" algn="l" rtl="0" eaLnBrk="1" fontAlgn="base" hangingPunct="1">
        <a:spcBef>
          <a:spcPts val="563"/>
        </a:spcBef>
        <a:spcAft>
          <a:spcPct val="0"/>
        </a:spcAft>
        <a:defRPr sz="1200">
          <a:solidFill>
            <a:schemeClr val="tx1"/>
          </a:solidFill>
          <a:latin typeface="+mn-lt"/>
          <a:ea typeface="+mn-ea"/>
          <a:cs typeface="+mn-cs"/>
          <a:sym typeface="Consolas" charset="0"/>
        </a:defRPr>
      </a:lvl3pPr>
      <a:lvl4pPr marL="142875" indent="-142875" algn="l" rtl="0" eaLnBrk="1" fontAlgn="base" hangingPunct="1">
        <a:spcBef>
          <a:spcPts val="488"/>
        </a:spcBef>
        <a:spcAft>
          <a:spcPct val="0"/>
        </a:spcAft>
        <a:defRPr sz="1200">
          <a:solidFill>
            <a:schemeClr val="tx1"/>
          </a:solidFill>
          <a:latin typeface="+mn-lt"/>
          <a:ea typeface="+mn-ea"/>
          <a:cs typeface="+mn-cs"/>
          <a:sym typeface="Consolas" charset="0"/>
        </a:defRPr>
      </a:lvl4pPr>
      <a:lvl5pPr marL="190500" indent="-190500" algn="l" rtl="0" eaLnBrk="1" fontAlgn="base" hangingPunct="1">
        <a:spcBef>
          <a:spcPts val="488"/>
        </a:spcBef>
        <a:spcAft>
          <a:spcPct val="0"/>
        </a:spcAft>
        <a:defRPr sz="1200">
          <a:solidFill>
            <a:schemeClr val="tx1"/>
          </a:solidFill>
          <a:latin typeface="+mn-lt"/>
          <a:ea typeface="+mn-ea"/>
          <a:cs typeface="+mn-cs"/>
          <a:sym typeface="Consolas" charset="0"/>
        </a:defRPr>
      </a:lvl5pPr>
      <a:lvl6pPr marL="361950" indent="-190500" algn="l" rtl="0" eaLnBrk="1" fontAlgn="base" hangingPunct="1">
        <a:spcBef>
          <a:spcPts val="488"/>
        </a:spcBef>
        <a:spcAft>
          <a:spcPct val="0"/>
        </a:spcAft>
        <a:defRPr sz="1200">
          <a:solidFill>
            <a:schemeClr val="tx1"/>
          </a:solidFill>
          <a:latin typeface="+mn-lt"/>
          <a:ea typeface="+mn-ea"/>
          <a:cs typeface="+mn-cs"/>
          <a:sym typeface="Consolas" charset="0"/>
        </a:defRPr>
      </a:lvl6pPr>
      <a:lvl7pPr marL="533400" indent="-190500" algn="l" rtl="0" eaLnBrk="1" fontAlgn="base" hangingPunct="1">
        <a:spcBef>
          <a:spcPts val="488"/>
        </a:spcBef>
        <a:spcAft>
          <a:spcPct val="0"/>
        </a:spcAft>
        <a:defRPr sz="1200">
          <a:solidFill>
            <a:schemeClr val="tx1"/>
          </a:solidFill>
          <a:latin typeface="+mn-lt"/>
          <a:ea typeface="+mn-ea"/>
          <a:cs typeface="+mn-cs"/>
          <a:sym typeface="Consolas" charset="0"/>
        </a:defRPr>
      </a:lvl7pPr>
      <a:lvl8pPr marL="704850" indent="-190500" algn="l" rtl="0" eaLnBrk="1" fontAlgn="base" hangingPunct="1">
        <a:spcBef>
          <a:spcPts val="488"/>
        </a:spcBef>
        <a:spcAft>
          <a:spcPct val="0"/>
        </a:spcAft>
        <a:defRPr sz="1200">
          <a:solidFill>
            <a:schemeClr val="tx1"/>
          </a:solidFill>
          <a:latin typeface="+mn-lt"/>
          <a:ea typeface="+mn-ea"/>
          <a:cs typeface="+mn-cs"/>
          <a:sym typeface="Consolas" charset="0"/>
        </a:defRPr>
      </a:lvl8pPr>
      <a:lvl9pPr marL="876300" indent="-190500" algn="l" rtl="0" eaLnBrk="1" fontAlgn="base" hangingPunct="1">
        <a:spcBef>
          <a:spcPts val="488"/>
        </a:spcBef>
        <a:spcAft>
          <a:spcPct val="0"/>
        </a:spcAft>
        <a:defRPr sz="1200">
          <a:solidFill>
            <a:schemeClr val="tx1"/>
          </a:solidFill>
          <a:latin typeface="+mn-lt"/>
          <a:ea typeface="+mn-ea"/>
          <a:cs typeface="+mn-cs"/>
          <a:sym typeface="Consola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bwMode="auto">
          <a:xfrm>
            <a:off x="457200" y="206375"/>
            <a:ext cx="8229600" cy="741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20483" name="Rectangle 2"/>
          <p:cNvSpPr>
            <a:spLocks noGrp="1" noChangeArrowheads="1"/>
          </p:cNvSpPr>
          <p:nvPr>
            <p:ph type="body" idx="1"/>
          </p:nvPr>
        </p:nvSpPr>
        <p:spPr bwMode="auto">
          <a:xfrm>
            <a:off x="966788" y="1000125"/>
            <a:ext cx="7786687" cy="3862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Consolas" charset="0"/>
              </a:rPr>
              <a:t>Click to edit Master text styles</a:t>
            </a:r>
          </a:p>
          <a:p>
            <a:pPr lvl="1"/>
            <a:r>
              <a:rPr lang="en-US" smtClean="0">
                <a:sym typeface="Consolas" charset="0"/>
              </a:rPr>
              <a:t>Second level</a:t>
            </a:r>
          </a:p>
          <a:p>
            <a:pPr lvl="2"/>
            <a:r>
              <a:rPr lang="en-US" smtClean="0">
                <a:sym typeface="Consolas" charset="0"/>
              </a:rPr>
              <a:t>Third level</a:t>
            </a:r>
          </a:p>
          <a:p>
            <a:pPr lvl="3"/>
            <a:r>
              <a:rPr lang="en-US" smtClean="0">
                <a:sym typeface="Consolas" charset="0"/>
              </a:rPr>
              <a:t>Fourth level</a:t>
            </a:r>
          </a:p>
          <a:p>
            <a:pPr lvl="4"/>
            <a:r>
              <a:rPr lang="en-US" smtClean="0">
                <a:sym typeface="Consolas" charset="0"/>
              </a:rPr>
              <a:t>Fifth level</a:t>
            </a:r>
            <a:endParaRPr lang="en-US">
              <a:sym typeface="Consolas" charset="0"/>
            </a:endParaRPr>
          </a:p>
        </p:txBody>
      </p:sp>
    </p:spTree>
    <p:extLst>
      <p:ext uri="{BB962C8B-B14F-4D97-AF65-F5344CB8AC3E}">
        <p14:creationId xmlns:p14="http://schemas.microsoft.com/office/powerpoint/2010/main" val="2526270177"/>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ransition/>
  <p:txStyles>
    <p:titleStyle>
      <a:lvl1pPr algn="ctr" rtl="0" eaLnBrk="1" fontAlgn="base" hangingPunct="1">
        <a:spcBef>
          <a:spcPct val="0"/>
        </a:spcBef>
        <a:spcAft>
          <a:spcPct val="0"/>
        </a:spcAft>
        <a:defRPr sz="3200" b="1">
          <a:solidFill>
            <a:srgbClr val="F2F2F2"/>
          </a:solidFill>
          <a:latin typeface="+mj-lt"/>
          <a:ea typeface="+mj-ea"/>
          <a:cs typeface="+mj-cs"/>
          <a:sym typeface="Lucida Grande" charset="0"/>
        </a:defRPr>
      </a:lvl1pPr>
      <a:lvl2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300"/>
        </a:spcBef>
        <a:spcAft>
          <a:spcPct val="0"/>
        </a:spcAft>
        <a:defRPr sz="1200">
          <a:solidFill>
            <a:schemeClr val="tx1"/>
          </a:solidFill>
          <a:latin typeface="+mn-lt"/>
          <a:ea typeface="+mn-ea"/>
          <a:cs typeface="+mn-cs"/>
          <a:sym typeface="Consolas" charset="0"/>
        </a:defRPr>
      </a:lvl1pPr>
      <a:lvl2pPr marL="47625" indent="-47625" algn="l" rtl="0" eaLnBrk="1" fontAlgn="base" hangingPunct="1">
        <a:spcBef>
          <a:spcPts val="675"/>
        </a:spcBef>
        <a:spcAft>
          <a:spcPct val="0"/>
        </a:spcAft>
        <a:defRPr sz="1200">
          <a:solidFill>
            <a:schemeClr val="tx1"/>
          </a:solidFill>
          <a:latin typeface="+mn-lt"/>
          <a:ea typeface="+mn-ea"/>
          <a:cs typeface="+mn-cs"/>
          <a:sym typeface="Consolas" charset="0"/>
        </a:defRPr>
      </a:lvl2pPr>
      <a:lvl3pPr marL="95250" indent="-95250" algn="l" rtl="0" eaLnBrk="1" fontAlgn="base" hangingPunct="1">
        <a:spcBef>
          <a:spcPts val="563"/>
        </a:spcBef>
        <a:spcAft>
          <a:spcPct val="0"/>
        </a:spcAft>
        <a:defRPr sz="1200">
          <a:solidFill>
            <a:schemeClr val="tx1"/>
          </a:solidFill>
          <a:latin typeface="+mn-lt"/>
          <a:ea typeface="+mn-ea"/>
          <a:cs typeface="+mn-cs"/>
          <a:sym typeface="Consolas" charset="0"/>
        </a:defRPr>
      </a:lvl3pPr>
      <a:lvl4pPr marL="142875" indent="-142875" algn="l" rtl="0" eaLnBrk="1" fontAlgn="base" hangingPunct="1">
        <a:spcBef>
          <a:spcPts val="488"/>
        </a:spcBef>
        <a:spcAft>
          <a:spcPct val="0"/>
        </a:spcAft>
        <a:defRPr sz="1200">
          <a:solidFill>
            <a:schemeClr val="tx1"/>
          </a:solidFill>
          <a:latin typeface="+mn-lt"/>
          <a:ea typeface="+mn-ea"/>
          <a:cs typeface="+mn-cs"/>
          <a:sym typeface="Consolas" charset="0"/>
        </a:defRPr>
      </a:lvl4pPr>
      <a:lvl5pPr marL="190500" indent="-190500" algn="l" rtl="0" eaLnBrk="1" fontAlgn="base" hangingPunct="1">
        <a:spcBef>
          <a:spcPts val="488"/>
        </a:spcBef>
        <a:spcAft>
          <a:spcPct val="0"/>
        </a:spcAft>
        <a:defRPr sz="1200">
          <a:solidFill>
            <a:schemeClr val="tx1"/>
          </a:solidFill>
          <a:latin typeface="+mn-lt"/>
          <a:ea typeface="+mn-ea"/>
          <a:cs typeface="+mn-cs"/>
          <a:sym typeface="Consolas" charset="0"/>
        </a:defRPr>
      </a:lvl5pPr>
      <a:lvl6pPr marL="361950" indent="-190500" algn="l" rtl="0" eaLnBrk="1" fontAlgn="base" hangingPunct="1">
        <a:spcBef>
          <a:spcPts val="488"/>
        </a:spcBef>
        <a:spcAft>
          <a:spcPct val="0"/>
        </a:spcAft>
        <a:defRPr sz="1200">
          <a:solidFill>
            <a:schemeClr val="tx1"/>
          </a:solidFill>
          <a:latin typeface="+mn-lt"/>
          <a:ea typeface="+mn-ea"/>
          <a:cs typeface="+mn-cs"/>
          <a:sym typeface="Consolas" charset="0"/>
        </a:defRPr>
      </a:lvl6pPr>
      <a:lvl7pPr marL="533400" indent="-190500" algn="l" rtl="0" eaLnBrk="1" fontAlgn="base" hangingPunct="1">
        <a:spcBef>
          <a:spcPts val="488"/>
        </a:spcBef>
        <a:spcAft>
          <a:spcPct val="0"/>
        </a:spcAft>
        <a:defRPr sz="1200">
          <a:solidFill>
            <a:schemeClr val="tx1"/>
          </a:solidFill>
          <a:latin typeface="+mn-lt"/>
          <a:ea typeface="+mn-ea"/>
          <a:cs typeface="+mn-cs"/>
          <a:sym typeface="Consolas" charset="0"/>
        </a:defRPr>
      </a:lvl7pPr>
      <a:lvl8pPr marL="704850" indent="-190500" algn="l" rtl="0" eaLnBrk="1" fontAlgn="base" hangingPunct="1">
        <a:spcBef>
          <a:spcPts val="488"/>
        </a:spcBef>
        <a:spcAft>
          <a:spcPct val="0"/>
        </a:spcAft>
        <a:defRPr sz="1200">
          <a:solidFill>
            <a:schemeClr val="tx1"/>
          </a:solidFill>
          <a:latin typeface="+mn-lt"/>
          <a:ea typeface="+mn-ea"/>
          <a:cs typeface="+mn-cs"/>
          <a:sym typeface="Consolas" charset="0"/>
        </a:defRPr>
      </a:lvl8pPr>
      <a:lvl9pPr marL="876300" indent="-190500" algn="l" rtl="0" eaLnBrk="1" fontAlgn="base" hangingPunct="1">
        <a:spcBef>
          <a:spcPts val="488"/>
        </a:spcBef>
        <a:spcAft>
          <a:spcPct val="0"/>
        </a:spcAft>
        <a:defRPr sz="1200">
          <a:solidFill>
            <a:schemeClr val="tx1"/>
          </a:solidFill>
          <a:latin typeface="+mn-lt"/>
          <a:ea typeface="+mn-ea"/>
          <a:cs typeface="+mn-cs"/>
          <a:sym typeface="Consola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Rectangle 1"/>
          <p:cNvSpPr>
            <a:spLocks noGrp="1" noChangeArrowheads="1"/>
          </p:cNvSpPr>
          <p:nvPr>
            <p:ph type="body" idx="1"/>
          </p:nvPr>
        </p:nvSpPr>
        <p:spPr bwMode="auto">
          <a:xfrm>
            <a:off x="357188" y="1671638"/>
            <a:ext cx="8424862" cy="172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1043462585"/>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ransition/>
  <p:txStyles>
    <p:titleStyle>
      <a:lvl1pPr algn="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spcBef>
          <a:spcPts val="750"/>
        </a:spcBef>
        <a:spcAft>
          <a:spcPct val="0"/>
        </a:spcAft>
        <a:defRPr sz="3200">
          <a:solidFill>
            <a:srgbClr val="FFFFFF"/>
          </a:solidFill>
          <a:latin typeface="+mn-lt"/>
          <a:ea typeface="+mn-ea"/>
          <a:cs typeface="+mn-cs"/>
          <a:sym typeface="Lucida Grande" charset="0"/>
        </a:defRPr>
      </a:lvl1pPr>
      <a:lvl2pPr marL="277813" indent="-106363" algn="ctr" rtl="0" eaLnBrk="1" fontAlgn="base" hangingPunct="1">
        <a:spcBef>
          <a:spcPts val="675"/>
        </a:spcBef>
        <a:spcAft>
          <a:spcPct val="0"/>
        </a:spcAft>
        <a:defRPr sz="3200">
          <a:solidFill>
            <a:srgbClr val="FFFFFF"/>
          </a:solidFill>
          <a:latin typeface="+mn-lt"/>
          <a:ea typeface="+mn-ea"/>
          <a:cs typeface="+mn-cs"/>
          <a:sym typeface="Lucida Grande" charset="0"/>
        </a:defRPr>
      </a:lvl2pPr>
      <a:lvl3pPr marL="428625" indent="-85725" algn="ctr" rtl="0" eaLnBrk="1" fontAlgn="base" hangingPunct="1">
        <a:spcBef>
          <a:spcPts val="563"/>
        </a:spcBef>
        <a:spcAft>
          <a:spcPct val="0"/>
        </a:spcAft>
        <a:defRPr sz="3200">
          <a:solidFill>
            <a:srgbClr val="FFFFFF"/>
          </a:solidFill>
          <a:latin typeface="+mn-lt"/>
          <a:ea typeface="+mn-ea"/>
          <a:cs typeface="+mn-cs"/>
          <a:sym typeface="Lucida Grande" charset="0"/>
        </a:defRPr>
      </a:lvl3pPr>
      <a:lvl4pPr marL="600075" indent="-85725" algn="ctr" rtl="0" eaLnBrk="1" fontAlgn="base" hangingPunct="1">
        <a:spcBef>
          <a:spcPts val="488"/>
        </a:spcBef>
        <a:spcAft>
          <a:spcPct val="0"/>
        </a:spcAft>
        <a:defRPr sz="3200">
          <a:solidFill>
            <a:srgbClr val="FFFFFF"/>
          </a:solidFill>
          <a:latin typeface="+mn-lt"/>
          <a:ea typeface="+mn-ea"/>
          <a:cs typeface="+mn-cs"/>
          <a:sym typeface="Lucida Grande" charset="0"/>
        </a:defRPr>
      </a:lvl4pPr>
      <a:lvl5pPr marL="771525" indent="-85725" algn="ctr" rtl="0" eaLnBrk="1" fontAlgn="base" hangingPunct="1">
        <a:spcBef>
          <a:spcPts val="488"/>
        </a:spcBef>
        <a:spcAft>
          <a:spcPct val="0"/>
        </a:spcAft>
        <a:defRPr sz="3200">
          <a:solidFill>
            <a:srgbClr val="FFFFFF"/>
          </a:solidFill>
          <a:latin typeface="+mn-lt"/>
          <a:ea typeface="+mn-ea"/>
          <a:cs typeface="+mn-cs"/>
          <a:sym typeface="Lucida Grande" charset="0"/>
        </a:defRPr>
      </a:lvl5pPr>
      <a:lvl6pPr marL="171450" algn="ctr" rtl="0" eaLnBrk="1" fontAlgn="base" hangingPunct="1">
        <a:spcBef>
          <a:spcPts val="488"/>
        </a:spcBef>
        <a:spcAft>
          <a:spcPct val="0"/>
        </a:spcAft>
        <a:defRPr sz="3200">
          <a:solidFill>
            <a:srgbClr val="FFFFFF"/>
          </a:solidFill>
          <a:latin typeface="+mn-lt"/>
          <a:ea typeface="+mn-ea"/>
          <a:cs typeface="+mn-cs"/>
          <a:sym typeface="Lucida Grande" charset="0"/>
        </a:defRPr>
      </a:lvl6pPr>
      <a:lvl7pPr marL="342900" algn="ctr" rtl="0" eaLnBrk="1" fontAlgn="base" hangingPunct="1">
        <a:spcBef>
          <a:spcPts val="488"/>
        </a:spcBef>
        <a:spcAft>
          <a:spcPct val="0"/>
        </a:spcAft>
        <a:defRPr sz="3200">
          <a:solidFill>
            <a:srgbClr val="FFFFFF"/>
          </a:solidFill>
          <a:latin typeface="+mn-lt"/>
          <a:ea typeface="+mn-ea"/>
          <a:cs typeface="+mn-cs"/>
          <a:sym typeface="Lucida Grande" charset="0"/>
        </a:defRPr>
      </a:lvl7pPr>
      <a:lvl8pPr marL="514350" algn="ctr" rtl="0" eaLnBrk="1" fontAlgn="base" hangingPunct="1">
        <a:spcBef>
          <a:spcPts val="488"/>
        </a:spcBef>
        <a:spcAft>
          <a:spcPct val="0"/>
        </a:spcAft>
        <a:defRPr sz="3200">
          <a:solidFill>
            <a:srgbClr val="FFFFFF"/>
          </a:solidFill>
          <a:latin typeface="+mn-lt"/>
          <a:ea typeface="+mn-ea"/>
          <a:cs typeface="+mn-cs"/>
          <a:sym typeface="Lucida Grande" charset="0"/>
        </a:defRPr>
      </a:lvl8pPr>
      <a:lvl9pPr marL="685800" algn="ctr" rtl="0" eaLnBrk="1" fontAlgn="base" hangingPunct="1">
        <a:spcBef>
          <a:spcPts val="488"/>
        </a:spcBef>
        <a:spcAft>
          <a:spcPct val="0"/>
        </a:spcAft>
        <a:defRPr sz="3200">
          <a:solidFill>
            <a:srgbClr val="FFFFFF"/>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bwMode="auto">
          <a:xfrm>
            <a:off x="457200" y="385763"/>
            <a:ext cx="8229600" cy="814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799164628"/>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055903"/>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ransition/>
  <p:txStyles>
    <p:titleStyle>
      <a:lvl1pPr algn="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bwMode="auto">
          <a:xfrm>
            <a:off x="0" y="858838"/>
            <a:ext cx="9144000" cy="2889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3909944909"/>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ransition/>
  <p:txStyles>
    <p:titleStyle>
      <a:lvl1pPr algn="ctr" rtl="0" eaLnBrk="1" fontAlgn="base" hangingPunct="1">
        <a:spcBef>
          <a:spcPct val="0"/>
        </a:spcBef>
        <a:spcAft>
          <a:spcPct val="0"/>
        </a:spcAft>
        <a:defRPr sz="18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bwMode="auto">
          <a:xfrm>
            <a:off x="0" y="1714500"/>
            <a:ext cx="9144000" cy="1704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169475080"/>
      </p:ext>
    </p:extLst>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txStyles>
    <p:titleStyle>
      <a:lvl1pPr algn="ctr" rtl="0" eaLnBrk="1" fontAlgn="base" hangingPunct="1">
        <a:spcBef>
          <a:spcPct val="0"/>
        </a:spcBef>
        <a:spcAft>
          <a:spcPct val="0"/>
        </a:spcAft>
        <a:defRPr sz="9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1601C75-6E3A-0C43-AC78-5185600B4E67}" type="datetimeFigureOut">
              <a:rPr lang="en-US" smtClean="0"/>
              <a:t>3/10/2015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B10AB41-457F-9A4C-A01C-ACD95B865C12}" type="slidenum">
              <a:rPr lang="en-US" smtClean="0"/>
              <a:t>‹#›</a:t>
            </a:fld>
            <a:endParaRPr lang="en-US"/>
          </a:p>
        </p:txBody>
      </p:sp>
    </p:spTree>
    <p:extLst>
      <p:ext uri="{BB962C8B-B14F-4D97-AF65-F5344CB8AC3E}">
        <p14:creationId xmlns:p14="http://schemas.microsoft.com/office/powerpoint/2010/main" val="673364878"/>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2051" name="Rectangle 2"/>
          <p:cNvSpPr>
            <a:spLocks noGrp="1" noChangeArrowheads="1"/>
          </p:cNvSpPr>
          <p:nvPr>
            <p:ph type="body" idx="1"/>
          </p:nvPr>
        </p:nvSpPr>
        <p:spPr bwMode="auto">
          <a:xfrm>
            <a:off x="842963" y="1028700"/>
            <a:ext cx="7458075" cy="3976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159262366"/>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358775" y="1169988"/>
            <a:ext cx="8388350" cy="2722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4287831538"/>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ransition/>
  <p:txStyles>
    <p:titleStyle>
      <a:lvl1pPr algn="ctr" rtl="0" eaLnBrk="1" fontAlgn="base" hangingPunct="1">
        <a:spcBef>
          <a:spcPct val="0"/>
        </a:spcBef>
        <a:spcAft>
          <a:spcPct val="0"/>
        </a:spcAft>
        <a:defRPr sz="16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2051" name="Rectangle 2"/>
          <p:cNvSpPr>
            <a:spLocks noGrp="1" noChangeArrowheads="1"/>
          </p:cNvSpPr>
          <p:nvPr>
            <p:ph type="body" idx="1"/>
          </p:nvPr>
        </p:nvSpPr>
        <p:spPr bwMode="auto">
          <a:xfrm>
            <a:off x="842963" y="1028700"/>
            <a:ext cx="7458075" cy="3976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88149215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p:timing>
    <p:tnLst>
      <p:par>
        <p:cTn id="1" dur="indefinite" restart="never" nodeType="tmRoot"/>
      </p:par>
    </p:tnLst>
  </p:timing>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4099" name="Rectangle 2"/>
          <p:cNvSpPr>
            <a:spLocks noGrp="1" noChangeArrowheads="1"/>
          </p:cNvSpPr>
          <p:nvPr>
            <p:ph type="body" idx="1"/>
          </p:nvPr>
        </p:nvSpPr>
        <p:spPr bwMode="auto">
          <a:xfrm>
            <a:off x="842963" y="1028700"/>
            <a:ext cx="7458075" cy="4062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38195050"/>
      </p:ext>
    </p:extLst>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6191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5123" name="Rectangle 2"/>
          <p:cNvSpPr>
            <a:spLocks noGrp="1" noChangeArrowheads="1"/>
          </p:cNvSpPr>
          <p:nvPr>
            <p:ph type="body" idx="1"/>
          </p:nvPr>
        </p:nvSpPr>
        <p:spPr bwMode="auto">
          <a:xfrm>
            <a:off x="1062038" y="1447800"/>
            <a:ext cx="7019925" cy="3695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218630909"/>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391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53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681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82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457200" y="263525"/>
            <a:ext cx="8229600"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6147" name="Rectangle 2"/>
          <p:cNvSpPr>
            <a:spLocks/>
          </p:cNvSpPr>
          <p:nvPr/>
        </p:nvSpPr>
        <p:spPr bwMode="auto">
          <a:xfrm>
            <a:off x="2076450" y="11525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6148" name="Line 3"/>
          <p:cNvSpPr>
            <a:spLocks noChangeShapeType="1"/>
          </p:cNvSpPr>
          <p:nvPr/>
        </p:nvSpPr>
        <p:spPr bwMode="auto">
          <a:xfrm>
            <a:off x="2305050" y="2500313"/>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6149" name="Rectangle 4"/>
          <p:cNvSpPr>
            <a:spLocks/>
          </p:cNvSpPr>
          <p:nvPr/>
        </p:nvSpPr>
        <p:spPr bwMode="auto">
          <a:xfrm>
            <a:off x="4995863" y="1152525"/>
            <a:ext cx="2071687"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6150" name="Line 5"/>
          <p:cNvSpPr>
            <a:spLocks noChangeShapeType="1"/>
          </p:cNvSpPr>
          <p:nvPr/>
        </p:nvSpPr>
        <p:spPr bwMode="auto">
          <a:xfrm>
            <a:off x="5224463" y="2500313"/>
            <a:ext cx="1630362"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1138653294"/>
      </p:ext>
    </p:extLst>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461963" y="263525"/>
            <a:ext cx="8229600"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7171" name="Rectangle 2"/>
          <p:cNvSpPr>
            <a:spLocks/>
          </p:cNvSpPr>
          <p:nvPr/>
        </p:nvSpPr>
        <p:spPr bwMode="auto">
          <a:xfrm>
            <a:off x="842963" y="1266825"/>
            <a:ext cx="2071687"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2" name="Rectangle 3"/>
          <p:cNvSpPr>
            <a:spLocks/>
          </p:cNvSpPr>
          <p:nvPr/>
        </p:nvSpPr>
        <p:spPr bwMode="auto">
          <a:xfrm>
            <a:off x="3533775" y="12668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3" name="Rectangle 4"/>
          <p:cNvSpPr>
            <a:spLocks/>
          </p:cNvSpPr>
          <p:nvPr/>
        </p:nvSpPr>
        <p:spPr bwMode="auto">
          <a:xfrm>
            <a:off x="6229350" y="12668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4" name="Line 5"/>
          <p:cNvSpPr>
            <a:spLocks noChangeShapeType="1"/>
          </p:cNvSpPr>
          <p:nvPr/>
        </p:nvSpPr>
        <p:spPr bwMode="auto">
          <a:xfrm>
            <a:off x="1071563" y="2614613"/>
            <a:ext cx="1630362"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175" name="Line 6"/>
          <p:cNvSpPr>
            <a:spLocks noChangeShapeType="1"/>
          </p:cNvSpPr>
          <p:nvPr/>
        </p:nvSpPr>
        <p:spPr bwMode="auto">
          <a:xfrm>
            <a:off x="3762375" y="2638425"/>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176" name="Line 7"/>
          <p:cNvSpPr>
            <a:spLocks noChangeShapeType="1"/>
          </p:cNvSpPr>
          <p:nvPr/>
        </p:nvSpPr>
        <p:spPr bwMode="auto">
          <a:xfrm>
            <a:off x="6457950" y="2652713"/>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587027331"/>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457200" y="258763"/>
            <a:ext cx="82296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8195" name="Rectangle 2"/>
          <p:cNvSpPr>
            <a:spLocks/>
          </p:cNvSpPr>
          <p:nvPr/>
        </p:nvSpPr>
        <p:spPr bwMode="auto">
          <a:xfrm>
            <a:off x="304800" y="1362075"/>
            <a:ext cx="1928813"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196" name="Line 3"/>
          <p:cNvSpPr>
            <a:spLocks noChangeShapeType="1"/>
          </p:cNvSpPr>
          <p:nvPr/>
        </p:nvSpPr>
        <p:spPr bwMode="auto">
          <a:xfrm>
            <a:off x="557213"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197" name="Rectangle 4"/>
          <p:cNvSpPr>
            <a:spLocks/>
          </p:cNvSpPr>
          <p:nvPr/>
        </p:nvSpPr>
        <p:spPr bwMode="auto">
          <a:xfrm>
            <a:off x="2514600" y="1362075"/>
            <a:ext cx="1928813"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198" name="Line 5"/>
          <p:cNvSpPr>
            <a:spLocks noChangeShapeType="1"/>
          </p:cNvSpPr>
          <p:nvPr/>
        </p:nvSpPr>
        <p:spPr bwMode="auto">
          <a:xfrm>
            <a:off x="2767013"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199" name="Rectangle 6"/>
          <p:cNvSpPr>
            <a:spLocks/>
          </p:cNvSpPr>
          <p:nvPr/>
        </p:nvSpPr>
        <p:spPr bwMode="auto">
          <a:xfrm>
            <a:off x="4710113" y="1362075"/>
            <a:ext cx="1928812"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200" name="Line 7"/>
          <p:cNvSpPr>
            <a:spLocks noChangeShapeType="1"/>
          </p:cNvSpPr>
          <p:nvPr/>
        </p:nvSpPr>
        <p:spPr bwMode="auto">
          <a:xfrm>
            <a:off x="4967288"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201" name="Rectangle 8"/>
          <p:cNvSpPr>
            <a:spLocks/>
          </p:cNvSpPr>
          <p:nvPr/>
        </p:nvSpPr>
        <p:spPr bwMode="auto">
          <a:xfrm>
            <a:off x="6910388" y="1362075"/>
            <a:ext cx="1928812"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202" name="Line 9"/>
          <p:cNvSpPr>
            <a:spLocks noChangeShapeType="1"/>
          </p:cNvSpPr>
          <p:nvPr/>
        </p:nvSpPr>
        <p:spPr bwMode="auto">
          <a:xfrm>
            <a:off x="7162800"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1240480355"/>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457200" y="3257550"/>
            <a:ext cx="82296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478662292"/>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70000"/>
        </a:lnSpc>
        <a:spcBef>
          <a:spcPct val="0"/>
        </a:spcBef>
        <a:spcAft>
          <a:spcPct val="0"/>
        </a:spcAft>
        <a:defRPr sz="2000">
          <a:solidFill>
            <a:srgbClr val="E6E6E6"/>
          </a:solidFill>
          <a:latin typeface="+mn-lt"/>
          <a:ea typeface="+mn-ea"/>
          <a:cs typeface="+mn-cs"/>
          <a:sym typeface="Lucida Grande" charset="0"/>
        </a:defRPr>
      </a:lvl1pPr>
      <a:lvl2pPr marL="219075" indent="-47625" algn="ctr" rtl="0" eaLnBrk="1" fontAlgn="base" hangingPunct="1">
        <a:spcBef>
          <a:spcPts val="675"/>
        </a:spcBef>
        <a:spcAft>
          <a:spcPct val="0"/>
        </a:spcAft>
        <a:buSzPct val="100000"/>
        <a:buFont typeface="Arial" charset="0"/>
        <a:buChar char="•"/>
        <a:defRPr sz="2000">
          <a:solidFill>
            <a:srgbClr val="E6E6E6"/>
          </a:solidFill>
          <a:latin typeface="Calibri" charset="0"/>
          <a:ea typeface="+mn-ea"/>
          <a:cs typeface="+mn-cs"/>
          <a:sym typeface="Calibri" charset="0"/>
        </a:defRPr>
      </a:lvl2pPr>
      <a:lvl3pPr marL="390525" indent="-47625" algn="ctr" rtl="0" eaLnBrk="1" fontAlgn="base" hangingPunct="1">
        <a:spcBef>
          <a:spcPts val="563"/>
        </a:spcBef>
        <a:spcAft>
          <a:spcPct val="0"/>
        </a:spcAft>
        <a:buSzPct val="100000"/>
        <a:buFont typeface="Arial" charset="0"/>
        <a:buChar char="•"/>
        <a:defRPr sz="2000">
          <a:solidFill>
            <a:srgbClr val="E6E6E6"/>
          </a:solidFill>
          <a:latin typeface="Calibri" charset="0"/>
          <a:ea typeface="+mn-ea"/>
          <a:cs typeface="+mn-cs"/>
          <a:sym typeface="Calibri" charset="0"/>
        </a:defRPr>
      </a:lvl3pPr>
      <a:lvl4pPr marL="5619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4pPr>
      <a:lvl5pPr marL="7334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5pPr>
      <a:lvl6pPr marL="9048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6pPr>
      <a:lvl7pPr marL="10763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7pPr>
      <a:lvl8pPr marL="12477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8pPr>
      <a:lvl9pPr marL="14192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457200" y="3257550"/>
            <a:ext cx="82296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825712510"/>
      </p:ext>
    </p:extLst>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ransition/>
  <p:txStyles>
    <p:titleStyle>
      <a:lvl1pPr algn="ctr" rtl="0" eaLnBrk="1" fontAlgn="base" hangingPunct="1">
        <a:spcBef>
          <a:spcPct val="0"/>
        </a:spcBef>
        <a:spcAft>
          <a:spcPct val="0"/>
        </a:spcAft>
        <a:defRPr sz="3200" b="1">
          <a:solidFill>
            <a:srgbClr val="0F243E"/>
          </a:solidFill>
          <a:latin typeface="+mj-lt"/>
          <a:ea typeface="+mj-ea"/>
          <a:cs typeface="+mj-cs"/>
          <a:sym typeface="Lucida Grande" charset="0"/>
        </a:defRPr>
      </a:lvl1pPr>
      <a:lvl2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366092"/>
          </a:solidFill>
          <a:latin typeface="+mn-lt"/>
          <a:ea typeface="+mn-ea"/>
          <a:cs typeface="+mn-cs"/>
          <a:sym typeface="Lucida Grande" charset="0"/>
        </a:defRPr>
      </a:lvl1pPr>
      <a:lvl2pPr marL="219075" indent="-47625" algn="l" rtl="0" eaLnBrk="1" fontAlgn="base" hangingPunct="1">
        <a:spcBef>
          <a:spcPts val="675"/>
        </a:spcBef>
        <a:spcAft>
          <a:spcPct val="0"/>
        </a:spcAft>
        <a:buSzPct val="100000"/>
        <a:buFont typeface="Arial" charset="0"/>
        <a:buChar char="•"/>
        <a:defRPr sz="2000">
          <a:solidFill>
            <a:srgbClr val="366092"/>
          </a:solidFill>
          <a:latin typeface="Calibri" charset="0"/>
          <a:ea typeface="+mn-ea"/>
          <a:cs typeface="+mn-cs"/>
          <a:sym typeface="Calibri" charset="0"/>
        </a:defRPr>
      </a:lvl2pPr>
      <a:lvl3pPr marL="390525" indent="-47625" algn="l" rtl="0" eaLnBrk="1" fontAlgn="base" hangingPunct="1">
        <a:spcBef>
          <a:spcPts val="563"/>
        </a:spcBef>
        <a:spcAft>
          <a:spcPct val="0"/>
        </a:spcAft>
        <a:buSzPct val="100000"/>
        <a:buFont typeface="Arial" charset="0"/>
        <a:buChar char="•"/>
        <a:defRPr sz="2000">
          <a:solidFill>
            <a:srgbClr val="366092"/>
          </a:solidFill>
          <a:latin typeface="Calibri" charset="0"/>
          <a:ea typeface="+mn-ea"/>
          <a:cs typeface="+mn-cs"/>
          <a:sym typeface="Calibri" charset="0"/>
        </a:defRPr>
      </a:lvl3pPr>
      <a:lvl4pPr marL="5619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4pPr>
      <a:lvl5pPr marL="7334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5pPr>
      <a:lvl6pPr marL="9048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6pPr>
      <a:lvl7pPr marL="10763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7pPr>
      <a:lvl8pPr marL="12477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8pPr>
      <a:lvl9pPr marL="14192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514369957"/>
      </p:ext>
    </p:extLst>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E6E6E6"/>
          </a:solidFill>
          <a:latin typeface="+mn-lt"/>
          <a:ea typeface="+mn-ea"/>
          <a:cs typeface="+mn-cs"/>
          <a:sym typeface="Lucida Grande" charset="0"/>
        </a:defRPr>
      </a:lvl1pPr>
      <a:lvl2pPr marL="219075" indent="-47625" algn="l" rtl="0" eaLnBrk="1" fontAlgn="base" hangingPunct="1">
        <a:spcBef>
          <a:spcPts val="675"/>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2pPr>
      <a:lvl3pPr marL="390525" indent="-47625" algn="l" rtl="0" eaLnBrk="1" fontAlgn="base" hangingPunct="1">
        <a:spcBef>
          <a:spcPts val="563"/>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3pPr>
      <a:lvl4pPr marL="5619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4pPr>
      <a:lvl5pPr marL="7334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5pPr>
      <a:lvl6pPr marL="9048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6pPr>
      <a:lvl7pPr marL="10763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7pPr>
      <a:lvl8pPr marL="12477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8pPr>
      <a:lvl9pPr marL="14192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38318367"/>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ransition/>
  <p:txStyles>
    <p:titleStyle>
      <a:lvl1pPr algn="ctr" rtl="0" eaLnBrk="1" fontAlgn="base" hangingPunct="1">
        <a:spcBef>
          <a:spcPct val="0"/>
        </a:spcBef>
        <a:spcAft>
          <a:spcPct val="0"/>
        </a:spcAft>
        <a:defRPr sz="3200" b="1">
          <a:solidFill>
            <a:srgbClr val="0F243E"/>
          </a:solidFill>
          <a:latin typeface="+mj-lt"/>
          <a:ea typeface="+mj-ea"/>
          <a:cs typeface="+mj-cs"/>
          <a:sym typeface="Lucida Grande" charset="0"/>
        </a:defRPr>
      </a:lvl1pPr>
      <a:lvl2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366092"/>
          </a:solidFill>
          <a:latin typeface="+mn-lt"/>
          <a:ea typeface="+mn-ea"/>
          <a:cs typeface="+mn-cs"/>
          <a:sym typeface="Lucida Grande" charset="0"/>
        </a:defRPr>
      </a:lvl1pPr>
      <a:lvl2pPr marL="219075" indent="-47625" algn="l" rtl="0" eaLnBrk="1" fontAlgn="base" hangingPunct="1">
        <a:spcBef>
          <a:spcPts val="675"/>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2pPr>
      <a:lvl3pPr marL="390525" indent="-47625" algn="l" rtl="0" eaLnBrk="1" fontAlgn="base" hangingPunct="1">
        <a:spcBef>
          <a:spcPts val="563"/>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3pPr>
      <a:lvl4pPr marL="5619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4pPr>
      <a:lvl5pPr marL="7334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5pPr>
      <a:lvl6pPr marL="9048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6pPr>
      <a:lvl7pPr marL="10763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7pPr>
      <a:lvl8pPr marL="12477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8pPr>
      <a:lvl9pPr marL="14192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3315" name="Oval 2"/>
          <p:cNvSpPr>
            <a:spLocks/>
          </p:cNvSpPr>
          <p:nvPr/>
        </p:nvSpPr>
        <p:spPr bwMode="auto">
          <a:xfrm>
            <a:off x="5805488" y="2563813"/>
            <a:ext cx="1825625" cy="1825625"/>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13316" name="Oval 3"/>
          <p:cNvSpPr>
            <a:spLocks/>
          </p:cNvSpPr>
          <p:nvPr/>
        </p:nvSpPr>
        <p:spPr bwMode="auto">
          <a:xfrm>
            <a:off x="3660775" y="2560638"/>
            <a:ext cx="1825625" cy="1824037"/>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13317" name="Oval 4"/>
          <p:cNvSpPr>
            <a:spLocks/>
          </p:cNvSpPr>
          <p:nvPr/>
        </p:nvSpPr>
        <p:spPr bwMode="auto">
          <a:xfrm>
            <a:off x="1517650" y="2563813"/>
            <a:ext cx="1825625" cy="1825625"/>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Tree>
    <p:extLst>
      <p:ext uri="{BB962C8B-B14F-4D97-AF65-F5344CB8AC3E}">
        <p14:creationId xmlns:p14="http://schemas.microsoft.com/office/powerpoint/2010/main" val="736219279"/>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E6E6E6"/>
          </a:solidFill>
          <a:latin typeface="+mn-lt"/>
          <a:ea typeface="+mn-ea"/>
          <a:cs typeface="+mn-cs"/>
          <a:sym typeface="Lucida Grande" charset="0"/>
        </a:defRPr>
      </a:lvl1pPr>
      <a:lvl2pPr marL="219075" indent="-47625" algn="l" rtl="0" eaLnBrk="1" fontAlgn="base" hangingPunct="1">
        <a:spcBef>
          <a:spcPts val="675"/>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2pPr>
      <a:lvl3pPr marL="390525" indent="-47625" algn="l" rtl="0" eaLnBrk="1" fontAlgn="base" hangingPunct="1">
        <a:spcBef>
          <a:spcPts val="563"/>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3pPr>
      <a:lvl4pPr marL="5619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4pPr>
      <a:lvl5pPr marL="7334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5pPr>
      <a:lvl6pPr marL="9048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6pPr>
      <a:lvl7pPr marL="10763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7pPr>
      <a:lvl8pPr marL="12477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8pPr>
      <a:lvl9pPr marL="14192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358775" y="1169988"/>
            <a:ext cx="8388350" cy="2722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23478800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timing>
    <p:tnLst>
      <p:par>
        <p:cTn id="1" dur="indefinite" restart="never" nodeType="tmRoot"/>
      </p:par>
    </p:tnLst>
  </p:timing>
  <p:txStyles>
    <p:titleStyle>
      <a:lvl1pPr algn="ctr" rtl="0" eaLnBrk="1" fontAlgn="base" hangingPunct="1">
        <a:spcBef>
          <a:spcPct val="0"/>
        </a:spcBef>
        <a:spcAft>
          <a:spcPct val="0"/>
        </a:spcAft>
        <a:defRPr sz="16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bwMode="auto">
          <a:xfrm>
            <a:off x="3314700" y="1574800"/>
            <a:ext cx="5553075" cy="60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4339" name="Rectangle 2"/>
          <p:cNvSpPr>
            <a:spLocks noGrp="1" noChangeArrowheads="1"/>
          </p:cNvSpPr>
          <p:nvPr>
            <p:ph type="body" idx="1"/>
          </p:nvPr>
        </p:nvSpPr>
        <p:spPr bwMode="auto">
          <a:xfrm>
            <a:off x="3436938" y="2182813"/>
            <a:ext cx="5464175" cy="2435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1029432141"/>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366092"/>
        </a:buClr>
        <a:buSzPct val="100000"/>
        <a:buFont typeface="Thonburi" charset="0"/>
        <a:buChar char="•"/>
        <a:defRPr sz="2100" b="1">
          <a:solidFill>
            <a:srgbClr val="366092"/>
          </a:solidFill>
          <a:latin typeface="+mn-lt"/>
          <a:ea typeface="+mn-ea"/>
          <a:cs typeface="+mn-cs"/>
          <a:sym typeface="Lucida Grande" charset="0"/>
        </a:defRPr>
      </a:lvl1pPr>
      <a:lvl2pPr marL="573088" indent="-200025" algn="l" rtl="0" eaLnBrk="1" fontAlgn="base" hangingPunct="1">
        <a:spcBef>
          <a:spcPts val="675"/>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2pPr>
      <a:lvl3pPr marL="573088" indent="-200025" algn="l" rtl="0" eaLnBrk="1" fontAlgn="base" hangingPunct="1">
        <a:spcBef>
          <a:spcPts val="563"/>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3pPr>
      <a:lvl4pPr marL="573088"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4pPr>
      <a:lvl5pPr marL="573088"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5pPr>
      <a:lvl6pPr marL="74533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6pPr>
      <a:lvl7pPr marL="91678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7pPr>
      <a:lvl8pPr marL="108823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8pPr>
      <a:lvl9pPr marL="125968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bwMode="auto">
          <a:xfrm>
            <a:off x="3314700" y="1574800"/>
            <a:ext cx="5553075" cy="60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5363" name="Rectangle 2"/>
          <p:cNvSpPr>
            <a:spLocks noGrp="1" noChangeArrowheads="1"/>
          </p:cNvSpPr>
          <p:nvPr>
            <p:ph type="body" idx="1"/>
          </p:nvPr>
        </p:nvSpPr>
        <p:spPr bwMode="auto">
          <a:xfrm>
            <a:off x="3436938" y="2182813"/>
            <a:ext cx="5464175" cy="2435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727998713"/>
      </p:ext>
    </p:extLst>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488"/>
        </a:spcBef>
        <a:spcAft>
          <a:spcPct val="0"/>
        </a:spcAft>
        <a:defRPr sz="2100" b="1">
          <a:solidFill>
            <a:srgbClr val="366092"/>
          </a:solidFill>
          <a:latin typeface="+mn-lt"/>
          <a:ea typeface="+mn-ea"/>
          <a:cs typeface="+mn-cs"/>
          <a:sym typeface="Lucida Grande" charset="0"/>
        </a:defRPr>
      </a:lvl1pPr>
      <a:lvl2pPr marL="95250" indent="-95250" algn="l" rtl="0" eaLnBrk="1" fontAlgn="base" hangingPunct="1">
        <a:spcBef>
          <a:spcPts val="675"/>
        </a:spcBef>
        <a:spcAft>
          <a:spcPct val="0"/>
        </a:spcAft>
        <a:defRPr sz="2100" b="1">
          <a:solidFill>
            <a:srgbClr val="366092"/>
          </a:solidFill>
          <a:latin typeface="+mn-lt"/>
          <a:ea typeface="+mn-ea"/>
          <a:cs typeface="+mn-cs"/>
          <a:sym typeface="Lucida Grande" charset="0"/>
        </a:defRPr>
      </a:lvl2pPr>
      <a:lvl3pPr marL="95250" indent="-95250" algn="l" rtl="0" eaLnBrk="1" fontAlgn="base" hangingPunct="1">
        <a:spcBef>
          <a:spcPts val="563"/>
        </a:spcBef>
        <a:spcAft>
          <a:spcPct val="0"/>
        </a:spcAft>
        <a:defRPr sz="2100" b="1">
          <a:solidFill>
            <a:srgbClr val="366092"/>
          </a:solidFill>
          <a:latin typeface="+mn-lt"/>
          <a:ea typeface="+mn-ea"/>
          <a:cs typeface="+mn-cs"/>
          <a:sym typeface="Lucida Grande" charset="0"/>
        </a:defRPr>
      </a:lvl3pPr>
      <a:lvl4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4pPr>
      <a:lvl5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5pPr>
      <a:lvl6pPr marL="2667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6pPr>
      <a:lvl7pPr marL="4381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7pPr>
      <a:lvl8pPr marL="6096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8pPr>
      <a:lvl9pPr marL="7810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bwMode="auto">
          <a:xfrm>
            <a:off x="3714750" y="923925"/>
            <a:ext cx="5075238" cy="244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pic>
        <p:nvPicPr>
          <p:cNvPr id="16387"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b="36331"/>
          <a:stretch>
            <a:fillRect/>
          </a:stretch>
        </p:blipFill>
        <p:spPr bwMode="auto">
          <a:xfrm>
            <a:off x="6721475" y="4429125"/>
            <a:ext cx="20034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pic>
    </p:spTree>
    <p:extLst>
      <p:ext uri="{BB962C8B-B14F-4D97-AF65-F5344CB8AC3E}">
        <p14:creationId xmlns:p14="http://schemas.microsoft.com/office/powerpoint/2010/main" val="2419736380"/>
      </p:ext>
    </p:extLst>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Lst>
  <p:transition/>
  <p:txStyles>
    <p:titleStyle>
      <a:lvl1pPr algn="r" rtl="0" eaLnBrk="1" fontAlgn="base" hangingPunct="1">
        <a:spcBef>
          <a:spcPct val="0"/>
        </a:spcBef>
        <a:spcAft>
          <a:spcPct val="0"/>
        </a:spcAft>
        <a:defRPr sz="3600" b="1">
          <a:solidFill>
            <a:srgbClr val="FFFFFF"/>
          </a:solidFill>
          <a:latin typeface="+mj-lt"/>
          <a:ea typeface="+mj-ea"/>
          <a:cs typeface="+mj-cs"/>
          <a:sym typeface="Lucida Grande" charset="0"/>
        </a:defRPr>
      </a:lvl1pPr>
      <a:lvl2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450"/>
        </a:spcBef>
        <a:spcAft>
          <a:spcPct val="0"/>
        </a:spcAft>
        <a:defRPr b="1">
          <a:solidFill>
            <a:srgbClr val="0F243E"/>
          </a:solidFill>
          <a:latin typeface="+mn-lt"/>
          <a:ea typeface="+mn-ea"/>
          <a:cs typeface="+mn-cs"/>
          <a:sym typeface="Lucida Grande" charset="0"/>
        </a:defRPr>
      </a:lvl1pPr>
      <a:lvl2pPr marL="92075" indent="-44450" algn="l" rtl="0" eaLnBrk="1" fontAlgn="base" hangingPunct="1">
        <a:spcBef>
          <a:spcPts val="675"/>
        </a:spcBef>
        <a:spcAft>
          <a:spcPct val="0"/>
        </a:spcAft>
        <a:buClr>
          <a:srgbClr val="000000"/>
        </a:buClr>
        <a:buSzPct val="100000"/>
        <a:buFont typeface="Thonburi" charset="0"/>
        <a:buChar char="•"/>
        <a:defRPr b="1">
          <a:solidFill>
            <a:schemeClr val="tx1"/>
          </a:solidFill>
          <a:latin typeface="+mn-lt"/>
          <a:ea typeface="ヒラギノ角ゴ ProN W3" charset="0"/>
          <a:cs typeface="ヒラギノ角ゴ ProN W3" charset="0"/>
          <a:sym typeface="Lucida Grande" charset="0"/>
        </a:defRPr>
      </a:lvl2pPr>
      <a:lvl3pPr marL="185738" indent="-47625" algn="l" rtl="0" eaLnBrk="1" fontAlgn="base" hangingPunct="1">
        <a:spcBef>
          <a:spcPts val="563"/>
        </a:spcBef>
        <a:spcAft>
          <a:spcPct val="0"/>
        </a:spcAft>
        <a:buClr>
          <a:srgbClr val="000000"/>
        </a:buClr>
        <a:buSzPct val="100000"/>
        <a:buFont typeface="Thonburi" charset="0"/>
        <a:buChar char="•"/>
        <a:defRPr sz="1600" b="1">
          <a:solidFill>
            <a:schemeClr val="tx1"/>
          </a:solidFill>
          <a:latin typeface="+mn-lt"/>
          <a:ea typeface="ヒラギノ角ゴ ProN W3" charset="0"/>
          <a:cs typeface="ヒラギノ角ゴ ProN W3" charset="0"/>
          <a:sym typeface="Lucida Grande" charset="0"/>
        </a:defRPr>
      </a:lvl3pPr>
      <a:lvl4pPr marL="285750" indent="-47625" algn="l" rtl="0" eaLnBrk="1" fontAlgn="base" hangingPunct="1">
        <a:spcBef>
          <a:spcPts val="488"/>
        </a:spcBef>
        <a:spcAft>
          <a:spcPct val="0"/>
        </a:spcAft>
        <a:buClr>
          <a:srgbClr val="000000"/>
        </a:buClr>
        <a:buSzPct val="50000"/>
        <a:buFont typeface="Calibri" charset="0"/>
        <a:buChar char="•"/>
        <a:defRPr sz="1400" b="1">
          <a:solidFill>
            <a:schemeClr val="tx1"/>
          </a:solidFill>
          <a:latin typeface="Calibri" charset="0"/>
          <a:ea typeface="ヒラギノ角ゴ ProN W3" charset="0"/>
          <a:cs typeface="ヒラギノ角ゴ ProN W3" charset="0"/>
          <a:sym typeface="Calibri" charset="0"/>
        </a:defRPr>
      </a:lvl4pPr>
      <a:lvl5pPr marL="3810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5pPr>
      <a:lvl6pPr marL="55245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6pPr>
      <a:lvl7pPr marL="7239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7pPr>
      <a:lvl8pPr marL="89535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8pPr>
      <a:lvl9pPr marL="10668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bwMode="auto">
          <a:xfrm>
            <a:off x="176213" y="1676400"/>
            <a:ext cx="5553075" cy="468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7411" name="Rectangle 2"/>
          <p:cNvSpPr>
            <a:spLocks noGrp="1" noChangeArrowheads="1"/>
          </p:cNvSpPr>
          <p:nvPr>
            <p:ph type="body" idx="1"/>
          </p:nvPr>
        </p:nvSpPr>
        <p:spPr bwMode="auto">
          <a:xfrm>
            <a:off x="176213" y="2144713"/>
            <a:ext cx="5553075" cy="2397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277634313"/>
      </p:ext>
    </p:extLst>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lnSpc>
          <a:spcPct val="90000"/>
        </a:lnSpc>
        <a:spcBef>
          <a:spcPts val="488"/>
        </a:spcBef>
        <a:spcAft>
          <a:spcPct val="0"/>
        </a:spcAft>
        <a:defRPr sz="2100" b="1">
          <a:solidFill>
            <a:srgbClr val="366092"/>
          </a:solidFill>
          <a:latin typeface="+mn-lt"/>
          <a:ea typeface="+mn-ea"/>
          <a:cs typeface="+mn-cs"/>
          <a:sym typeface="Lucida Grande" charset="0"/>
        </a:defRPr>
      </a:lvl1pPr>
      <a:lvl2pPr marL="95250" indent="-95250" algn="l" rtl="0" eaLnBrk="1" fontAlgn="base" hangingPunct="1">
        <a:spcBef>
          <a:spcPts val="675"/>
        </a:spcBef>
        <a:spcAft>
          <a:spcPct val="0"/>
        </a:spcAft>
        <a:defRPr sz="2100" b="1">
          <a:solidFill>
            <a:srgbClr val="366092"/>
          </a:solidFill>
          <a:latin typeface="+mn-lt"/>
          <a:ea typeface="+mn-ea"/>
          <a:cs typeface="+mn-cs"/>
          <a:sym typeface="Lucida Grande" charset="0"/>
        </a:defRPr>
      </a:lvl2pPr>
      <a:lvl3pPr marL="95250" indent="-95250" algn="l" rtl="0" eaLnBrk="1" fontAlgn="base" hangingPunct="1">
        <a:spcBef>
          <a:spcPts val="563"/>
        </a:spcBef>
        <a:spcAft>
          <a:spcPct val="0"/>
        </a:spcAft>
        <a:defRPr sz="2100" b="1">
          <a:solidFill>
            <a:srgbClr val="366092"/>
          </a:solidFill>
          <a:latin typeface="+mn-lt"/>
          <a:ea typeface="+mn-ea"/>
          <a:cs typeface="+mn-cs"/>
          <a:sym typeface="Lucida Grande" charset="0"/>
        </a:defRPr>
      </a:lvl3pPr>
      <a:lvl4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4pPr>
      <a:lvl5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5pPr>
      <a:lvl6pPr marL="2667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6pPr>
      <a:lvl7pPr marL="4381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7pPr>
      <a:lvl8pPr marL="6096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8pPr>
      <a:lvl9pPr marL="7810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8435" name="Rectangle 2"/>
          <p:cNvSpPr>
            <a:spLocks noGrp="1" noChangeArrowheads="1"/>
          </p:cNvSpPr>
          <p:nvPr>
            <p:ph type="body" idx="1"/>
          </p:nvPr>
        </p:nvSpPr>
        <p:spPr bwMode="auto">
          <a:xfrm>
            <a:off x="842963" y="1028700"/>
            <a:ext cx="7458075" cy="4062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1187138336"/>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bwMode="auto">
          <a:xfrm>
            <a:off x="457200" y="206375"/>
            <a:ext cx="8229600" cy="741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9459" name="Rectangle 2"/>
          <p:cNvSpPr>
            <a:spLocks noGrp="1" noChangeArrowheads="1"/>
          </p:cNvSpPr>
          <p:nvPr>
            <p:ph type="body" idx="1"/>
          </p:nvPr>
        </p:nvSpPr>
        <p:spPr bwMode="auto">
          <a:xfrm>
            <a:off x="990600" y="985838"/>
            <a:ext cx="7786688" cy="3862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Consolas" charset="0"/>
              </a:rPr>
              <a:t>Click to edit Master text styles</a:t>
            </a:r>
          </a:p>
          <a:p>
            <a:pPr lvl="1"/>
            <a:r>
              <a:rPr lang="en-US" smtClean="0">
                <a:sym typeface="Consolas" charset="0"/>
              </a:rPr>
              <a:t>Second level</a:t>
            </a:r>
          </a:p>
          <a:p>
            <a:pPr lvl="2"/>
            <a:r>
              <a:rPr lang="en-US" smtClean="0">
                <a:sym typeface="Consolas" charset="0"/>
              </a:rPr>
              <a:t>Third level</a:t>
            </a:r>
          </a:p>
          <a:p>
            <a:pPr lvl="3"/>
            <a:r>
              <a:rPr lang="en-US" smtClean="0">
                <a:sym typeface="Consolas" charset="0"/>
              </a:rPr>
              <a:t>Fourth level</a:t>
            </a:r>
          </a:p>
          <a:p>
            <a:pPr lvl="4"/>
            <a:r>
              <a:rPr lang="en-US" smtClean="0">
                <a:sym typeface="Consolas" charset="0"/>
              </a:rPr>
              <a:t>Fifth level</a:t>
            </a:r>
            <a:endParaRPr lang="en-US">
              <a:sym typeface="Consolas" charset="0"/>
            </a:endParaRPr>
          </a:p>
        </p:txBody>
      </p:sp>
    </p:spTree>
    <p:extLst>
      <p:ext uri="{BB962C8B-B14F-4D97-AF65-F5344CB8AC3E}">
        <p14:creationId xmlns:p14="http://schemas.microsoft.com/office/powerpoint/2010/main" val="1100904962"/>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ransition/>
  <p:txStyles>
    <p:titleStyle>
      <a:lvl1pPr algn="ctr" rtl="0" eaLnBrk="1" fontAlgn="base" hangingPunct="1">
        <a:spcBef>
          <a:spcPct val="0"/>
        </a:spcBef>
        <a:spcAft>
          <a:spcPct val="0"/>
        </a:spcAft>
        <a:defRPr sz="3200" b="1">
          <a:solidFill>
            <a:srgbClr val="F2F2F2"/>
          </a:solidFill>
          <a:latin typeface="+mj-lt"/>
          <a:ea typeface="+mj-ea"/>
          <a:cs typeface="+mj-cs"/>
          <a:sym typeface="Lucida Grande" charset="0"/>
        </a:defRPr>
      </a:lvl1pPr>
      <a:lvl2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300"/>
        </a:spcBef>
        <a:spcAft>
          <a:spcPct val="0"/>
        </a:spcAft>
        <a:defRPr sz="1200">
          <a:solidFill>
            <a:schemeClr val="tx1"/>
          </a:solidFill>
          <a:latin typeface="+mn-lt"/>
          <a:ea typeface="+mn-ea"/>
          <a:cs typeface="+mn-cs"/>
          <a:sym typeface="Consolas" charset="0"/>
        </a:defRPr>
      </a:lvl1pPr>
      <a:lvl2pPr marL="47625" indent="-47625" algn="l" rtl="0" eaLnBrk="1" fontAlgn="base" hangingPunct="1">
        <a:spcBef>
          <a:spcPts val="675"/>
        </a:spcBef>
        <a:spcAft>
          <a:spcPct val="0"/>
        </a:spcAft>
        <a:defRPr sz="1200">
          <a:solidFill>
            <a:schemeClr val="tx1"/>
          </a:solidFill>
          <a:latin typeface="+mn-lt"/>
          <a:ea typeface="+mn-ea"/>
          <a:cs typeface="+mn-cs"/>
          <a:sym typeface="Consolas" charset="0"/>
        </a:defRPr>
      </a:lvl2pPr>
      <a:lvl3pPr marL="95250" indent="-95250" algn="l" rtl="0" eaLnBrk="1" fontAlgn="base" hangingPunct="1">
        <a:spcBef>
          <a:spcPts val="563"/>
        </a:spcBef>
        <a:spcAft>
          <a:spcPct val="0"/>
        </a:spcAft>
        <a:defRPr sz="1200">
          <a:solidFill>
            <a:schemeClr val="tx1"/>
          </a:solidFill>
          <a:latin typeface="+mn-lt"/>
          <a:ea typeface="+mn-ea"/>
          <a:cs typeface="+mn-cs"/>
          <a:sym typeface="Consolas" charset="0"/>
        </a:defRPr>
      </a:lvl3pPr>
      <a:lvl4pPr marL="142875" indent="-142875" algn="l" rtl="0" eaLnBrk="1" fontAlgn="base" hangingPunct="1">
        <a:spcBef>
          <a:spcPts val="488"/>
        </a:spcBef>
        <a:spcAft>
          <a:spcPct val="0"/>
        </a:spcAft>
        <a:defRPr sz="1200">
          <a:solidFill>
            <a:schemeClr val="tx1"/>
          </a:solidFill>
          <a:latin typeface="+mn-lt"/>
          <a:ea typeface="+mn-ea"/>
          <a:cs typeface="+mn-cs"/>
          <a:sym typeface="Consolas" charset="0"/>
        </a:defRPr>
      </a:lvl4pPr>
      <a:lvl5pPr marL="190500" indent="-190500" algn="l" rtl="0" eaLnBrk="1" fontAlgn="base" hangingPunct="1">
        <a:spcBef>
          <a:spcPts val="488"/>
        </a:spcBef>
        <a:spcAft>
          <a:spcPct val="0"/>
        </a:spcAft>
        <a:defRPr sz="1200">
          <a:solidFill>
            <a:schemeClr val="tx1"/>
          </a:solidFill>
          <a:latin typeface="+mn-lt"/>
          <a:ea typeface="+mn-ea"/>
          <a:cs typeface="+mn-cs"/>
          <a:sym typeface="Consolas" charset="0"/>
        </a:defRPr>
      </a:lvl5pPr>
      <a:lvl6pPr marL="361950" indent="-190500" algn="l" rtl="0" eaLnBrk="1" fontAlgn="base" hangingPunct="1">
        <a:spcBef>
          <a:spcPts val="488"/>
        </a:spcBef>
        <a:spcAft>
          <a:spcPct val="0"/>
        </a:spcAft>
        <a:defRPr sz="1200">
          <a:solidFill>
            <a:schemeClr val="tx1"/>
          </a:solidFill>
          <a:latin typeface="+mn-lt"/>
          <a:ea typeface="+mn-ea"/>
          <a:cs typeface="+mn-cs"/>
          <a:sym typeface="Consolas" charset="0"/>
        </a:defRPr>
      </a:lvl6pPr>
      <a:lvl7pPr marL="533400" indent="-190500" algn="l" rtl="0" eaLnBrk="1" fontAlgn="base" hangingPunct="1">
        <a:spcBef>
          <a:spcPts val="488"/>
        </a:spcBef>
        <a:spcAft>
          <a:spcPct val="0"/>
        </a:spcAft>
        <a:defRPr sz="1200">
          <a:solidFill>
            <a:schemeClr val="tx1"/>
          </a:solidFill>
          <a:latin typeface="+mn-lt"/>
          <a:ea typeface="+mn-ea"/>
          <a:cs typeface="+mn-cs"/>
          <a:sym typeface="Consolas" charset="0"/>
        </a:defRPr>
      </a:lvl7pPr>
      <a:lvl8pPr marL="704850" indent="-190500" algn="l" rtl="0" eaLnBrk="1" fontAlgn="base" hangingPunct="1">
        <a:spcBef>
          <a:spcPts val="488"/>
        </a:spcBef>
        <a:spcAft>
          <a:spcPct val="0"/>
        </a:spcAft>
        <a:defRPr sz="1200">
          <a:solidFill>
            <a:schemeClr val="tx1"/>
          </a:solidFill>
          <a:latin typeface="+mn-lt"/>
          <a:ea typeface="+mn-ea"/>
          <a:cs typeface="+mn-cs"/>
          <a:sym typeface="Consolas" charset="0"/>
        </a:defRPr>
      </a:lvl8pPr>
      <a:lvl9pPr marL="876300" indent="-190500" algn="l" rtl="0" eaLnBrk="1" fontAlgn="base" hangingPunct="1">
        <a:spcBef>
          <a:spcPts val="488"/>
        </a:spcBef>
        <a:spcAft>
          <a:spcPct val="0"/>
        </a:spcAft>
        <a:defRPr sz="1200">
          <a:solidFill>
            <a:schemeClr val="tx1"/>
          </a:solidFill>
          <a:latin typeface="+mn-lt"/>
          <a:ea typeface="+mn-ea"/>
          <a:cs typeface="+mn-cs"/>
          <a:sym typeface="Consola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bwMode="auto">
          <a:xfrm>
            <a:off x="457200" y="206375"/>
            <a:ext cx="8229600" cy="741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20483" name="Rectangle 2"/>
          <p:cNvSpPr>
            <a:spLocks noGrp="1" noChangeArrowheads="1"/>
          </p:cNvSpPr>
          <p:nvPr>
            <p:ph type="body" idx="1"/>
          </p:nvPr>
        </p:nvSpPr>
        <p:spPr bwMode="auto">
          <a:xfrm>
            <a:off x="966788" y="1000125"/>
            <a:ext cx="7786687" cy="3862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Consolas" charset="0"/>
              </a:rPr>
              <a:t>Click to edit Master text styles</a:t>
            </a:r>
          </a:p>
          <a:p>
            <a:pPr lvl="1"/>
            <a:r>
              <a:rPr lang="en-US" smtClean="0">
                <a:sym typeface="Consolas" charset="0"/>
              </a:rPr>
              <a:t>Second level</a:t>
            </a:r>
          </a:p>
          <a:p>
            <a:pPr lvl="2"/>
            <a:r>
              <a:rPr lang="en-US" smtClean="0">
                <a:sym typeface="Consolas" charset="0"/>
              </a:rPr>
              <a:t>Third level</a:t>
            </a:r>
          </a:p>
          <a:p>
            <a:pPr lvl="3"/>
            <a:r>
              <a:rPr lang="en-US" smtClean="0">
                <a:sym typeface="Consolas" charset="0"/>
              </a:rPr>
              <a:t>Fourth level</a:t>
            </a:r>
          </a:p>
          <a:p>
            <a:pPr lvl="4"/>
            <a:r>
              <a:rPr lang="en-US" smtClean="0">
                <a:sym typeface="Consolas" charset="0"/>
              </a:rPr>
              <a:t>Fifth level</a:t>
            </a:r>
            <a:endParaRPr lang="en-US">
              <a:sym typeface="Consolas" charset="0"/>
            </a:endParaRPr>
          </a:p>
        </p:txBody>
      </p:sp>
    </p:spTree>
    <p:extLst>
      <p:ext uri="{BB962C8B-B14F-4D97-AF65-F5344CB8AC3E}">
        <p14:creationId xmlns:p14="http://schemas.microsoft.com/office/powerpoint/2010/main" val="175105015"/>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ransition/>
  <p:txStyles>
    <p:titleStyle>
      <a:lvl1pPr algn="ctr" rtl="0" eaLnBrk="1" fontAlgn="base" hangingPunct="1">
        <a:spcBef>
          <a:spcPct val="0"/>
        </a:spcBef>
        <a:spcAft>
          <a:spcPct val="0"/>
        </a:spcAft>
        <a:defRPr sz="3200" b="1">
          <a:solidFill>
            <a:srgbClr val="F2F2F2"/>
          </a:solidFill>
          <a:latin typeface="+mj-lt"/>
          <a:ea typeface="+mj-ea"/>
          <a:cs typeface="+mj-cs"/>
          <a:sym typeface="Lucida Grande" charset="0"/>
        </a:defRPr>
      </a:lvl1pPr>
      <a:lvl2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300"/>
        </a:spcBef>
        <a:spcAft>
          <a:spcPct val="0"/>
        </a:spcAft>
        <a:defRPr sz="1200">
          <a:solidFill>
            <a:schemeClr val="tx1"/>
          </a:solidFill>
          <a:latin typeface="+mn-lt"/>
          <a:ea typeface="+mn-ea"/>
          <a:cs typeface="+mn-cs"/>
          <a:sym typeface="Consolas" charset="0"/>
        </a:defRPr>
      </a:lvl1pPr>
      <a:lvl2pPr marL="47625" indent="-47625" algn="l" rtl="0" eaLnBrk="1" fontAlgn="base" hangingPunct="1">
        <a:spcBef>
          <a:spcPts val="675"/>
        </a:spcBef>
        <a:spcAft>
          <a:spcPct val="0"/>
        </a:spcAft>
        <a:defRPr sz="1200">
          <a:solidFill>
            <a:schemeClr val="tx1"/>
          </a:solidFill>
          <a:latin typeface="+mn-lt"/>
          <a:ea typeface="+mn-ea"/>
          <a:cs typeface="+mn-cs"/>
          <a:sym typeface="Consolas" charset="0"/>
        </a:defRPr>
      </a:lvl2pPr>
      <a:lvl3pPr marL="95250" indent="-95250" algn="l" rtl="0" eaLnBrk="1" fontAlgn="base" hangingPunct="1">
        <a:spcBef>
          <a:spcPts val="563"/>
        </a:spcBef>
        <a:spcAft>
          <a:spcPct val="0"/>
        </a:spcAft>
        <a:defRPr sz="1200">
          <a:solidFill>
            <a:schemeClr val="tx1"/>
          </a:solidFill>
          <a:latin typeface="+mn-lt"/>
          <a:ea typeface="+mn-ea"/>
          <a:cs typeface="+mn-cs"/>
          <a:sym typeface="Consolas" charset="0"/>
        </a:defRPr>
      </a:lvl3pPr>
      <a:lvl4pPr marL="142875" indent="-142875" algn="l" rtl="0" eaLnBrk="1" fontAlgn="base" hangingPunct="1">
        <a:spcBef>
          <a:spcPts val="488"/>
        </a:spcBef>
        <a:spcAft>
          <a:spcPct val="0"/>
        </a:spcAft>
        <a:defRPr sz="1200">
          <a:solidFill>
            <a:schemeClr val="tx1"/>
          </a:solidFill>
          <a:latin typeface="+mn-lt"/>
          <a:ea typeface="+mn-ea"/>
          <a:cs typeface="+mn-cs"/>
          <a:sym typeface="Consolas" charset="0"/>
        </a:defRPr>
      </a:lvl4pPr>
      <a:lvl5pPr marL="190500" indent="-190500" algn="l" rtl="0" eaLnBrk="1" fontAlgn="base" hangingPunct="1">
        <a:spcBef>
          <a:spcPts val="488"/>
        </a:spcBef>
        <a:spcAft>
          <a:spcPct val="0"/>
        </a:spcAft>
        <a:defRPr sz="1200">
          <a:solidFill>
            <a:schemeClr val="tx1"/>
          </a:solidFill>
          <a:latin typeface="+mn-lt"/>
          <a:ea typeface="+mn-ea"/>
          <a:cs typeface="+mn-cs"/>
          <a:sym typeface="Consolas" charset="0"/>
        </a:defRPr>
      </a:lvl5pPr>
      <a:lvl6pPr marL="361950" indent="-190500" algn="l" rtl="0" eaLnBrk="1" fontAlgn="base" hangingPunct="1">
        <a:spcBef>
          <a:spcPts val="488"/>
        </a:spcBef>
        <a:spcAft>
          <a:spcPct val="0"/>
        </a:spcAft>
        <a:defRPr sz="1200">
          <a:solidFill>
            <a:schemeClr val="tx1"/>
          </a:solidFill>
          <a:latin typeface="+mn-lt"/>
          <a:ea typeface="+mn-ea"/>
          <a:cs typeface="+mn-cs"/>
          <a:sym typeface="Consolas" charset="0"/>
        </a:defRPr>
      </a:lvl6pPr>
      <a:lvl7pPr marL="533400" indent="-190500" algn="l" rtl="0" eaLnBrk="1" fontAlgn="base" hangingPunct="1">
        <a:spcBef>
          <a:spcPts val="488"/>
        </a:spcBef>
        <a:spcAft>
          <a:spcPct val="0"/>
        </a:spcAft>
        <a:defRPr sz="1200">
          <a:solidFill>
            <a:schemeClr val="tx1"/>
          </a:solidFill>
          <a:latin typeface="+mn-lt"/>
          <a:ea typeface="+mn-ea"/>
          <a:cs typeface="+mn-cs"/>
          <a:sym typeface="Consolas" charset="0"/>
        </a:defRPr>
      </a:lvl7pPr>
      <a:lvl8pPr marL="704850" indent="-190500" algn="l" rtl="0" eaLnBrk="1" fontAlgn="base" hangingPunct="1">
        <a:spcBef>
          <a:spcPts val="488"/>
        </a:spcBef>
        <a:spcAft>
          <a:spcPct val="0"/>
        </a:spcAft>
        <a:defRPr sz="1200">
          <a:solidFill>
            <a:schemeClr val="tx1"/>
          </a:solidFill>
          <a:latin typeface="+mn-lt"/>
          <a:ea typeface="+mn-ea"/>
          <a:cs typeface="+mn-cs"/>
          <a:sym typeface="Consolas" charset="0"/>
        </a:defRPr>
      </a:lvl8pPr>
      <a:lvl9pPr marL="876300" indent="-190500" algn="l" rtl="0" eaLnBrk="1" fontAlgn="base" hangingPunct="1">
        <a:spcBef>
          <a:spcPts val="488"/>
        </a:spcBef>
        <a:spcAft>
          <a:spcPct val="0"/>
        </a:spcAft>
        <a:defRPr sz="1200">
          <a:solidFill>
            <a:schemeClr val="tx1"/>
          </a:solidFill>
          <a:latin typeface="+mn-lt"/>
          <a:ea typeface="+mn-ea"/>
          <a:cs typeface="+mn-cs"/>
          <a:sym typeface="Consola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Rectangle 1"/>
          <p:cNvSpPr>
            <a:spLocks noGrp="1" noChangeArrowheads="1"/>
          </p:cNvSpPr>
          <p:nvPr>
            <p:ph type="body" idx="1"/>
          </p:nvPr>
        </p:nvSpPr>
        <p:spPr bwMode="auto">
          <a:xfrm>
            <a:off x="357188" y="1671638"/>
            <a:ext cx="8424862" cy="172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519080703"/>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ransition/>
  <p:txStyles>
    <p:titleStyle>
      <a:lvl1pPr algn="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spcBef>
          <a:spcPts val="750"/>
        </a:spcBef>
        <a:spcAft>
          <a:spcPct val="0"/>
        </a:spcAft>
        <a:defRPr sz="3200">
          <a:solidFill>
            <a:srgbClr val="FFFFFF"/>
          </a:solidFill>
          <a:latin typeface="+mn-lt"/>
          <a:ea typeface="+mn-ea"/>
          <a:cs typeface="+mn-cs"/>
          <a:sym typeface="Lucida Grande" charset="0"/>
        </a:defRPr>
      </a:lvl1pPr>
      <a:lvl2pPr marL="277813" indent="-106363" algn="ctr" rtl="0" eaLnBrk="1" fontAlgn="base" hangingPunct="1">
        <a:spcBef>
          <a:spcPts val="675"/>
        </a:spcBef>
        <a:spcAft>
          <a:spcPct val="0"/>
        </a:spcAft>
        <a:defRPr sz="3200">
          <a:solidFill>
            <a:srgbClr val="FFFFFF"/>
          </a:solidFill>
          <a:latin typeface="+mn-lt"/>
          <a:ea typeface="+mn-ea"/>
          <a:cs typeface="+mn-cs"/>
          <a:sym typeface="Lucida Grande" charset="0"/>
        </a:defRPr>
      </a:lvl2pPr>
      <a:lvl3pPr marL="428625" indent="-85725" algn="ctr" rtl="0" eaLnBrk="1" fontAlgn="base" hangingPunct="1">
        <a:spcBef>
          <a:spcPts val="563"/>
        </a:spcBef>
        <a:spcAft>
          <a:spcPct val="0"/>
        </a:spcAft>
        <a:defRPr sz="3200">
          <a:solidFill>
            <a:srgbClr val="FFFFFF"/>
          </a:solidFill>
          <a:latin typeface="+mn-lt"/>
          <a:ea typeface="+mn-ea"/>
          <a:cs typeface="+mn-cs"/>
          <a:sym typeface="Lucida Grande" charset="0"/>
        </a:defRPr>
      </a:lvl3pPr>
      <a:lvl4pPr marL="600075" indent="-85725" algn="ctr" rtl="0" eaLnBrk="1" fontAlgn="base" hangingPunct="1">
        <a:spcBef>
          <a:spcPts val="488"/>
        </a:spcBef>
        <a:spcAft>
          <a:spcPct val="0"/>
        </a:spcAft>
        <a:defRPr sz="3200">
          <a:solidFill>
            <a:srgbClr val="FFFFFF"/>
          </a:solidFill>
          <a:latin typeface="+mn-lt"/>
          <a:ea typeface="+mn-ea"/>
          <a:cs typeface="+mn-cs"/>
          <a:sym typeface="Lucida Grande" charset="0"/>
        </a:defRPr>
      </a:lvl4pPr>
      <a:lvl5pPr marL="771525" indent="-85725" algn="ctr" rtl="0" eaLnBrk="1" fontAlgn="base" hangingPunct="1">
        <a:spcBef>
          <a:spcPts val="488"/>
        </a:spcBef>
        <a:spcAft>
          <a:spcPct val="0"/>
        </a:spcAft>
        <a:defRPr sz="3200">
          <a:solidFill>
            <a:srgbClr val="FFFFFF"/>
          </a:solidFill>
          <a:latin typeface="+mn-lt"/>
          <a:ea typeface="+mn-ea"/>
          <a:cs typeface="+mn-cs"/>
          <a:sym typeface="Lucida Grande" charset="0"/>
        </a:defRPr>
      </a:lvl5pPr>
      <a:lvl6pPr marL="171450" algn="ctr" rtl="0" eaLnBrk="1" fontAlgn="base" hangingPunct="1">
        <a:spcBef>
          <a:spcPts val="488"/>
        </a:spcBef>
        <a:spcAft>
          <a:spcPct val="0"/>
        </a:spcAft>
        <a:defRPr sz="3200">
          <a:solidFill>
            <a:srgbClr val="FFFFFF"/>
          </a:solidFill>
          <a:latin typeface="+mn-lt"/>
          <a:ea typeface="+mn-ea"/>
          <a:cs typeface="+mn-cs"/>
          <a:sym typeface="Lucida Grande" charset="0"/>
        </a:defRPr>
      </a:lvl6pPr>
      <a:lvl7pPr marL="342900" algn="ctr" rtl="0" eaLnBrk="1" fontAlgn="base" hangingPunct="1">
        <a:spcBef>
          <a:spcPts val="488"/>
        </a:spcBef>
        <a:spcAft>
          <a:spcPct val="0"/>
        </a:spcAft>
        <a:defRPr sz="3200">
          <a:solidFill>
            <a:srgbClr val="FFFFFF"/>
          </a:solidFill>
          <a:latin typeface="+mn-lt"/>
          <a:ea typeface="+mn-ea"/>
          <a:cs typeface="+mn-cs"/>
          <a:sym typeface="Lucida Grande" charset="0"/>
        </a:defRPr>
      </a:lvl7pPr>
      <a:lvl8pPr marL="514350" algn="ctr" rtl="0" eaLnBrk="1" fontAlgn="base" hangingPunct="1">
        <a:spcBef>
          <a:spcPts val="488"/>
        </a:spcBef>
        <a:spcAft>
          <a:spcPct val="0"/>
        </a:spcAft>
        <a:defRPr sz="3200">
          <a:solidFill>
            <a:srgbClr val="FFFFFF"/>
          </a:solidFill>
          <a:latin typeface="+mn-lt"/>
          <a:ea typeface="+mn-ea"/>
          <a:cs typeface="+mn-cs"/>
          <a:sym typeface="Lucida Grande" charset="0"/>
        </a:defRPr>
      </a:lvl8pPr>
      <a:lvl9pPr marL="685800" algn="ctr" rtl="0" eaLnBrk="1" fontAlgn="base" hangingPunct="1">
        <a:spcBef>
          <a:spcPts val="488"/>
        </a:spcBef>
        <a:spcAft>
          <a:spcPct val="0"/>
        </a:spcAft>
        <a:defRPr sz="3200">
          <a:solidFill>
            <a:srgbClr val="FFFFFF"/>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bwMode="auto">
          <a:xfrm>
            <a:off x="457200" y="385763"/>
            <a:ext cx="8229600" cy="814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09810895"/>
      </p:ext>
    </p:extLst>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591448"/>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Lst>
  <p:transition/>
  <p:txStyles>
    <p:titleStyle>
      <a:lvl1pPr algn="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4099" name="Rectangle 2"/>
          <p:cNvSpPr>
            <a:spLocks noGrp="1" noChangeArrowheads="1"/>
          </p:cNvSpPr>
          <p:nvPr>
            <p:ph type="body" idx="1"/>
          </p:nvPr>
        </p:nvSpPr>
        <p:spPr bwMode="auto">
          <a:xfrm>
            <a:off x="842963" y="1028700"/>
            <a:ext cx="7458075" cy="4062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967565905"/>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bwMode="auto">
          <a:xfrm>
            <a:off x="0" y="858838"/>
            <a:ext cx="9144000" cy="2889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584743958"/>
      </p:ext>
    </p:extLst>
  </p:cSld>
  <p:clrMap bg1="lt1" tx1="dk1" bg2="lt2" tx2="dk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Lst>
  <p:transition/>
  <p:txStyles>
    <p:titleStyle>
      <a:lvl1pPr algn="ctr" rtl="0" eaLnBrk="1" fontAlgn="base" hangingPunct="1">
        <a:spcBef>
          <a:spcPct val="0"/>
        </a:spcBef>
        <a:spcAft>
          <a:spcPct val="0"/>
        </a:spcAft>
        <a:defRPr sz="18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bwMode="auto">
          <a:xfrm>
            <a:off x="0" y="1714500"/>
            <a:ext cx="9144000" cy="1704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981528202"/>
      </p:ext>
    </p:extLst>
  </p:cSld>
  <p:clrMap bg1="lt1" tx1="dk1" bg2="lt2" tx2="dk2" accent1="accent1" accent2="accent2" accent3="accent3" accent4="accent4" accent5="accent5" accent6="accent6" hlink="hlink" folHlink="folHlink"/>
  <p:sldLayoutIdLst>
    <p:sldLayoutId id="2147484501" r:id="rId1"/>
    <p:sldLayoutId id="2147484502" r:id="rId2"/>
    <p:sldLayoutId id="2147484503" r:id="rId3"/>
    <p:sldLayoutId id="2147484504" r:id="rId4"/>
    <p:sldLayoutId id="2147484505" r:id="rId5"/>
    <p:sldLayoutId id="2147484506" r:id="rId6"/>
    <p:sldLayoutId id="2147484507" r:id="rId7"/>
    <p:sldLayoutId id="2147484508" r:id="rId8"/>
    <p:sldLayoutId id="2147484509" r:id="rId9"/>
    <p:sldLayoutId id="2147484510" r:id="rId10"/>
    <p:sldLayoutId id="2147484511" r:id="rId11"/>
  </p:sldLayoutIdLst>
  <p:transition/>
  <p:txStyles>
    <p:titleStyle>
      <a:lvl1pPr algn="ctr" rtl="0" eaLnBrk="1" fontAlgn="base" hangingPunct="1">
        <a:spcBef>
          <a:spcPct val="0"/>
        </a:spcBef>
        <a:spcAft>
          <a:spcPct val="0"/>
        </a:spcAft>
        <a:defRPr sz="9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6191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5123" name="Rectangle 2"/>
          <p:cNvSpPr>
            <a:spLocks noGrp="1" noChangeArrowheads="1"/>
          </p:cNvSpPr>
          <p:nvPr>
            <p:ph type="body" idx="1"/>
          </p:nvPr>
        </p:nvSpPr>
        <p:spPr bwMode="auto">
          <a:xfrm>
            <a:off x="1062038" y="1447800"/>
            <a:ext cx="7019925" cy="3695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79008452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391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53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681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82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457200" y="263525"/>
            <a:ext cx="8229600"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6147" name="Rectangle 2"/>
          <p:cNvSpPr>
            <a:spLocks/>
          </p:cNvSpPr>
          <p:nvPr/>
        </p:nvSpPr>
        <p:spPr bwMode="auto">
          <a:xfrm>
            <a:off x="2076450" y="11525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6148" name="Line 3"/>
          <p:cNvSpPr>
            <a:spLocks noChangeShapeType="1"/>
          </p:cNvSpPr>
          <p:nvPr/>
        </p:nvSpPr>
        <p:spPr bwMode="auto">
          <a:xfrm>
            <a:off x="2305050" y="2500313"/>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6149" name="Rectangle 4"/>
          <p:cNvSpPr>
            <a:spLocks/>
          </p:cNvSpPr>
          <p:nvPr/>
        </p:nvSpPr>
        <p:spPr bwMode="auto">
          <a:xfrm>
            <a:off x="4995863" y="1152525"/>
            <a:ext cx="2071687"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6150" name="Line 5"/>
          <p:cNvSpPr>
            <a:spLocks noChangeShapeType="1"/>
          </p:cNvSpPr>
          <p:nvPr/>
        </p:nvSpPr>
        <p:spPr bwMode="auto">
          <a:xfrm>
            <a:off x="5224463" y="2500313"/>
            <a:ext cx="1630362"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304233263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461963" y="263525"/>
            <a:ext cx="8229600"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7171" name="Rectangle 2"/>
          <p:cNvSpPr>
            <a:spLocks/>
          </p:cNvSpPr>
          <p:nvPr/>
        </p:nvSpPr>
        <p:spPr bwMode="auto">
          <a:xfrm>
            <a:off x="842963" y="1266825"/>
            <a:ext cx="2071687"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2" name="Rectangle 3"/>
          <p:cNvSpPr>
            <a:spLocks/>
          </p:cNvSpPr>
          <p:nvPr/>
        </p:nvSpPr>
        <p:spPr bwMode="auto">
          <a:xfrm>
            <a:off x="3533775" y="12668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3" name="Rectangle 4"/>
          <p:cNvSpPr>
            <a:spLocks/>
          </p:cNvSpPr>
          <p:nvPr/>
        </p:nvSpPr>
        <p:spPr bwMode="auto">
          <a:xfrm>
            <a:off x="6229350" y="12668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4" name="Line 5"/>
          <p:cNvSpPr>
            <a:spLocks noChangeShapeType="1"/>
          </p:cNvSpPr>
          <p:nvPr/>
        </p:nvSpPr>
        <p:spPr bwMode="auto">
          <a:xfrm>
            <a:off x="1071563" y="2614613"/>
            <a:ext cx="1630362"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175" name="Line 6"/>
          <p:cNvSpPr>
            <a:spLocks noChangeShapeType="1"/>
          </p:cNvSpPr>
          <p:nvPr/>
        </p:nvSpPr>
        <p:spPr bwMode="auto">
          <a:xfrm>
            <a:off x="3762375" y="2638425"/>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176" name="Line 7"/>
          <p:cNvSpPr>
            <a:spLocks noChangeShapeType="1"/>
          </p:cNvSpPr>
          <p:nvPr/>
        </p:nvSpPr>
        <p:spPr bwMode="auto">
          <a:xfrm>
            <a:off x="6457950" y="2652713"/>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878375936"/>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457200" y="258763"/>
            <a:ext cx="82296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8195" name="Rectangle 2"/>
          <p:cNvSpPr>
            <a:spLocks/>
          </p:cNvSpPr>
          <p:nvPr/>
        </p:nvSpPr>
        <p:spPr bwMode="auto">
          <a:xfrm>
            <a:off x="304800" y="1362075"/>
            <a:ext cx="1928813"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196" name="Line 3"/>
          <p:cNvSpPr>
            <a:spLocks noChangeShapeType="1"/>
          </p:cNvSpPr>
          <p:nvPr/>
        </p:nvSpPr>
        <p:spPr bwMode="auto">
          <a:xfrm>
            <a:off x="557213"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197" name="Rectangle 4"/>
          <p:cNvSpPr>
            <a:spLocks/>
          </p:cNvSpPr>
          <p:nvPr/>
        </p:nvSpPr>
        <p:spPr bwMode="auto">
          <a:xfrm>
            <a:off x="2514600" y="1362075"/>
            <a:ext cx="1928813"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198" name="Line 5"/>
          <p:cNvSpPr>
            <a:spLocks noChangeShapeType="1"/>
          </p:cNvSpPr>
          <p:nvPr/>
        </p:nvSpPr>
        <p:spPr bwMode="auto">
          <a:xfrm>
            <a:off x="2767013"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199" name="Rectangle 6"/>
          <p:cNvSpPr>
            <a:spLocks/>
          </p:cNvSpPr>
          <p:nvPr/>
        </p:nvSpPr>
        <p:spPr bwMode="auto">
          <a:xfrm>
            <a:off x="4710113" y="1362075"/>
            <a:ext cx="1928812"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200" name="Line 7"/>
          <p:cNvSpPr>
            <a:spLocks noChangeShapeType="1"/>
          </p:cNvSpPr>
          <p:nvPr/>
        </p:nvSpPr>
        <p:spPr bwMode="auto">
          <a:xfrm>
            <a:off x="4967288"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201" name="Rectangle 8"/>
          <p:cNvSpPr>
            <a:spLocks/>
          </p:cNvSpPr>
          <p:nvPr/>
        </p:nvSpPr>
        <p:spPr bwMode="auto">
          <a:xfrm>
            <a:off x="6910388" y="1362075"/>
            <a:ext cx="1928812"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202" name="Line 9"/>
          <p:cNvSpPr>
            <a:spLocks noChangeShapeType="1"/>
          </p:cNvSpPr>
          <p:nvPr/>
        </p:nvSpPr>
        <p:spPr bwMode="auto">
          <a:xfrm>
            <a:off x="7162800"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4035413592"/>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ZA" sz="3600" dirty="0"/>
              <a:t>Application Fundamentals</a:t>
            </a:r>
            <a:endParaRPr lang="en-US" sz="3600" dirty="0">
              <a:latin typeface="Helvetica" panose="020B0604020202020204" pitchFamily="34" charset="0"/>
              <a:cs typeface="Helvetica" panose="020B0604020202020204" pitchFamily="34" charset="0"/>
            </a:endParaRPr>
          </a:p>
        </p:txBody>
      </p:sp>
      <p:sp>
        <p:nvSpPr>
          <p:cNvPr id="4" name="Content Placeholder 3"/>
          <p:cNvSpPr>
            <a:spLocks noGrp="1"/>
          </p:cNvSpPr>
          <p:nvPr>
            <p:ph sz="half" idx="10"/>
          </p:nvPr>
        </p:nvSpPr>
        <p:spPr/>
        <p:txBody>
          <a:bodyPr/>
          <a:lstStyle/>
          <a:p>
            <a:endParaRPr lang="en-US" dirty="0"/>
          </a:p>
        </p:txBody>
      </p:sp>
      <p:sp>
        <p:nvSpPr>
          <p:cNvPr id="5" name="Content Placeholder 4"/>
          <p:cNvSpPr>
            <a:spLocks noGrp="1"/>
          </p:cNvSpPr>
          <p:nvPr>
            <p:ph sz="half" idx="11"/>
          </p:nvPr>
        </p:nvSpPr>
        <p:spPr/>
        <p:txBody>
          <a:bodyPr/>
          <a:lstStyle/>
          <a:p>
            <a:endParaRPr lang="en-US" dirty="0"/>
          </a:p>
        </p:txBody>
      </p:sp>
      <p:sp>
        <p:nvSpPr>
          <p:cNvPr id="6" name="Content Placeholder 5"/>
          <p:cNvSpPr>
            <a:spLocks noGrp="1"/>
          </p:cNvSpPr>
          <p:nvPr>
            <p:ph sz="half" idx="2"/>
          </p:nvPr>
        </p:nvSpPr>
        <p:spPr/>
        <p:txBody>
          <a:bodyPr/>
          <a:lstStyle/>
          <a:p>
            <a:r>
              <a:rPr lang="en-US" dirty="0" smtClean="0"/>
              <a:t>Gert Smith</a:t>
            </a:r>
            <a:endParaRPr lang="en-US" dirty="0"/>
          </a:p>
        </p:txBody>
      </p:sp>
    </p:spTree>
    <p:extLst>
      <p:ext uri="{BB962C8B-B14F-4D97-AF65-F5344CB8AC3E}">
        <p14:creationId xmlns:p14="http://schemas.microsoft.com/office/powerpoint/2010/main" val="273650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b="1" dirty="0"/>
              <a:t>Separate Reusable Code into a Core Library</a:t>
            </a:r>
            <a:endParaRPr lang="en-US" b="0"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072" y="887413"/>
            <a:ext cx="5930159" cy="4000000"/>
          </a:xfrm>
          <a:prstGeom prst="rect">
            <a:avLst/>
          </a:prstGeom>
        </p:spPr>
      </p:pic>
    </p:spTree>
    <p:extLst>
      <p:ext uri="{BB962C8B-B14F-4D97-AF65-F5344CB8AC3E}">
        <p14:creationId xmlns:p14="http://schemas.microsoft.com/office/powerpoint/2010/main" val="3663665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Understanding the </a:t>
            </a:r>
            <a:r>
              <a:rPr lang="en-ZA" dirty="0" err="1"/>
              <a:t>Xamarin</a:t>
            </a:r>
            <a:r>
              <a:rPr lang="en-ZA" dirty="0"/>
              <a:t> Mobile </a:t>
            </a:r>
            <a:r>
              <a:rPr lang="en-ZA" dirty="0" smtClean="0"/>
              <a:t>Platform</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66699" y="911677"/>
            <a:ext cx="8642408" cy="39287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ZA" sz="2000" b="1" dirty="0">
                <a:solidFill>
                  <a:schemeClr val="bg1">
                    <a:lumMod val="50000"/>
                  </a:schemeClr>
                </a:solidFill>
                <a:latin typeface="Helvetica" panose="020B0604020202020204" pitchFamily="34" charset="0"/>
                <a:cs typeface="Helvetica" panose="020B0604020202020204" pitchFamily="34" charset="0"/>
              </a:rPr>
              <a:t>C# language </a:t>
            </a:r>
            <a:r>
              <a:rPr lang="en-ZA" sz="2000" dirty="0">
                <a:solidFill>
                  <a:schemeClr val="bg1">
                    <a:lumMod val="50000"/>
                  </a:schemeClr>
                </a:solidFill>
                <a:latin typeface="Helvetica" panose="020B0604020202020204" pitchFamily="34" charset="0"/>
                <a:cs typeface="Helvetica" panose="020B0604020202020204" pitchFamily="34" charset="0"/>
              </a:rPr>
              <a:t>– </a:t>
            </a:r>
            <a:r>
              <a:rPr lang="en-ZA" sz="1600" dirty="0">
                <a:solidFill>
                  <a:schemeClr val="bg1">
                    <a:lumMod val="50000"/>
                  </a:schemeClr>
                </a:solidFill>
                <a:latin typeface="Helvetica" panose="020B0604020202020204" pitchFamily="34" charset="0"/>
                <a:cs typeface="Helvetica" panose="020B0604020202020204" pitchFamily="34" charset="0"/>
              </a:rPr>
              <a:t>Allows you to use a familiar syntax and sophisticated features like Generics, </a:t>
            </a:r>
            <a:r>
              <a:rPr lang="en-ZA" sz="1600" dirty="0" err="1">
                <a:solidFill>
                  <a:schemeClr val="bg1">
                    <a:lumMod val="50000"/>
                  </a:schemeClr>
                </a:solidFill>
                <a:latin typeface="Helvetica" panose="020B0604020202020204" pitchFamily="34" charset="0"/>
                <a:cs typeface="Helvetica" panose="020B0604020202020204" pitchFamily="34" charset="0"/>
              </a:rPr>
              <a:t>Linq</a:t>
            </a:r>
            <a:r>
              <a:rPr lang="en-ZA" sz="1600" dirty="0">
                <a:solidFill>
                  <a:schemeClr val="bg1">
                    <a:lumMod val="50000"/>
                  </a:schemeClr>
                </a:solidFill>
                <a:latin typeface="Helvetica" panose="020B0604020202020204" pitchFamily="34" charset="0"/>
                <a:cs typeface="Helvetica" panose="020B0604020202020204" pitchFamily="34" charset="0"/>
              </a:rPr>
              <a:t> and the Parallel Task Library. </a:t>
            </a: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endParaRPr lang="en-ZA" sz="20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b="1" dirty="0" smtClean="0">
                <a:solidFill>
                  <a:schemeClr val="bg1">
                    <a:lumMod val="50000"/>
                  </a:schemeClr>
                </a:solidFill>
                <a:latin typeface="Helvetica" panose="020B0604020202020204" pitchFamily="34" charset="0"/>
                <a:cs typeface="Helvetica" panose="020B0604020202020204" pitchFamily="34" charset="0"/>
              </a:rPr>
              <a:t>Mono </a:t>
            </a:r>
            <a:r>
              <a:rPr lang="en-ZA" sz="2000" b="1" dirty="0">
                <a:solidFill>
                  <a:schemeClr val="bg1">
                    <a:lumMod val="50000"/>
                  </a:schemeClr>
                </a:solidFill>
                <a:latin typeface="Helvetica" panose="020B0604020202020204" pitchFamily="34" charset="0"/>
                <a:cs typeface="Helvetica" panose="020B0604020202020204" pitchFamily="34" charset="0"/>
              </a:rPr>
              <a:t>.NET framework </a:t>
            </a:r>
            <a:r>
              <a:rPr lang="en-ZA" sz="2000" dirty="0">
                <a:solidFill>
                  <a:schemeClr val="bg1">
                    <a:lumMod val="50000"/>
                  </a:schemeClr>
                </a:solidFill>
                <a:latin typeface="Helvetica" panose="020B0604020202020204" pitchFamily="34" charset="0"/>
                <a:cs typeface="Helvetica" panose="020B0604020202020204" pitchFamily="34" charset="0"/>
              </a:rPr>
              <a:t>– </a:t>
            </a:r>
            <a:r>
              <a:rPr lang="en-ZA" sz="1600" dirty="0">
                <a:solidFill>
                  <a:schemeClr val="bg1">
                    <a:lumMod val="50000"/>
                  </a:schemeClr>
                </a:solidFill>
                <a:latin typeface="Helvetica" panose="020B0604020202020204" pitchFamily="34" charset="0"/>
                <a:cs typeface="Helvetica" panose="020B0604020202020204" pitchFamily="34" charset="0"/>
              </a:rPr>
              <a:t>Provides a cross-platform implementation of the extensive features in Microsoft’s .NET framework. </a:t>
            </a:r>
          </a:p>
          <a:p>
            <a:pPr fontAlgn="auto">
              <a:spcAft>
                <a:spcPts val="0"/>
              </a:spcAft>
            </a:pPr>
            <a:endParaRPr lang="en-ZA" sz="20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b="1" dirty="0" smtClean="0">
                <a:solidFill>
                  <a:schemeClr val="bg1">
                    <a:lumMod val="50000"/>
                  </a:schemeClr>
                </a:solidFill>
                <a:latin typeface="Helvetica" panose="020B0604020202020204" pitchFamily="34" charset="0"/>
                <a:cs typeface="Helvetica" panose="020B0604020202020204" pitchFamily="34" charset="0"/>
              </a:rPr>
              <a:t>Compiler</a:t>
            </a:r>
            <a:r>
              <a:rPr lang="en-ZA" sz="2000" dirty="0" smtClean="0">
                <a:solidFill>
                  <a:schemeClr val="bg1">
                    <a:lumMod val="50000"/>
                  </a:schemeClr>
                </a:solidFill>
                <a:latin typeface="Helvetica" panose="020B0604020202020204" pitchFamily="34" charset="0"/>
                <a:cs typeface="Helvetica" panose="020B0604020202020204" pitchFamily="34" charset="0"/>
              </a:rPr>
              <a:t> </a:t>
            </a:r>
            <a:r>
              <a:rPr lang="en-ZA" sz="2000" dirty="0">
                <a:solidFill>
                  <a:schemeClr val="bg1">
                    <a:lumMod val="50000"/>
                  </a:schemeClr>
                </a:solidFill>
                <a:latin typeface="Helvetica" panose="020B0604020202020204" pitchFamily="34" charset="0"/>
                <a:cs typeface="Helvetica" panose="020B0604020202020204" pitchFamily="34" charset="0"/>
              </a:rPr>
              <a:t>– </a:t>
            </a:r>
            <a:r>
              <a:rPr lang="en-ZA" sz="1600" dirty="0">
                <a:solidFill>
                  <a:schemeClr val="bg1">
                    <a:lumMod val="50000"/>
                  </a:schemeClr>
                </a:solidFill>
                <a:latin typeface="Helvetica" panose="020B0604020202020204" pitchFamily="34" charset="0"/>
                <a:cs typeface="Helvetica" panose="020B0604020202020204" pitchFamily="34" charset="0"/>
              </a:rPr>
              <a:t>Depending on the platform, produces a native app (</a:t>
            </a:r>
            <a:r>
              <a:rPr lang="en-ZA" sz="1600" dirty="0" err="1">
                <a:solidFill>
                  <a:schemeClr val="bg1">
                    <a:lumMod val="50000"/>
                  </a:schemeClr>
                </a:solidFill>
                <a:latin typeface="Helvetica" panose="020B0604020202020204" pitchFamily="34" charset="0"/>
                <a:cs typeface="Helvetica" panose="020B0604020202020204" pitchFamily="34" charset="0"/>
              </a:rPr>
              <a:t>eg</a:t>
            </a:r>
            <a:r>
              <a:rPr lang="en-ZA" sz="1600" dirty="0">
                <a:solidFill>
                  <a:schemeClr val="bg1">
                    <a:lumMod val="50000"/>
                  </a:schemeClr>
                </a:solidFill>
                <a:latin typeface="Helvetica" panose="020B0604020202020204" pitchFamily="34" charset="0"/>
                <a:cs typeface="Helvetica" panose="020B0604020202020204" pitchFamily="34" charset="0"/>
              </a:rPr>
              <a:t>. iOS) or an integrated .NET application and runtime (</a:t>
            </a:r>
            <a:r>
              <a:rPr lang="en-ZA" sz="1600" dirty="0" err="1">
                <a:solidFill>
                  <a:schemeClr val="bg1">
                    <a:lumMod val="50000"/>
                  </a:schemeClr>
                </a:solidFill>
                <a:latin typeface="Helvetica" panose="020B0604020202020204" pitchFamily="34" charset="0"/>
                <a:cs typeface="Helvetica" panose="020B0604020202020204" pitchFamily="34" charset="0"/>
              </a:rPr>
              <a:t>eg</a:t>
            </a:r>
            <a:r>
              <a:rPr lang="en-ZA" sz="1600" dirty="0">
                <a:solidFill>
                  <a:schemeClr val="bg1">
                    <a:lumMod val="50000"/>
                  </a:schemeClr>
                </a:solidFill>
                <a:latin typeface="Helvetica" panose="020B0604020202020204" pitchFamily="34" charset="0"/>
                <a:cs typeface="Helvetica" panose="020B0604020202020204" pitchFamily="34" charset="0"/>
              </a:rPr>
              <a:t>. Android). The compiler also performs many optimizations for mobile deployment such as linking away un-used code. </a:t>
            </a: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endParaRPr lang="en-ZA" sz="20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b="1" dirty="0" smtClean="0">
                <a:solidFill>
                  <a:schemeClr val="bg1">
                    <a:lumMod val="50000"/>
                  </a:schemeClr>
                </a:solidFill>
                <a:latin typeface="Helvetica" panose="020B0604020202020204" pitchFamily="34" charset="0"/>
                <a:cs typeface="Helvetica" panose="020B0604020202020204" pitchFamily="34" charset="0"/>
              </a:rPr>
              <a:t>IDE </a:t>
            </a:r>
            <a:r>
              <a:rPr lang="en-ZA" sz="2000" b="1" dirty="0">
                <a:solidFill>
                  <a:schemeClr val="bg1">
                    <a:lumMod val="50000"/>
                  </a:schemeClr>
                </a:solidFill>
                <a:latin typeface="Helvetica" panose="020B0604020202020204" pitchFamily="34" charset="0"/>
                <a:cs typeface="Helvetica" panose="020B0604020202020204" pitchFamily="34" charset="0"/>
              </a:rPr>
              <a:t>tools </a:t>
            </a:r>
            <a:r>
              <a:rPr lang="en-ZA" sz="2000" dirty="0">
                <a:solidFill>
                  <a:schemeClr val="bg1">
                    <a:lumMod val="50000"/>
                  </a:schemeClr>
                </a:solidFill>
                <a:latin typeface="Helvetica" panose="020B0604020202020204" pitchFamily="34" charset="0"/>
                <a:cs typeface="Helvetica" panose="020B0604020202020204" pitchFamily="34" charset="0"/>
              </a:rPr>
              <a:t>– </a:t>
            </a:r>
            <a:r>
              <a:rPr lang="en-ZA" sz="1600" dirty="0">
                <a:solidFill>
                  <a:schemeClr val="bg1">
                    <a:lumMod val="50000"/>
                  </a:schemeClr>
                </a:solidFill>
                <a:latin typeface="Helvetica" panose="020B0604020202020204" pitchFamily="34" charset="0"/>
                <a:cs typeface="Helvetica" panose="020B0604020202020204" pitchFamily="34" charset="0"/>
              </a:rPr>
              <a:t>The </a:t>
            </a:r>
            <a:r>
              <a:rPr lang="en-ZA" sz="1600" dirty="0" err="1">
                <a:solidFill>
                  <a:schemeClr val="bg1">
                    <a:lumMod val="50000"/>
                  </a:schemeClr>
                </a:solidFill>
                <a:latin typeface="Helvetica" panose="020B0604020202020204" pitchFamily="34" charset="0"/>
                <a:cs typeface="Helvetica" panose="020B0604020202020204" pitchFamily="34" charset="0"/>
              </a:rPr>
              <a:t>Xamarin</a:t>
            </a:r>
            <a:r>
              <a:rPr lang="en-ZA" sz="1600" dirty="0">
                <a:solidFill>
                  <a:schemeClr val="bg1">
                    <a:lumMod val="50000"/>
                  </a:schemeClr>
                </a:solidFill>
                <a:latin typeface="Helvetica" panose="020B0604020202020204" pitchFamily="34" charset="0"/>
                <a:cs typeface="Helvetica" panose="020B0604020202020204" pitchFamily="34" charset="0"/>
              </a:rPr>
              <a:t> Studio IDE and the </a:t>
            </a:r>
            <a:r>
              <a:rPr lang="en-ZA" sz="1600" dirty="0" err="1">
                <a:solidFill>
                  <a:schemeClr val="bg1">
                    <a:lumMod val="50000"/>
                  </a:schemeClr>
                </a:solidFill>
                <a:latin typeface="Helvetica" panose="020B0604020202020204" pitchFamily="34" charset="0"/>
                <a:cs typeface="Helvetica" panose="020B0604020202020204" pitchFamily="34" charset="0"/>
              </a:rPr>
              <a:t>Xamarin</a:t>
            </a:r>
            <a:r>
              <a:rPr lang="en-ZA" sz="1600" dirty="0">
                <a:solidFill>
                  <a:schemeClr val="bg1">
                    <a:lumMod val="50000"/>
                  </a:schemeClr>
                </a:solidFill>
                <a:latin typeface="Helvetica" panose="020B0604020202020204" pitchFamily="34" charset="0"/>
                <a:cs typeface="Helvetica" panose="020B0604020202020204" pitchFamily="34" charset="0"/>
              </a:rPr>
              <a:t> plug-in for Visual Studio allow you to create, build and deploy </a:t>
            </a:r>
            <a:r>
              <a:rPr lang="en-ZA" sz="1600" dirty="0" err="1">
                <a:solidFill>
                  <a:schemeClr val="bg1">
                    <a:lumMod val="50000"/>
                  </a:schemeClr>
                </a:solidFill>
                <a:latin typeface="Helvetica" panose="020B0604020202020204" pitchFamily="34" charset="0"/>
                <a:cs typeface="Helvetica" panose="020B0604020202020204" pitchFamily="34" charset="0"/>
              </a:rPr>
              <a:t>Xamarin</a:t>
            </a:r>
            <a:r>
              <a:rPr lang="en-ZA" sz="1600" dirty="0">
                <a:solidFill>
                  <a:schemeClr val="bg1">
                    <a:lumMod val="50000"/>
                  </a:schemeClr>
                </a:solidFill>
                <a:latin typeface="Helvetica" panose="020B0604020202020204" pitchFamily="34" charset="0"/>
                <a:cs typeface="Helvetica" panose="020B0604020202020204" pitchFamily="34" charset="0"/>
              </a:rPr>
              <a:t> projects. </a:t>
            </a:r>
          </a:p>
        </p:txBody>
      </p:sp>
    </p:spTree>
    <p:extLst>
      <p:ext uri="{BB962C8B-B14F-4D97-AF65-F5344CB8AC3E}">
        <p14:creationId xmlns:p14="http://schemas.microsoft.com/office/powerpoint/2010/main" val="1460510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Under the Hood</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66699" y="911677"/>
            <a:ext cx="8642408" cy="39287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b="1" dirty="0" smtClean="0">
                <a:solidFill>
                  <a:schemeClr val="bg1">
                    <a:lumMod val="50000"/>
                  </a:schemeClr>
                </a:solidFill>
                <a:latin typeface="Helvetica" panose="020B0604020202020204" pitchFamily="34" charset="0"/>
                <a:cs typeface="Helvetica" panose="020B0604020202020204" pitchFamily="34" charset="0"/>
              </a:rPr>
              <a:t>Compilation</a:t>
            </a:r>
            <a:br>
              <a:rPr lang="en-ZA" sz="2000" b="1" dirty="0" smtClean="0">
                <a:solidFill>
                  <a:schemeClr val="bg1">
                    <a:lumMod val="50000"/>
                  </a:schemeClr>
                </a:solidFill>
                <a:latin typeface="Helvetica" panose="020B0604020202020204" pitchFamily="34" charset="0"/>
                <a:cs typeface="Helvetica" panose="020B0604020202020204" pitchFamily="34" charset="0"/>
              </a:rPr>
            </a:br>
            <a:endParaRPr lang="en-ZA" sz="2000" b="1"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b="1" dirty="0" smtClean="0">
                <a:solidFill>
                  <a:schemeClr val="bg1">
                    <a:lumMod val="50000"/>
                  </a:schemeClr>
                </a:solidFill>
                <a:latin typeface="Helvetica" panose="020B0604020202020204" pitchFamily="34" charset="0"/>
                <a:cs typeface="Helvetica" panose="020B0604020202020204" pitchFamily="34" charset="0"/>
              </a:rPr>
              <a:t>iOS </a:t>
            </a:r>
            <a:r>
              <a:rPr lang="en-ZA" sz="2000" b="1" dirty="0">
                <a:solidFill>
                  <a:schemeClr val="bg1">
                    <a:lumMod val="50000"/>
                  </a:schemeClr>
                </a:solidFill>
                <a:latin typeface="Helvetica" panose="020B0604020202020204" pitchFamily="34" charset="0"/>
                <a:cs typeface="Helvetica" panose="020B0604020202020204" pitchFamily="34" charset="0"/>
              </a:rPr>
              <a:t>– </a:t>
            </a:r>
            <a:r>
              <a:rPr lang="en-ZA" sz="1600" dirty="0">
                <a:solidFill>
                  <a:schemeClr val="bg1">
                    <a:lumMod val="50000"/>
                  </a:schemeClr>
                </a:solidFill>
                <a:latin typeface="Helvetica" panose="020B0604020202020204" pitchFamily="34" charset="0"/>
                <a:cs typeface="Helvetica" panose="020B0604020202020204" pitchFamily="34" charset="0"/>
              </a:rPr>
              <a:t>C# is ahead-of-time (AOT) compiled to ARM assembly language. The .NET framework is included, with unused classes being stripped out during linking to reduce the application size. Apple does not allow runtime code generation on iOS, so some language features are not </a:t>
            </a:r>
            <a:r>
              <a:rPr lang="en-ZA" sz="1600" dirty="0" smtClean="0">
                <a:solidFill>
                  <a:schemeClr val="bg1">
                    <a:lumMod val="50000"/>
                  </a:schemeClr>
                </a:solidFill>
                <a:latin typeface="Helvetica" panose="020B0604020202020204" pitchFamily="34" charset="0"/>
                <a:cs typeface="Helvetica" panose="020B0604020202020204" pitchFamily="34" charset="0"/>
              </a:rPr>
              <a:t>available. </a:t>
            </a: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b="1" dirty="0" smtClean="0">
                <a:solidFill>
                  <a:schemeClr val="bg1">
                    <a:lumMod val="50000"/>
                  </a:schemeClr>
                </a:solidFill>
                <a:latin typeface="Helvetica" panose="020B0604020202020204" pitchFamily="34" charset="0"/>
                <a:cs typeface="Helvetica" panose="020B0604020202020204" pitchFamily="34" charset="0"/>
              </a:rPr>
              <a:t>Android </a:t>
            </a:r>
            <a:r>
              <a:rPr lang="en-ZA" sz="2000" b="1" dirty="0">
                <a:solidFill>
                  <a:schemeClr val="bg1">
                    <a:lumMod val="50000"/>
                  </a:schemeClr>
                </a:solidFill>
                <a:latin typeface="Helvetica" panose="020B0604020202020204" pitchFamily="34" charset="0"/>
                <a:cs typeface="Helvetica" panose="020B0604020202020204" pitchFamily="34" charset="0"/>
              </a:rPr>
              <a:t>– </a:t>
            </a:r>
            <a:r>
              <a:rPr lang="en-ZA" sz="1600" dirty="0">
                <a:solidFill>
                  <a:schemeClr val="bg1">
                    <a:lumMod val="50000"/>
                  </a:schemeClr>
                </a:solidFill>
                <a:latin typeface="Helvetica" panose="020B0604020202020204" pitchFamily="34" charset="0"/>
                <a:cs typeface="Helvetica" panose="020B0604020202020204" pitchFamily="34" charset="0"/>
              </a:rPr>
              <a:t>C# is compiled to IL and packaged with </a:t>
            </a:r>
            <a:r>
              <a:rPr lang="en-ZA" sz="1600" dirty="0" err="1">
                <a:solidFill>
                  <a:schemeClr val="bg1">
                    <a:lumMod val="50000"/>
                  </a:schemeClr>
                </a:solidFill>
                <a:latin typeface="Helvetica" panose="020B0604020202020204" pitchFamily="34" charset="0"/>
                <a:cs typeface="Helvetica" panose="020B0604020202020204" pitchFamily="34" charset="0"/>
              </a:rPr>
              <a:t>MonoVM</a:t>
            </a:r>
            <a:r>
              <a:rPr lang="en-ZA" sz="1600" dirty="0">
                <a:solidFill>
                  <a:schemeClr val="bg1">
                    <a:lumMod val="50000"/>
                  </a:schemeClr>
                </a:solidFill>
                <a:latin typeface="Helvetica" panose="020B0604020202020204" pitchFamily="34" charset="0"/>
                <a:cs typeface="Helvetica" panose="020B0604020202020204" pitchFamily="34" charset="0"/>
              </a:rPr>
              <a:t> + </a:t>
            </a:r>
            <a:r>
              <a:rPr lang="en-ZA" sz="1600" dirty="0" err="1">
                <a:solidFill>
                  <a:schemeClr val="bg1">
                    <a:lumMod val="50000"/>
                  </a:schemeClr>
                </a:solidFill>
                <a:latin typeface="Helvetica" panose="020B0604020202020204" pitchFamily="34" charset="0"/>
                <a:cs typeface="Helvetica" panose="020B0604020202020204" pitchFamily="34" charset="0"/>
              </a:rPr>
              <a:t>JIT’ing</a:t>
            </a:r>
            <a:r>
              <a:rPr lang="en-ZA" sz="1600" dirty="0">
                <a:solidFill>
                  <a:schemeClr val="bg1">
                    <a:lumMod val="50000"/>
                  </a:schemeClr>
                </a:solidFill>
                <a:latin typeface="Helvetica" panose="020B0604020202020204" pitchFamily="34" charset="0"/>
                <a:cs typeface="Helvetica" panose="020B0604020202020204" pitchFamily="34" charset="0"/>
              </a:rPr>
              <a:t>. Unused classes in the framework are stripped out during linking. The application runs side-by-side with Java/</a:t>
            </a:r>
            <a:r>
              <a:rPr lang="en-ZA" sz="1600" dirty="0" err="1">
                <a:solidFill>
                  <a:schemeClr val="bg1">
                    <a:lumMod val="50000"/>
                  </a:schemeClr>
                </a:solidFill>
                <a:latin typeface="Helvetica" panose="020B0604020202020204" pitchFamily="34" charset="0"/>
                <a:cs typeface="Helvetica" panose="020B0604020202020204" pitchFamily="34" charset="0"/>
              </a:rPr>
              <a:t>Dalvik</a:t>
            </a:r>
            <a:r>
              <a:rPr lang="en-ZA" sz="1600" dirty="0">
                <a:solidFill>
                  <a:schemeClr val="bg1">
                    <a:lumMod val="50000"/>
                  </a:schemeClr>
                </a:solidFill>
                <a:latin typeface="Helvetica" panose="020B0604020202020204" pitchFamily="34" charset="0"/>
                <a:cs typeface="Helvetica" panose="020B0604020202020204" pitchFamily="34" charset="0"/>
              </a:rPr>
              <a:t> and interacts with the native types via </a:t>
            </a:r>
            <a:r>
              <a:rPr lang="en-ZA" sz="1600" dirty="0" smtClean="0">
                <a:solidFill>
                  <a:schemeClr val="bg1">
                    <a:lumMod val="50000"/>
                  </a:schemeClr>
                </a:solidFill>
                <a:latin typeface="Helvetica" panose="020B0604020202020204" pitchFamily="34" charset="0"/>
                <a:cs typeface="Helvetica" panose="020B0604020202020204" pitchFamily="34" charset="0"/>
              </a:rPr>
              <a:t>JNI.</a:t>
            </a:r>
            <a:r>
              <a:rPr lang="en-ZA" sz="2000" b="1" dirty="0" smtClean="0">
                <a:solidFill>
                  <a:schemeClr val="bg1">
                    <a:lumMod val="50000"/>
                  </a:schemeClr>
                </a:solidFill>
                <a:latin typeface="Helvetica" panose="020B0604020202020204" pitchFamily="34" charset="0"/>
                <a:cs typeface="Helvetica" panose="020B0604020202020204" pitchFamily="34" charset="0"/>
              </a:rPr>
              <a:t> </a:t>
            </a:r>
            <a:endParaRPr lang="en-ZA" sz="2000" b="1"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b="1" dirty="0" smtClean="0">
                <a:solidFill>
                  <a:schemeClr val="bg1">
                    <a:lumMod val="50000"/>
                  </a:schemeClr>
                </a:solidFill>
                <a:latin typeface="Helvetica" panose="020B0604020202020204" pitchFamily="34" charset="0"/>
                <a:cs typeface="Helvetica" panose="020B0604020202020204" pitchFamily="34" charset="0"/>
              </a:rPr>
              <a:t>Windows </a:t>
            </a:r>
            <a:r>
              <a:rPr lang="en-ZA" sz="2000" b="1" dirty="0">
                <a:solidFill>
                  <a:schemeClr val="bg1">
                    <a:lumMod val="50000"/>
                  </a:schemeClr>
                </a:solidFill>
                <a:latin typeface="Helvetica" panose="020B0604020202020204" pitchFamily="34" charset="0"/>
                <a:cs typeface="Helvetica" panose="020B0604020202020204" pitchFamily="34" charset="0"/>
              </a:rPr>
              <a:t>Phone – </a:t>
            </a:r>
            <a:r>
              <a:rPr lang="en-ZA" sz="1600" dirty="0">
                <a:solidFill>
                  <a:schemeClr val="bg1">
                    <a:lumMod val="50000"/>
                  </a:schemeClr>
                </a:solidFill>
                <a:latin typeface="Helvetica" panose="020B0604020202020204" pitchFamily="34" charset="0"/>
                <a:cs typeface="Helvetica" panose="020B0604020202020204" pitchFamily="34" charset="0"/>
              </a:rPr>
              <a:t>C# is compiled to IL and executed by the built-in runtime, and does not require </a:t>
            </a:r>
            <a:r>
              <a:rPr lang="en-ZA" sz="1600" dirty="0" err="1">
                <a:solidFill>
                  <a:schemeClr val="bg1">
                    <a:lumMod val="50000"/>
                  </a:schemeClr>
                </a:solidFill>
                <a:latin typeface="Helvetica" panose="020B0604020202020204" pitchFamily="34" charset="0"/>
                <a:cs typeface="Helvetica" panose="020B0604020202020204" pitchFamily="34" charset="0"/>
              </a:rPr>
              <a:t>Xamarin</a:t>
            </a:r>
            <a:r>
              <a:rPr lang="en-ZA" sz="1600" dirty="0">
                <a:solidFill>
                  <a:schemeClr val="bg1">
                    <a:lumMod val="50000"/>
                  </a:schemeClr>
                </a:solidFill>
                <a:latin typeface="Helvetica" panose="020B0604020202020204" pitchFamily="34" charset="0"/>
                <a:cs typeface="Helvetica" panose="020B0604020202020204" pitchFamily="34" charset="0"/>
              </a:rPr>
              <a:t> tools. Designing Windows Phone applications following </a:t>
            </a:r>
            <a:r>
              <a:rPr lang="en-ZA" sz="1600" dirty="0" err="1">
                <a:solidFill>
                  <a:schemeClr val="bg1">
                    <a:lumMod val="50000"/>
                  </a:schemeClr>
                </a:solidFill>
                <a:latin typeface="Helvetica" panose="020B0604020202020204" pitchFamily="34" charset="0"/>
                <a:cs typeface="Helvetica" panose="020B0604020202020204" pitchFamily="34" charset="0"/>
              </a:rPr>
              <a:t>Xamarin’s</a:t>
            </a:r>
            <a:r>
              <a:rPr lang="en-ZA" sz="1600" dirty="0">
                <a:solidFill>
                  <a:schemeClr val="bg1">
                    <a:lumMod val="50000"/>
                  </a:schemeClr>
                </a:solidFill>
                <a:latin typeface="Helvetica" panose="020B0604020202020204" pitchFamily="34" charset="0"/>
                <a:cs typeface="Helvetica" panose="020B0604020202020204" pitchFamily="34" charset="0"/>
              </a:rPr>
              <a:t> guidance makes it simpler to re-use the code on iOS and Android. </a:t>
            </a:r>
          </a:p>
        </p:txBody>
      </p:sp>
    </p:spTree>
    <p:extLst>
      <p:ext uri="{BB962C8B-B14F-4D97-AF65-F5344CB8AC3E}">
        <p14:creationId xmlns:p14="http://schemas.microsoft.com/office/powerpoint/2010/main" val="545621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Platform SDK Access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66699" y="1174459"/>
            <a:ext cx="8642408" cy="366598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ZA" sz="2000" b="1" dirty="0">
                <a:solidFill>
                  <a:schemeClr val="bg1">
                    <a:lumMod val="50000"/>
                  </a:schemeClr>
                </a:solidFill>
                <a:latin typeface="Helvetica" panose="020B0604020202020204" pitchFamily="34" charset="0"/>
                <a:cs typeface="Helvetica" panose="020B0604020202020204" pitchFamily="34" charset="0"/>
              </a:rPr>
              <a:t>iOS – </a:t>
            </a:r>
            <a:r>
              <a:rPr lang="en-ZA" sz="1600" dirty="0" err="1">
                <a:solidFill>
                  <a:schemeClr val="bg1">
                    <a:lumMod val="50000"/>
                  </a:schemeClr>
                </a:solidFill>
                <a:latin typeface="Helvetica" panose="020B0604020202020204" pitchFamily="34" charset="0"/>
                <a:cs typeface="Helvetica" panose="020B0604020202020204" pitchFamily="34" charset="0"/>
              </a:rPr>
              <a:t>Xamarin.iOS</a:t>
            </a:r>
            <a:r>
              <a:rPr lang="en-ZA" sz="1600" dirty="0">
                <a:solidFill>
                  <a:schemeClr val="bg1">
                    <a:lumMod val="50000"/>
                  </a:schemeClr>
                </a:solidFill>
                <a:latin typeface="Helvetica" panose="020B0604020202020204" pitchFamily="34" charset="0"/>
                <a:cs typeface="Helvetica" panose="020B0604020202020204" pitchFamily="34" charset="0"/>
              </a:rPr>
              <a:t> exposes Apple’s </a:t>
            </a:r>
            <a:r>
              <a:rPr lang="en-ZA" sz="1600" dirty="0" err="1">
                <a:solidFill>
                  <a:schemeClr val="bg1">
                    <a:lumMod val="50000"/>
                  </a:schemeClr>
                </a:solidFill>
                <a:latin typeface="Helvetica" panose="020B0604020202020204" pitchFamily="34" charset="0"/>
                <a:cs typeface="Helvetica" panose="020B0604020202020204" pitchFamily="34" charset="0"/>
              </a:rPr>
              <a:t>CocoaTouch</a:t>
            </a:r>
            <a:r>
              <a:rPr lang="en-ZA" sz="1600" dirty="0">
                <a:solidFill>
                  <a:schemeClr val="bg1">
                    <a:lumMod val="50000"/>
                  </a:schemeClr>
                </a:solidFill>
                <a:latin typeface="Helvetica" panose="020B0604020202020204" pitchFamily="34" charset="0"/>
                <a:cs typeface="Helvetica" panose="020B0604020202020204" pitchFamily="34" charset="0"/>
              </a:rPr>
              <a:t> SDK frameworks as namespaces that you can reference from C#. For example the </a:t>
            </a:r>
            <a:r>
              <a:rPr lang="en-ZA" sz="1600" dirty="0" err="1">
                <a:solidFill>
                  <a:schemeClr val="bg1">
                    <a:lumMod val="50000"/>
                  </a:schemeClr>
                </a:solidFill>
                <a:latin typeface="Helvetica" panose="020B0604020202020204" pitchFamily="34" charset="0"/>
                <a:cs typeface="Helvetica" panose="020B0604020202020204" pitchFamily="34" charset="0"/>
              </a:rPr>
              <a:t>UIKit</a:t>
            </a:r>
            <a:r>
              <a:rPr lang="en-ZA" sz="1600" dirty="0">
                <a:solidFill>
                  <a:schemeClr val="bg1">
                    <a:lumMod val="50000"/>
                  </a:schemeClr>
                </a:solidFill>
                <a:latin typeface="Helvetica" panose="020B0604020202020204" pitchFamily="34" charset="0"/>
                <a:cs typeface="Helvetica" panose="020B0604020202020204" pitchFamily="34" charset="0"/>
              </a:rPr>
              <a:t> framework that contains all the user interface controls can be included with a simple </a:t>
            </a:r>
            <a:r>
              <a:rPr lang="en-ZA" sz="1600" dirty="0">
                <a:solidFill>
                  <a:schemeClr val="bg1">
                    <a:lumMod val="50000"/>
                  </a:schemeClr>
                </a:solidFill>
                <a:latin typeface="Courier" pitchFamily="49" charset="0"/>
                <a:cs typeface="Helvetica" panose="020B0604020202020204" pitchFamily="34" charset="0"/>
              </a:rPr>
              <a:t>using </a:t>
            </a:r>
            <a:r>
              <a:rPr lang="en-ZA" sz="1600" dirty="0" err="1">
                <a:solidFill>
                  <a:schemeClr val="bg1">
                    <a:lumMod val="50000"/>
                  </a:schemeClr>
                </a:solidFill>
                <a:latin typeface="Courier" pitchFamily="49" charset="0"/>
                <a:cs typeface="Helvetica" panose="020B0604020202020204" pitchFamily="34" charset="0"/>
              </a:rPr>
              <a:t>MonoTouch.UIKit</a:t>
            </a:r>
            <a:r>
              <a:rPr lang="en-ZA" sz="1600" dirty="0">
                <a:solidFill>
                  <a:schemeClr val="bg1">
                    <a:lumMod val="50000"/>
                  </a:schemeClr>
                </a:solidFill>
                <a:latin typeface="Courier" pitchFamily="49" charset="0"/>
                <a:cs typeface="Helvetica" panose="020B0604020202020204" pitchFamily="34" charset="0"/>
              </a:rPr>
              <a:t>;</a:t>
            </a:r>
            <a:r>
              <a:rPr lang="en-ZA" sz="1600" dirty="0">
                <a:solidFill>
                  <a:schemeClr val="bg1">
                    <a:lumMod val="50000"/>
                  </a:schemeClr>
                </a:solidFill>
                <a:latin typeface="Helvetica" panose="020B0604020202020204" pitchFamily="34" charset="0"/>
                <a:cs typeface="Helvetica" panose="020B0604020202020204" pitchFamily="34" charset="0"/>
              </a:rPr>
              <a:t> statement. </a:t>
            </a:r>
            <a:endParaRPr lang="en-ZA" sz="16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b="1" dirty="0" smtClean="0">
                <a:solidFill>
                  <a:schemeClr val="bg1">
                    <a:lumMod val="50000"/>
                  </a:schemeClr>
                </a:solidFill>
                <a:latin typeface="Helvetica" panose="020B0604020202020204" pitchFamily="34" charset="0"/>
                <a:cs typeface="Helvetica" panose="020B0604020202020204" pitchFamily="34" charset="0"/>
              </a:rPr>
              <a:t>Android </a:t>
            </a:r>
            <a:r>
              <a:rPr lang="en-ZA" sz="2000" b="1" dirty="0">
                <a:solidFill>
                  <a:schemeClr val="bg1">
                    <a:lumMod val="50000"/>
                  </a:schemeClr>
                </a:solidFill>
                <a:latin typeface="Helvetica" panose="020B0604020202020204" pitchFamily="34" charset="0"/>
                <a:cs typeface="Helvetica" panose="020B0604020202020204" pitchFamily="34" charset="0"/>
              </a:rPr>
              <a:t>– </a:t>
            </a:r>
            <a:r>
              <a:rPr lang="en-ZA" sz="1600" dirty="0" err="1">
                <a:solidFill>
                  <a:schemeClr val="bg1">
                    <a:lumMod val="50000"/>
                  </a:schemeClr>
                </a:solidFill>
                <a:latin typeface="Helvetica" panose="020B0604020202020204" pitchFamily="34" charset="0"/>
                <a:cs typeface="Helvetica" panose="020B0604020202020204" pitchFamily="34" charset="0"/>
              </a:rPr>
              <a:t>Xamarin.Android</a:t>
            </a:r>
            <a:r>
              <a:rPr lang="en-ZA" sz="1600" dirty="0">
                <a:solidFill>
                  <a:schemeClr val="bg1">
                    <a:lumMod val="50000"/>
                  </a:schemeClr>
                </a:solidFill>
                <a:latin typeface="Helvetica" panose="020B0604020202020204" pitchFamily="34" charset="0"/>
                <a:cs typeface="Helvetica" panose="020B0604020202020204" pitchFamily="34" charset="0"/>
              </a:rPr>
              <a:t> exposes Google’s Android SDK as namespaces, so you can reference any part of the supported SDK with a using statement, such as </a:t>
            </a:r>
            <a:r>
              <a:rPr lang="en-ZA" sz="1600" dirty="0">
                <a:solidFill>
                  <a:schemeClr val="bg1">
                    <a:lumMod val="50000"/>
                  </a:schemeClr>
                </a:solidFill>
                <a:latin typeface="Courier" pitchFamily="49" charset="0"/>
                <a:cs typeface="Helvetica" panose="020B0604020202020204" pitchFamily="34" charset="0"/>
              </a:rPr>
              <a:t>using </a:t>
            </a:r>
            <a:r>
              <a:rPr lang="en-ZA" sz="1600" dirty="0" err="1">
                <a:solidFill>
                  <a:schemeClr val="bg1">
                    <a:lumMod val="50000"/>
                  </a:schemeClr>
                </a:solidFill>
                <a:latin typeface="Courier" pitchFamily="49" charset="0"/>
                <a:cs typeface="Helvetica" panose="020B0604020202020204" pitchFamily="34" charset="0"/>
              </a:rPr>
              <a:t>Android.Views</a:t>
            </a:r>
            <a:r>
              <a:rPr lang="en-ZA" sz="1600" dirty="0">
                <a:solidFill>
                  <a:schemeClr val="bg1">
                    <a:lumMod val="50000"/>
                  </a:schemeClr>
                </a:solidFill>
                <a:latin typeface="Courier" pitchFamily="49" charset="0"/>
                <a:cs typeface="Helvetica" panose="020B0604020202020204" pitchFamily="34" charset="0"/>
              </a:rPr>
              <a:t>;</a:t>
            </a:r>
            <a:r>
              <a:rPr lang="en-ZA" sz="1600" dirty="0">
                <a:solidFill>
                  <a:schemeClr val="bg1">
                    <a:lumMod val="50000"/>
                  </a:schemeClr>
                </a:solidFill>
                <a:latin typeface="Helvetica" panose="020B0604020202020204" pitchFamily="34" charset="0"/>
                <a:cs typeface="Helvetica" panose="020B0604020202020204" pitchFamily="34" charset="0"/>
              </a:rPr>
              <a:t> to access the user interface controls. </a:t>
            </a:r>
          </a:p>
          <a:p>
            <a:pPr fontAlgn="auto">
              <a:spcAft>
                <a:spcPts val="0"/>
              </a:spcAft>
            </a:pPr>
            <a:endParaRPr lang="en-ZA" sz="2000" b="1"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b="1" dirty="0" smtClean="0">
                <a:solidFill>
                  <a:schemeClr val="bg1">
                    <a:lumMod val="50000"/>
                  </a:schemeClr>
                </a:solidFill>
                <a:latin typeface="Helvetica" panose="020B0604020202020204" pitchFamily="34" charset="0"/>
                <a:cs typeface="Helvetica" panose="020B0604020202020204" pitchFamily="34" charset="0"/>
              </a:rPr>
              <a:t>Windows </a:t>
            </a:r>
            <a:r>
              <a:rPr lang="en-ZA" sz="2000" b="1" dirty="0">
                <a:solidFill>
                  <a:schemeClr val="bg1">
                    <a:lumMod val="50000"/>
                  </a:schemeClr>
                </a:solidFill>
                <a:latin typeface="Helvetica" panose="020B0604020202020204" pitchFamily="34" charset="0"/>
                <a:cs typeface="Helvetica" panose="020B0604020202020204" pitchFamily="34" charset="0"/>
              </a:rPr>
              <a:t>Phone – </a:t>
            </a:r>
            <a:r>
              <a:rPr lang="en-ZA" sz="1600" dirty="0">
                <a:solidFill>
                  <a:schemeClr val="bg1">
                    <a:lumMod val="50000"/>
                  </a:schemeClr>
                </a:solidFill>
                <a:latin typeface="Helvetica" panose="020B0604020202020204" pitchFamily="34" charset="0"/>
                <a:cs typeface="Helvetica" panose="020B0604020202020204" pitchFamily="34" charset="0"/>
              </a:rPr>
              <a:t>Windows Phone is not part of the </a:t>
            </a:r>
            <a:r>
              <a:rPr lang="en-ZA" sz="1600" dirty="0" err="1">
                <a:solidFill>
                  <a:schemeClr val="bg1">
                    <a:lumMod val="50000"/>
                  </a:schemeClr>
                </a:solidFill>
                <a:latin typeface="Helvetica" panose="020B0604020202020204" pitchFamily="34" charset="0"/>
                <a:cs typeface="Helvetica" panose="020B0604020202020204" pitchFamily="34" charset="0"/>
              </a:rPr>
              <a:t>Xamarin</a:t>
            </a:r>
            <a:r>
              <a:rPr lang="en-ZA" sz="1600" dirty="0">
                <a:solidFill>
                  <a:schemeClr val="bg1">
                    <a:lumMod val="50000"/>
                  </a:schemeClr>
                </a:solidFill>
                <a:latin typeface="Helvetica" panose="020B0604020202020204" pitchFamily="34" charset="0"/>
                <a:cs typeface="Helvetica" panose="020B0604020202020204" pitchFamily="34" charset="0"/>
              </a:rPr>
              <a:t> platform. When building apps for Windows Phone in C#, the SDK is implicitly available to your application, including Silverlight/XAML controls for the user interface. </a:t>
            </a:r>
          </a:p>
        </p:txBody>
      </p:sp>
    </p:spTree>
    <p:extLst>
      <p:ext uri="{BB962C8B-B14F-4D97-AF65-F5344CB8AC3E}">
        <p14:creationId xmlns:p14="http://schemas.microsoft.com/office/powerpoint/2010/main" val="2905324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Seamless Integration for Developers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66699" y="1258349"/>
            <a:ext cx="8642408" cy="346465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a:solidFill>
                  <a:schemeClr val="bg1">
                    <a:lumMod val="50000"/>
                  </a:schemeClr>
                </a:solidFill>
                <a:latin typeface="Helvetica" panose="020B0604020202020204" pitchFamily="34" charset="0"/>
                <a:cs typeface="Helvetica" panose="020B0604020202020204" pitchFamily="34" charset="0"/>
              </a:rPr>
              <a:t>The beauty of </a:t>
            </a:r>
            <a:r>
              <a:rPr lang="en-ZA" sz="2000" dirty="0" err="1">
                <a:solidFill>
                  <a:schemeClr val="bg1">
                    <a:lumMod val="50000"/>
                  </a:schemeClr>
                </a:solidFill>
                <a:latin typeface="Helvetica" panose="020B0604020202020204" pitchFamily="34" charset="0"/>
                <a:cs typeface="Helvetica" panose="020B0604020202020204" pitchFamily="34" charset="0"/>
              </a:rPr>
              <a:t>Xamarin</a:t>
            </a:r>
            <a:r>
              <a:rPr lang="en-ZA" sz="2000" dirty="0">
                <a:solidFill>
                  <a:schemeClr val="bg1">
                    <a:lumMod val="50000"/>
                  </a:schemeClr>
                </a:solidFill>
                <a:latin typeface="Helvetica" panose="020B0604020202020204" pitchFamily="34" charset="0"/>
                <a:cs typeface="Helvetica" panose="020B0604020202020204" pitchFamily="34" charset="0"/>
              </a:rPr>
              <a:t> is that despite the differences under the hood, </a:t>
            </a:r>
            <a:r>
              <a:rPr lang="en-ZA" sz="2000" dirty="0" err="1">
                <a:solidFill>
                  <a:schemeClr val="bg1">
                    <a:lumMod val="50000"/>
                  </a:schemeClr>
                </a:solidFill>
                <a:latin typeface="Helvetica" panose="020B0604020202020204" pitchFamily="34" charset="0"/>
                <a:cs typeface="Helvetica" panose="020B0604020202020204" pitchFamily="34" charset="0"/>
              </a:rPr>
              <a:t>Xamarin.iOS</a:t>
            </a:r>
            <a:r>
              <a:rPr lang="en-ZA" sz="2000" dirty="0">
                <a:solidFill>
                  <a:schemeClr val="bg1">
                    <a:lumMod val="50000"/>
                  </a:schemeClr>
                </a:solidFill>
                <a:latin typeface="Helvetica" panose="020B0604020202020204" pitchFamily="34" charset="0"/>
                <a:cs typeface="Helvetica" panose="020B0604020202020204" pitchFamily="34" charset="0"/>
              </a:rPr>
              <a:t> and </a:t>
            </a:r>
            <a:r>
              <a:rPr lang="en-ZA" sz="2000" dirty="0" err="1">
                <a:solidFill>
                  <a:schemeClr val="bg1">
                    <a:lumMod val="50000"/>
                  </a:schemeClr>
                </a:solidFill>
                <a:latin typeface="Helvetica" panose="020B0604020202020204" pitchFamily="34" charset="0"/>
                <a:cs typeface="Helvetica" panose="020B0604020202020204" pitchFamily="34" charset="0"/>
              </a:rPr>
              <a:t>Xamarin.Android</a:t>
            </a:r>
            <a:r>
              <a:rPr lang="en-ZA" sz="2000" dirty="0">
                <a:solidFill>
                  <a:schemeClr val="bg1">
                    <a:lumMod val="50000"/>
                  </a:schemeClr>
                </a:solidFill>
                <a:latin typeface="Helvetica" panose="020B0604020202020204" pitchFamily="34" charset="0"/>
                <a:cs typeface="Helvetica" panose="020B0604020202020204" pitchFamily="34" charset="0"/>
              </a:rPr>
              <a:t> (coupled with Microsoft’s Windows Phone SDK) offer a seamless experience for writing C# code that can be re-used across all three platforms.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000" dirty="0">
                <a:solidFill>
                  <a:schemeClr val="bg1">
                    <a:lumMod val="50000"/>
                  </a:schemeClr>
                </a:solidFill>
                <a:latin typeface="Helvetica" panose="020B0604020202020204" pitchFamily="34" charset="0"/>
                <a:cs typeface="Helvetica" panose="020B0604020202020204" pitchFamily="34" charset="0"/>
              </a:rPr>
              <a:t>Business logic, database usage, network access and other common functions can be written once and re-used on each platform, providing a foundation for platform-specific user interfaces that look and perform as native applications.</a:t>
            </a:r>
          </a:p>
        </p:txBody>
      </p:sp>
    </p:spTree>
    <p:extLst>
      <p:ext uri="{BB962C8B-B14F-4D97-AF65-F5344CB8AC3E}">
        <p14:creationId xmlns:p14="http://schemas.microsoft.com/office/powerpoint/2010/main" val="64987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Integrated Development Environment (IDE) Availability</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877920390"/>
              </p:ext>
            </p:extLst>
          </p:nvPr>
        </p:nvGraphicFramePr>
        <p:xfrm>
          <a:off x="307973" y="906011"/>
          <a:ext cx="8525632" cy="3942825"/>
        </p:xfrm>
        <a:graphic>
          <a:graphicData uri="http://schemas.openxmlformats.org/drawingml/2006/table">
            <a:tbl>
              <a:tblPr>
                <a:tableStyleId>{073A0DAA-6AF3-43AB-8588-CEC1D06C72B9}</a:tableStyleId>
              </a:tblPr>
              <a:tblGrid>
                <a:gridCol w="2131408"/>
                <a:gridCol w="2131408"/>
                <a:gridCol w="2131408"/>
                <a:gridCol w="2131408"/>
              </a:tblGrid>
              <a:tr h="1126521">
                <a:tc>
                  <a:txBody>
                    <a:bodyPr/>
                    <a:lstStyle/>
                    <a:p>
                      <a:pPr algn="ctr"/>
                      <a:r>
                        <a:rPr lang="en-ZA" dirty="0"/>
                        <a:t>Development OS</a:t>
                      </a:r>
                      <a:endParaRPr lang="en-ZA" dirty="0">
                        <a:solidFill>
                          <a:schemeClr val="bg1">
                            <a:lumMod val="50000"/>
                          </a:schemeClr>
                        </a:solidFill>
                      </a:endParaRPr>
                    </a:p>
                  </a:txBody>
                  <a:tcPr marL="0" marR="0" marT="0" marB="0" anchor="ctr"/>
                </a:tc>
                <a:tc>
                  <a:txBody>
                    <a:bodyPr/>
                    <a:lstStyle/>
                    <a:p>
                      <a:pPr algn="ctr"/>
                      <a:r>
                        <a:rPr lang="en-ZA" dirty="0"/>
                        <a:t>Mac OS X</a:t>
                      </a:r>
                      <a:endParaRPr lang="en-ZA" dirty="0">
                        <a:solidFill>
                          <a:schemeClr val="bg1">
                            <a:lumMod val="50000"/>
                          </a:schemeClr>
                        </a:solidFill>
                      </a:endParaRPr>
                    </a:p>
                  </a:txBody>
                  <a:tcPr marL="0" marR="0" marT="0" marB="0" anchor="ctr"/>
                </a:tc>
                <a:tc gridSpan="2">
                  <a:txBody>
                    <a:bodyPr/>
                    <a:lstStyle/>
                    <a:p>
                      <a:pPr algn="ctr"/>
                      <a:r>
                        <a:rPr lang="en-ZA" dirty="0" smtClean="0"/>
                        <a:t>Windows</a:t>
                      </a:r>
                      <a:endParaRPr lang="en-ZA" dirty="0">
                        <a:solidFill>
                          <a:schemeClr val="bg1">
                            <a:lumMod val="50000"/>
                          </a:schemeClr>
                        </a:solidFill>
                      </a:endParaRPr>
                    </a:p>
                  </a:txBody>
                  <a:tcPr marL="0" marR="0" marT="0" marB="0" anchor="ctr"/>
                </a:tc>
                <a:tc hMerge="1">
                  <a:txBody>
                    <a:bodyPr/>
                    <a:lstStyle/>
                    <a:p>
                      <a:endParaRPr lang="en-ZA"/>
                    </a:p>
                  </a:txBody>
                  <a:tcPr/>
                </a:tc>
              </a:tr>
              <a:tr h="1126521">
                <a:tc>
                  <a:txBody>
                    <a:bodyPr/>
                    <a:lstStyle/>
                    <a:p>
                      <a:pPr algn="ctr"/>
                      <a:r>
                        <a:rPr lang="en-ZA" dirty="0" smtClean="0"/>
                        <a:t>IDE</a:t>
                      </a:r>
                      <a:endParaRPr lang="en-ZA" dirty="0">
                        <a:solidFill>
                          <a:schemeClr val="bg1">
                            <a:lumMod val="50000"/>
                          </a:schemeClr>
                        </a:solidFill>
                      </a:endParaRPr>
                    </a:p>
                  </a:txBody>
                  <a:tcPr marL="0" marR="0" marT="0" marB="0" anchor="ctr"/>
                </a:tc>
                <a:tc>
                  <a:txBody>
                    <a:bodyPr/>
                    <a:lstStyle/>
                    <a:p>
                      <a:pPr algn="ctr"/>
                      <a:r>
                        <a:rPr lang="en-ZA"/>
                        <a:t>Xamarin Studio</a:t>
                      </a:r>
                      <a:endParaRPr lang="en-ZA">
                        <a:solidFill>
                          <a:schemeClr val="bg1">
                            <a:lumMod val="50000"/>
                          </a:schemeClr>
                        </a:solidFill>
                      </a:endParaRPr>
                    </a:p>
                  </a:txBody>
                  <a:tcPr marL="0" marR="0" marT="0" marB="0" anchor="ctr"/>
                </a:tc>
                <a:tc>
                  <a:txBody>
                    <a:bodyPr/>
                    <a:lstStyle/>
                    <a:p>
                      <a:pPr algn="ctr"/>
                      <a:r>
                        <a:rPr lang="en-ZA"/>
                        <a:t>Xamarin Studio</a:t>
                      </a:r>
                      <a:endParaRPr lang="en-ZA">
                        <a:solidFill>
                          <a:schemeClr val="bg1">
                            <a:lumMod val="50000"/>
                          </a:schemeClr>
                        </a:solidFill>
                      </a:endParaRPr>
                    </a:p>
                  </a:txBody>
                  <a:tcPr marL="0" marR="0" marT="0" marB="0" anchor="ctr"/>
                </a:tc>
                <a:tc>
                  <a:txBody>
                    <a:bodyPr/>
                    <a:lstStyle/>
                    <a:p>
                      <a:pPr algn="ctr"/>
                      <a:r>
                        <a:rPr lang="en-ZA" dirty="0"/>
                        <a:t>Visual Studio</a:t>
                      </a:r>
                      <a:endParaRPr lang="en-ZA" dirty="0">
                        <a:solidFill>
                          <a:schemeClr val="bg1">
                            <a:lumMod val="50000"/>
                          </a:schemeClr>
                        </a:solidFill>
                      </a:endParaRPr>
                    </a:p>
                  </a:txBody>
                  <a:tcPr marL="0" marR="0" marT="0" marB="0" anchor="ctr"/>
                </a:tc>
              </a:tr>
              <a:tr h="563261">
                <a:tc>
                  <a:txBody>
                    <a:bodyPr/>
                    <a:lstStyle/>
                    <a:p>
                      <a:pPr algn="ctr"/>
                      <a:r>
                        <a:rPr lang="en-ZA"/>
                        <a:t>iOS</a:t>
                      </a:r>
                      <a:endParaRPr lang="en-ZA">
                        <a:solidFill>
                          <a:schemeClr val="bg1">
                            <a:lumMod val="50000"/>
                          </a:schemeClr>
                        </a:solidFill>
                      </a:endParaRPr>
                    </a:p>
                  </a:txBody>
                  <a:tcPr marL="0" marR="0" marT="0" marB="0" anchor="ctr"/>
                </a:tc>
                <a:tc>
                  <a:txBody>
                    <a:bodyPr/>
                    <a:lstStyle/>
                    <a:p>
                      <a:pPr algn="ctr"/>
                      <a:r>
                        <a:rPr lang="en-ZA"/>
                        <a:t>Y</a:t>
                      </a:r>
                      <a:endParaRPr lang="en-ZA">
                        <a:solidFill>
                          <a:schemeClr val="bg1">
                            <a:lumMod val="50000"/>
                          </a:schemeClr>
                        </a:solidFill>
                      </a:endParaRPr>
                    </a:p>
                  </a:txBody>
                  <a:tcPr marL="0" marR="0" marT="0" marB="0" anchor="ctr"/>
                </a:tc>
                <a:tc>
                  <a:txBody>
                    <a:bodyPr/>
                    <a:lstStyle/>
                    <a:p>
                      <a:pPr algn="ctr"/>
                      <a:r>
                        <a:rPr lang="en-ZA"/>
                        <a:t>-</a:t>
                      </a:r>
                      <a:endParaRPr lang="en-ZA">
                        <a:solidFill>
                          <a:schemeClr val="bg1">
                            <a:lumMod val="50000"/>
                          </a:schemeClr>
                        </a:solidFill>
                      </a:endParaRPr>
                    </a:p>
                  </a:txBody>
                  <a:tcPr marL="0" marR="0" marT="0" marB="0" anchor="ctr"/>
                </a:tc>
                <a:tc>
                  <a:txBody>
                    <a:bodyPr/>
                    <a:lstStyle/>
                    <a:p>
                      <a:pPr algn="ctr"/>
                      <a:r>
                        <a:rPr lang="en-ZA" dirty="0"/>
                        <a:t>Y</a:t>
                      </a:r>
                      <a:endParaRPr lang="en-ZA" dirty="0">
                        <a:solidFill>
                          <a:schemeClr val="bg1">
                            <a:lumMod val="50000"/>
                          </a:schemeClr>
                        </a:solidFill>
                      </a:endParaRPr>
                    </a:p>
                  </a:txBody>
                  <a:tcPr marL="0" marR="0" marT="0" marB="0" anchor="ctr"/>
                </a:tc>
              </a:tr>
              <a:tr h="563261">
                <a:tc>
                  <a:txBody>
                    <a:bodyPr/>
                    <a:lstStyle/>
                    <a:p>
                      <a:pPr algn="ctr"/>
                      <a:r>
                        <a:rPr lang="en-ZA"/>
                        <a:t>Android</a:t>
                      </a:r>
                      <a:endParaRPr lang="en-ZA">
                        <a:solidFill>
                          <a:schemeClr val="bg1">
                            <a:lumMod val="50000"/>
                          </a:schemeClr>
                        </a:solidFill>
                      </a:endParaRPr>
                    </a:p>
                  </a:txBody>
                  <a:tcPr marL="0" marR="0" marT="0" marB="0" anchor="ctr"/>
                </a:tc>
                <a:tc>
                  <a:txBody>
                    <a:bodyPr/>
                    <a:lstStyle/>
                    <a:p>
                      <a:pPr algn="ctr"/>
                      <a:r>
                        <a:rPr lang="en-ZA" dirty="0"/>
                        <a:t>Y</a:t>
                      </a:r>
                      <a:endParaRPr lang="en-ZA" dirty="0">
                        <a:solidFill>
                          <a:schemeClr val="bg1">
                            <a:lumMod val="50000"/>
                          </a:schemeClr>
                        </a:solidFill>
                      </a:endParaRPr>
                    </a:p>
                  </a:txBody>
                  <a:tcPr marL="0" marR="0" marT="0" marB="0" anchor="ctr"/>
                </a:tc>
                <a:tc>
                  <a:txBody>
                    <a:bodyPr/>
                    <a:lstStyle/>
                    <a:p>
                      <a:pPr algn="ctr"/>
                      <a:r>
                        <a:rPr lang="en-ZA"/>
                        <a:t>Y</a:t>
                      </a:r>
                      <a:endParaRPr lang="en-ZA">
                        <a:solidFill>
                          <a:schemeClr val="bg1">
                            <a:lumMod val="50000"/>
                          </a:schemeClr>
                        </a:solidFill>
                      </a:endParaRPr>
                    </a:p>
                  </a:txBody>
                  <a:tcPr marL="0" marR="0" marT="0" marB="0" anchor="ctr"/>
                </a:tc>
                <a:tc>
                  <a:txBody>
                    <a:bodyPr/>
                    <a:lstStyle/>
                    <a:p>
                      <a:pPr algn="ctr"/>
                      <a:r>
                        <a:rPr lang="en-ZA" dirty="0"/>
                        <a:t>Y</a:t>
                      </a:r>
                      <a:endParaRPr lang="en-ZA" dirty="0">
                        <a:solidFill>
                          <a:schemeClr val="bg1">
                            <a:lumMod val="50000"/>
                          </a:schemeClr>
                        </a:solidFill>
                      </a:endParaRPr>
                    </a:p>
                  </a:txBody>
                  <a:tcPr marL="0" marR="0" marT="0" marB="0" anchor="ctr"/>
                </a:tc>
              </a:tr>
              <a:tr h="563261">
                <a:tc>
                  <a:txBody>
                    <a:bodyPr/>
                    <a:lstStyle/>
                    <a:p>
                      <a:pPr algn="ctr"/>
                      <a:r>
                        <a:rPr lang="en-ZA"/>
                        <a:t>Windows Phone</a:t>
                      </a:r>
                      <a:endParaRPr lang="en-ZA">
                        <a:solidFill>
                          <a:schemeClr val="bg1">
                            <a:lumMod val="50000"/>
                          </a:schemeClr>
                        </a:solidFill>
                      </a:endParaRPr>
                    </a:p>
                  </a:txBody>
                  <a:tcPr marL="0" marR="0" marT="0" marB="0" anchor="ctr"/>
                </a:tc>
                <a:tc>
                  <a:txBody>
                    <a:bodyPr/>
                    <a:lstStyle/>
                    <a:p>
                      <a:pPr algn="ctr"/>
                      <a:r>
                        <a:rPr lang="en-ZA"/>
                        <a:t>-</a:t>
                      </a:r>
                      <a:endParaRPr lang="en-ZA">
                        <a:solidFill>
                          <a:schemeClr val="bg1">
                            <a:lumMod val="50000"/>
                          </a:schemeClr>
                        </a:solidFill>
                      </a:endParaRPr>
                    </a:p>
                  </a:txBody>
                  <a:tcPr marL="0" marR="0" marT="0" marB="0" anchor="ctr"/>
                </a:tc>
                <a:tc>
                  <a:txBody>
                    <a:bodyPr/>
                    <a:lstStyle/>
                    <a:p>
                      <a:pPr algn="ctr"/>
                      <a:r>
                        <a:rPr lang="en-ZA"/>
                        <a:t>-</a:t>
                      </a:r>
                      <a:endParaRPr lang="en-ZA">
                        <a:solidFill>
                          <a:schemeClr val="bg1">
                            <a:lumMod val="50000"/>
                          </a:schemeClr>
                        </a:solidFill>
                      </a:endParaRPr>
                    </a:p>
                  </a:txBody>
                  <a:tcPr marL="0" marR="0" marT="0" marB="0" anchor="ctr"/>
                </a:tc>
                <a:tc>
                  <a:txBody>
                    <a:bodyPr/>
                    <a:lstStyle/>
                    <a:p>
                      <a:pPr algn="ctr"/>
                      <a:r>
                        <a:rPr lang="en-ZA" dirty="0"/>
                        <a:t>Y</a:t>
                      </a:r>
                      <a:endParaRPr lang="en-ZA" dirty="0">
                        <a:solidFill>
                          <a:schemeClr val="bg1">
                            <a:lumMod val="50000"/>
                          </a:schemeClr>
                        </a:solidFill>
                      </a:endParaRPr>
                    </a:p>
                  </a:txBody>
                  <a:tcPr marL="0" marR="0" marT="0" marB="0" anchor="ctr"/>
                </a:tc>
              </a:tr>
            </a:tbl>
          </a:graphicData>
        </a:graphic>
      </p:graphicFrame>
    </p:spTree>
    <p:extLst>
      <p:ext uri="{BB962C8B-B14F-4D97-AF65-F5344CB8AC3E}">
        <p14:creationId xmlns:p14="http://schemas.microsoft.com/office/powerpoint/2010/main" val="3369323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smtClean="0"/>
              <a:t>Architecture</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28948" y="1199626"/>
            <a:ext cx="8642408" cy="360726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Encapsulation</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800" dirty="0" smtClean="0">
                <a:solidFill>
                  <a:schemeClr val="bg1">
                    <a:lumMod val="50000"/>
                  </a:schemeClr>
                </a:solidFill>
                <a:latin typeface="Helvetica" panose="020B0604020202020204" pitchFamily="34" charset="0"/>
                <a:cs typeface="Helvetica" panose="020B0604020202020204" pitchFamily="34" charset="0"/>
              </a:rPr>
              <a:t>Ensuring </a:t>
            </a:r>
            <a:r>
              <a:rPr lang="en-ZA" sz="1800" dirty="0">
                <a:solidFill>
                  <a:schemeClr val="bg1">
                    <a:lumMod val="50000"/>
                  </a:schemeClr>
                </a:solidFill>
                <a:latin typeface="Helvetica" panose="020B0604020202020204" pitchFamily="34" charset="0"/>
                <a:cs typeface="Helvetica" panose="020B0604020202020204" pitchFamily="34" charset="0"/>
              </a:rPr>
              <a:t>that classes and even architectural layers only expose a minimal API that performs their required functions, and hides the implementation details. At a class level, this means that objects behave as ‘black boxes’ and that consuming code does not need to know how they accomplish their tasks. At an architectural level, it means implementing patterns like Façade that encourage a simplified API that orchestrates more complex interactions on behalf of the code in more abstract layers. This means that the UI code (for example) should only be responsible for displaying screens and accepting user-input; and never interacting with the database directly. Similarly the data-access code should only read and write to the database, but never interact directly with buttons or labels. </a:t>
            </a:r>
          </a:p>
        </p:txBody>
      </p:sp>
    </p:spTree>
    <p:extLst>
      <p:ext uri="{BB962C8B-B14F-4D97-AF65-F5344CB8AC3E}">
        <p14:creationId xmlns:p14="http://schemas.microsoft.com/office/powerpoint/2010/main" val="1416275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smtClean="0"/>
              <a:t>Architecture</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28948" y="1224793"/>
            <a:ext cx="8642408" cy="314314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Separation </a:t>
            </a:r>
            <a:r>
              <a:rPr lang="en-ZA" sz="2000" dirty="0">
                <a:solidFill>
                  <a:schemeClr val="bg1">
                    <a:lumMod val="50000"/>
                  </a:schemeClr>
                </a:solidFill>
                <a:latin typeface="Helvetica" panose="020B0604020202020204" pitchFamily="34" charset="0"/>
                <a:cs typeface="Helvetica" panose="020B0604020202020204" pitchFamily="34" charset="0"/>
              </a:rPr>
              <a:t>of </a:t>
            </a:r>
            <a:r>
              <a:rPr lang="en-ZA" sz="2000" dirty="0" smtClean="0">
                <a:solidFill>
                  <a:schemeClr val="bg1">
                    <a:lumMod val="50000"/>
                  </a:schemeClr>
                </a:solidFill>
                <a:latin typeface="Helvetica" panose="020B0604020202020204" pitchFamily="34" charset="0"/>
                <a:cs typeface="Helvetica" panose="020B0604020202020204" pitchFamily="34" charset="0"/>
              </a:rPr>
              <a:t>Responsibilities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800" dirty="0" smtClean="0">
                <a:solidFill>
                  <a:schemeClr val="bg1">
                    <a:lumMod val="50000"/>
                  </a:schemeClr>
                </a:solidFill>
                <a:latin typeface="Helvetica" panose="020B0604020202020204" pitchFamily="34" charset="0"/>
                <a:cs typeface="Helvetica" panose="020B0604020202020204" pitchFamily="34" charset="0"/>
              </a:rPr>
              <a:t>Ensure </a:t>
            </a:r>
            <a:r>
              <a:rPr lang="en-ZA" sz="1800" dirty="0">
                <a:solidFill>
                  <a:schemeClr val="bg1">
                    <a:lumMod val="50000"/>
                  </a:schemeClr>
                </a:solidFill>
                <a:latin typeface="Helvetica" panose="020B0604020202020204" pitchFamily="34" charset="0"/>
                <a:cs typeface="Helvetica" panose="020B0604020202020204" pitchFamily="34" charset="0"/>
              </a:rPr>
              <a:t>that each component (both at architectural and class level) has a clear and well-defined purpose. Each component should perform only its defined tasks and expose that functionality via an API that is accessible to the other classes that need to use it. </a:t>
            </a:r>
          </a:p>
        </p:txBody>
      </p:sp>
    </p:spTree>
    <p:extLst>
      <p:ext uri="{BB962C8B-B14F-4D97-AF65-F5344CB8AC3E}">
        <p14:creationId xmlns:p14="http://schemas.microsoft.com/office/powerpoint/2010/main" val="3327953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smtClean="0"/>
              <a:t>Architecture</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28948" y="1208015"/>
            <a:ext cx="8642408" cy="31599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Polymorphism</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800" dirty="0" smtClean="0">
                <a:solidFill>
                  <a:schemeClr val="bg1">
                    <a:lumMod val="50000"/>
                  </a:schemeClr>
                </a:solidFill>
                <a:latin typeface="Helvetica" panose="020B0604020202020204" pitchFamily="34" charset="0"/>
                <a:cs typeface="Helvetica" panose="020B0604020202020204" pitchFamily="34" charset="0"/>
              </a:rPr>
              <a:t>Programming </a:t>
            </a:r>
            <a:r>
              <a:rPr lang="en-ZA" sz="1800" dirty="0">
                <a:solidFill>
                  <a:schemeClr val="bg1">
                    <a:lumMod val="50000"/>
                  </a:schemeClr>
                </a:solidFill>
                <a:latin typeface="Helvetica" panose="020B0604020202020204" pitchFamily="34" charset="0"/>
                <a:cs typeface="Helvetica" panose="020B0604020202020204" pitchFamily="34" charset="0"/>
              </a:rPr>
              <a:t>to an interface (or abstract class) that supports multiple implementations means that core code can be written and shared across platforms, while still interacting with platform-specific features. </a:t>
            </a:r>
          </a:p>
        </p:txBody>
      </p:sp>
    </p:spTree>
    <p:extLst>
      <p:ext uri="{BB962C8B-B14F-4D97-AF65-F5344CB8AC3E}">
        <p14:creationId xmlns:p14="http://schemas.microsoft.com/office/powerpoint/2010/main" val="213455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Handling Platform Divergence &amp; Features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28948" y="1241571"/>
            <a:ext cx="8642408" cy="35653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a:solidFill>
                  <a:schemeClr val="bg1">
                    <a:lumMod val="50000"/>
                  </a:schemeClr>
                </a:solidFill>
                <a:latin typeface="Helvetica" panose="020B0604020202020204" pitchFamily="34" charset="0"/>
                <a:cs typeface="Helvetica" panose="020B0604020202020204" pitchFamily="34" charset="0"/>
              </a:rPr>
              <a:t>Fundamental elements that exist across platforms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Feature </a:t>
            </a:r>
            <a:r>
              <a:rPr lang="en-ZA" sz="2000" dirty="0">
                <a:solidFill>
                  <a:schemeClr val="bg1">
                    <a:lumMod val="50000"/>
                  </a:schemeClr>
                </a:solidFill>
                <a:latin typeface="Helvetica" panose="020B0604020202020204" pitchFamily="34" charset="0"/>
                <a:cs typeface="Helvetica" panose="020B0604020202020204" pitchFamily="34" charset="0"/>
              </a:rPr>
              <a:t>selection via tabs or menus</a:t>
            </a: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Lists </a:t>
            </a:r>
            <a:r>
              <a:rPr lang="en-ZA" sz="2000" dirty="0">
                <a:solidFill>
                  <a:schemeClr val="bg1">
                    <a:lumMod val="50000"/>
                  </a:schemeClr>
                </a:solidFill>
                <a:latin typeface="Helvetica" panose="020B0604020202020204" pitchFamily="34" charset="0"/>
                <a:cs typeface="Helvetica" panose="020B0604020202020204" pitchFamily="34" charset="0"/>
              </a:rPr>
              <a:t>of data and scrolling</a:t>
            </a: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Single </a:t>
            </a:r>
            <a:r>
              <a:rPr lang="en-ZA" sz="2000" dirty="0">
                <a:solidFill>
                  <a:schemeClr val="bg1">
                    <a:lumMod val="50000"/>
                  </a:schemeClr>
                </a:solidFill>
                <a:latin typeface="Helvetica" panose="020B0604020202020204" pitchFamily="34" charset="0"/>
                <a:cs typeface="Helvetica" panose="020B0604020202020204" pitchFamily="34" charset="0"/>
              </a:rPr>
              <a:t>views of data</a:t>
            </a: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Editing </a:t>
            </a:r>
            <a:r>
              <a:rPr lang="en-ZA" sz="2000" dirty="0">
                <a:solidFill>
                  <a:schemeClr val="bg1">
                    <a:lumMod val="50000"/>
                  </a:schemeClr>
                </a:solidFill>
                <a:latin typeface="Helvetica" panose="020B0604020202020204" pitchFamily="34" charset="0"/>
                <a:cs typeface="Helvetica" panose="020B0604020202020204" pitchFamily="34" charset="0"/>
              </a:rPr>
              <a:t>single views of data</a:t>
            </a: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Navigating </a:t>
            </a:r>
            <a:r>
              <a:rPr lang="en-ZA" sz="2000" dirty="0">
                <a:solidFill>
                  <a:schemeClr val="bg1">
                    <a:lumMod val="50000"/>
                  </a:schemeClr>
                </a:solidFill>
                <a:latin typeface="Helvetica" panose="020B0604020202020204" pitchFamily="34" charset="0"/>
                <a:cs typeface="Helvetica" panose="020B0604020202020204" pitchFamily="34" charset="0"/>
              </a:rPr>
              <a:t>back</a:t>
            </a:r>
          </a:p>
        </p:txBody>
      </p:sp>
    </p:spTree>
    <p:extLst>
      <p:ext uri="{BB962C8B-B14F-4D97-AF65-F5344CB8AC3E}">
        <p14:creationId xmlns:p14="http://schemas.microsoft.com/office/powerpoint/2010/main" val="340062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199" y="0"/>
            <a:ext cx="8459657" cy="5143500"/>
          </a:xfrm>
        </p:spPr>
        <p:txBody>
          <a:bodyPr anchor="ctr"/>
          <a:lstStyle/>
          <a:p>
            <a:r>
              <a:rPr lang="en-US" dirty="0" smtClean="0"/>
              <a:t>Building</a:t>
            </a:r>
          </a:p>
          <a:p>
            <a:r>
              <a:rPr lang="en-US" dirty="0" smtClean="0"/>
              <a:t>Cross</a:t>
            </a:r>
          </a:p>
          <a:p>
            <a:r>
              <a:rPr lang="en-US" dirty="0" smtClean="0"/>
              <a:t>Platform</a:t>
            </a:r>
          </a:p>
          <a:p>
            <a:r>
              <a:rPr lang="en-US" dirty="0" smtClean="0"/>
              <a:t>Applications</a:t>
            </a:r>
            <a:endParaRPr lang="en-US" dirty="0"/>
          </a:p>
        </p:txBody>
      </p:sp>
    </p:spTree>
    <p:extLst>
      <p:ext uri="{BB962C8B-B14F-4D97-AF65-F5344CB8AC3E}">
        <p14:creationId xmlns:p14="http://schemas.microsoft.com/office/powerpoint/2010/main" val="346476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Handling Platform Divergence &amp; Features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307975" y="903287"/>
            <a:ext cx="8642408" cy="3903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Platform-specific attributes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Screen </a:t>
            </a:r>
            <a:r>
              <a:rPr lang="en-ZA" sz="2000" dirty="0">
                <a:solidFill>
                  <a:schemeClr val="bg1">
                    <a:lumMod val="50000"/>
                  </a:schemeClr>
                </a:solidFill>
                <a:latin typeface="Helvetica" panose="020B0604020202020204" pitchFamily="34" charset="0"/>
                <a:cs typeface="Helvetica" panose="020B0604020202020204" pitchFamily="34" charset="0"/>
              </a:rPr>
              <a:t>sizes – </a:t>
            </a:r>
            <a:r>
              <a:rPr lang="en-ZA" sz="1600" dirty="0">
                <a:solidFill>
                  <a:schemeClr val="bg1">
                    <a:lumMod val="50000"/>
                  </a:schemeClr>
                </a:solidFill>
                <a:latin typeface="Helvetica" panose="020B0604020202020204" pitchFamily="34" charset="0"/>
                <a:cs typeface="Helvetica" panose="020B0604020202020204" pitchFamily="34" charset="0"/>
              </a:rPr>
              <a:t>Some platforms (like iOS and Windows Phone) have standardized screen sizes that are relatively simple to target. Android devices have a large variety of screen dimensions, which require more effort to support in your application. </a:t>
            </a:r>
            <a:endParaRPr lang="en-ZA" sz="16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Navigation </a:t>
            </a:r>
            <a:r>
              <a:rPr lang="en-ZA" sz="2000" dirty="0">
                <a:solidFill>
                  <a:schemeClr val="bg1">
                    <a:lumMod val="50000"/>
                  </a:schemeClr>
                </a:solidFill>
                <a:latin typeface="Helvetica" panose="020B0604020202020204" pitchFamily="34" charset="0"/>
                <a:cs typeface="Helvetica" panose="020B0604020202020204" pitchFamily="34" charset="0"/>
              </a:rPr>
              <a:t>metaphors – </a:t>
            </a:r>
            <a:r>
              <a:rPr lang="en-ZA" sz="1600" dirty="0">
                <a:solidFill>
                  <a:schemeClr val="bg1">
                    <a:lumMod val="50000"/>
                  </a:schemeClr>
                </a:solidFill>
                <a:latin typeface="Helvetica" panose="020B0604020202020204" pitchFamily="34" charset="0"/>
                <a:cs typeface="Helvetica" panose="020B0604020202020204" pitchFamily="34" charset="0"/>
              </a:rPr>
              <a:t>Differ across platforms (</a:t>
            </a:r>
            <a:r>
              <a:rPr lang="en-ZA" sz="1600" dirty="0" err="1">
                <a:solidFill>
                  <a:schemeClr val="bg1">
                    <a:lumMod val="50000"/>
                  </a:schemeClr>
                </a:solidFill>
                <a:latin typeface="Helvetica" panose="020B0604020202020204" pitchFamily="34" charset="0"/>
                <a:cs typeface="Helvetica" panose="020B0604020202020204" pitchFamily="34" charset="0"/>
              </a:rPr>
              <a:t>eg</a:t>
            </a:r>
            <a:r>
              <a:rPr lang="en-ZA" sz="1600" dirty="0">
                <a:solidFill>
                  <a:schemeClr val="bg1">
                    <a:lumMod val="50000"/>
                  </a:schemeClr>
                </a:solidFill>
                <a:latin typeface="Helvetica" panose="020B0604020202020204" pitchFamily="34" charset="0"/>
                <a:cs typeface="Helvetica" panose="020B0604020202020204" pitchFamily="34" charset="0"/>
              </a:rPr>
              <a:t>. hardware ‘back’ button, Panorama UI control) and within platforms (Android 2 and 4, iPhone vs iPad). </a:t>
            </a:r>
            <a:endParaRPr lang="en-ZA" sz="16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endParaRPr lang="en-ZA" sz="16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Keyboards </a:t>
            </a:r>
            <a:r>
              <a:rPr lang="en-ZA" sz="2000" dirty="0">
                <a:solidFill>
                  <a:schemeClr val="bg1">
                    <a:lumMod val="50000"/>
                  </a:schemeClr>
                </a:solidFill>
                <a:latin typeface="Helvetica" panose="020B0604020202020204" pitchFamily="34" charset="0"/>
                <a:cs typeface="Helvetica" panose="020B0604020202020204" pitchFamily="34" charset="0"/>
              </a:rPr>
              <a:t>– </a:t>
            </a:r>
            <a:r>
              <a:rPr lang="en-ZA" sz="1600" dirty="0">
                <a:solidFill>
                  <a:schemeClr val="bg1">
                    <a:lumMod val="50000"/>
                  </a:schemeClr>
                </a:solidFill>
                <a:latin typeface="Helvetica" panose="020B0604020202020204" pitchFamily="34" charset="0"/>
                <a:cs typeface="Helvetica" panose="020B0604020202020204" pitchFamily="34" charset="0"/>
              </a:rPr>
              <a:t>Some Android devices have physical keyboards while others only have a software keyboard. Code that detects when a soft-keyboard is obscuring part of the screen needs to sensitive to these differences. </a:t>
            </a:r>
          </a:p>
        </p:txBody>
      </p:sp>
    </p:spTree>
    <p:extLst>
      <p:ext uri="{BB962C8B-B14F-4D97-AF65-F5344CB8AC3E}">
        <p14:creationId xmlns:p14="http://schemas.microsoft.com/office/powerpoint/2010/main" val="3329937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Handling Platform Divergence &amp; Features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307975" y="903287"/>
            <a:ext cx="8642408" cy="3903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Platform-specific attributes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Touch </a:t>
            </a:r>
            <a:r>
              <a:rPr lang="en-ZA" sz="2000" dirty="0">
                <a:solidFill>
                  <a:schemeClr val="bg1">
                    <a:lumMod val="50000"/>
                  </a:schemeClr>
                </a:solidFill>
                <a:latin typeface="Helvetica" panose="020B0604020202020204" pitchFamily="34" charset="0"/>
                <a:cs typeface="Helvetica" panose="020B0604020202020204" pitchFamily="34" charset="0"/>
              </a:rPr>
              <a:t>and gestures – </a:t>
            </a:r>
            <a:r>
              <a:rPr lang="en-ZA" sz="1600" dirty="0">
                <a:solidFill>
                  <a:schemeClr val="bg1">
                    <a:lumMod val="50000"/>
                  </a:schemeClr>
                </a:solidFill>
                <a:latin typeface="Helvetica" panose="020B0604020202020204" pitchFamily="34" charset="0"/>
                <a:cs typeface="Helvetica" panose="020B0604020202020204" pitchFamily="34" charset="0"/>
              </a:rPr>
              <a:t>Operating system support for gesture recognition varies, especially in older versions of each operating system. Earlier versions of Android have very limited support for touch operations, meaning that supporting older devices may require separate code </a:t>
            </a:r>
            <a:endParaRPr lang="en-ZA" sz="16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Push </a:t>
            </a:r>
            <a:r>
              <a:rPr lang="en-ZA" sz="2000" dirty="0">
                <a:solidFill>
                  <a:schemeClr val="bg1">
                    <a:lumMod val="50000"/>
                  </a:schemeClr>
                </a:solidFill>
                <a:latin typeface="Helvetica" panose="020B0604020202020204" pitchFamily="34" charset="0"/>
                <a:cs typeface="Helvetica" panose="020B0604020202020204" pitchFamily="34" charset="0"/>
              </a:rPr>
              <a:t>notifications – </a:t>
            </a:r>
            <a:r>
              <a:rPr lang="en-ZA" sz="1600" dirty="0">
                <a:solidFill>
                  <a:schemeClr val="bg1">
                    <a:lumMod val="50000"/>
                  </a:schemeClr>
                </a:solidFill>
                <a:latin typeface="Helvetica" panose="020B0604020202020204" pitchFamily="34" charset="0"/>
                <a:cs typeface="Helvetica" panose="020B0604020202020204" pitchFamily="34" charset="0"/>
              </a:rPr>
              <a:t>There are different capabilities/implementations on each platform (</a:t>
            </a:r>
            <a:r>
              <a:rPr lang="en-ZA" sz="1600" dirty="0" err="1">
                <a:solidFill>
                  <a:schemeClr val="bg1">
                    <a:lumMod val="50000"/>
                  </a:schemeClr>
                </a:solidFill>
                <a:latin typeface="Helvetica" panose="020B0604020202020204" pitchFamily="34" charset="0"/>
                <a:cs typeface="Helvetica" panose="020B0604020202020204" pitchFamily="34" charset="0"/>
              </a:rPr>
              <a:t>eg</a:t>
            </a:r>
            <a:r>
              <a:rPr lang="en-ZA" sz="1600" dirty="0">
                <a:solidFill>
                  <a:schemeClr val="bg1">
                    <a:lumMod val="50000"/>
                  </a:schemeClr>
                </a:solidFill>
                <a:latin typeface="Helvetica" panose="020B0604020202020204" pitchFamily="34" charset="0"/>
                <a:cs typeface="Helvetica" panose="020B0604020202020204" pitchFamily="34" charset="0"/>
              </a:rPr>
              <a:t>. Live Tiles in Windows Phone). </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81423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Handling Platform Divergence &amp; Features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307975" y="903287"/>
            <a:ext cx="8642408" cy="402944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a:solidFill>
                  <a:schemeClr val="bg1">
                    <a:lumMod val="50000"/>
                  </a:schemeClr>
                </a:solidFill>
                <a:latin typeface="Helvetica" panose="020B0604020202020204" pitchFamily="34" charset="0"/>
                <a:cs typeface="Helvetica" panose="020B0604020202020204" pitchFamily="34" charset="0"/>
              </a:rPr>
              <a:t>Device-specific features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Camera </a:t>
            </a:r>
            <a:r>
              <a:rPr lang="en-ZA" sz="2000" dirty="0">
                <a:solidFill>
                  <a:schemeClr val="bg1">
                    <a:lumMod val="50000"/>
                  </a:schemeClr>
                </a:solidFill>
                <a:latin typeface="Helvetica" panose="020B0604020202020204" pitchFamily="34" charset="0"/>
                <a:cs typeface="Helvetica" panose="020B0604020202020204" pitchFamily="34" charset="0"/>
              </a:rPr>
              <a:t>– </a:t>
            </a:r>
            <a:r>
              <a:rPr lang="en-ZA" sz="1600" dirty="0">
                <a:solidFill>
                  <a:schemeClr val="bg1">
                    <a:lumMod val="50000"/>
                  </a:schemeClr>
                </a:solidFill>
                <a:latin typeface="Helvetica" panose="020B0604020202020204" pitchFamily="34" charset="0"/>
                <a:cs typeface="Helvetica" panose="020B0604020202020204" pitchFamily="34" charset="0"/>
              </a:rPr>
              <a:t>Functionality differs across devices: some devices don’t have a camera, others have both front- and rear-facing cameras. Some cameras are capable of video recording. </a:t>
            </a:r>
          </a:p>
          <a:p>
            <a:pPr fontAlgn="auto">
              <a:spcAft>
                <a:spcPts val="0"/>
              </a:spcAft>
            </a:pPr>
            <a:endParaRPr lang="en-ZA" sz="16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Geo-location </a:t>
            </a:r>
            <a:r>
              <a:rPr lang="en-ZA" sz="2000" dirty="0">
                <a:solidFill>
                  <a:schemeClr val="bg1">
                    <a:lumMod val="50000"/>
                  </a:schemeClr>
                </a:solidFill>
                <a:latin typeface="Helvetica" panose="020B0604020202020204" pitchFamily="34" charset="0"/>
                <a:cs typeface="Helvetica" panose="020B0604020202020204" pitchFamily="34" charset="0"/>
              </a:rPr>
              <a:t>&amp; maps – </a:t>
            </a:r>
            <a:r>
              <a:rPr lang="en-ZA" sz="1600" dirty="0">
                <a:solidFill>
                  <a:schemeClr val="bg1">
                    <a:lumMod val="50000"/>
                  </a:schemeClr>
                </a:solidFill>
                <a:latin typeface="Helvetica" panose="020B0604020202020204" pitchFamily="34" charset="0"/>
                <a:cs typeface="Helvetica" panose="020B0604020202020204" pitchFamily="34" charset="0"/>
              </a:rPr>
              <a:t>Support for GPS or Wi-Fi location is not present on all devices. Apps also need to cater for the varying levels of accuracy that’s supported by each method. </a:t>
            </a:r>
          </a:p>
          <a:p>
            <a:pPr fontAlgn="auto">
              <a:spcAft>
                <a:spcPts val="0"/>
              </a:spcAft>
            </a:pPr>
            <a:endParaRPr lang="en-ZA" sz="20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Accelerometer</a:t>
            </a:r>
            <a:r>
              <a:rPr lang="en-ZA" sz="2000" dirty="0">
                <a:solidFill>
                  <a:schemeClr val="bg1">
                    <a:lumMod val="50000"/>
                  </a:schemeClr>
                </a:solidFill>
                <a:latin typeface="Helvetica" panose="020B0604020202020204" pitchFamily="34" charset="0"/>
                <a:cs typeface="Helvetica" panose="020B0604020202020204" pitchFamily="34" charset="0"/>
              </a:rPr>
              <a:t>, gyroscope and compass – </a:t>
            </a:r>
            <a:r>
              <a:rPr lang="en-ZA" sz="1600" dirty="0">
                <a:solidFill>
                  <a:schemeClr val="bg1">
                    <a:lumMod val="50000"/>
                  </a:schemeClr>
                </a:solidFill>
                <a:latin typeface="Helvetica" panose="020B0604020202020204" pitchFamily="34" charset="0"/>
                <a:cs typeface="Helvetica" panose="020B0604020202020204" pitchFamily="34" charset="0"/>
              </a:rPr>
              <a:t>These features are often found in only a selection of devices on each platform, so apps almost always need to provide a </a:t>
            </a:r>
            <a:r>
              <a:rPr lang="en-ZA" sz="1600" dirty="0" err="1">
                <a:solidFill>
                  <a:schemeClr val="bg1">
                    <a:lumMod val="50000"/>
                  </a:schemeClr>
                </a:solidFill>
                <a:latin typeface="Helvetica" panose="020B0604020202020204" pitchFamily="34" charset="0"/>
                <a:cs typeface="Helvetica" panose="020B0604020202020204" pitchFamily="34" charset="0"/>
              </a:rPr>
              <a:t>fallback</a:t>
            </a:r>
            <a:r>
              <a:rPr lang="en-ZA" sz="1600" dirty="0">
                <a:solidFill>
                  <a:schemeClr val="bg1">
                    <a:lumMod val="50000"/>
                  </a:schemeClr>
                </a:solidFill>
                <a:latin typeface="Helvetica" panose="020B0604020202020204" pitchFamily="34" charset="0"/>
                <a:cs typeface="Helvetica" panose="020B0604020202020204" pitchFamily="34" charset="0"/>
              </a:rPr>
              <a:t> when the hardware isn’t supported. </a:t>
            </a:r>
            <a:endParaRPr lang="en-ZA" sz="2000" dirty="0">
              <a:solidFill>
                <a:schemeClr val="bg1">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64497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Handling Platform Divergence &amp; Features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307975" y="903287"/>
            <a:ext cx="8642408" cy="3903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a:solidFill>
                  <a:schemeClr val="bg1">
                    <a:lumMod val="50000"/>
                  </a:schemeClr>
                </a:solidFill>
                <a:latin typeface="Helvetica" panose="020B0604020202020204" pitchFamily="34" charset="0"/>
                <a:cs typeface="Helvetica" panose="020B0604020202020204" pitchFamily="34" charset="0"/>
              </a:rPr>
              <a:t>Device-specific features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Twitter </a:t>
            </a:r>
            <a:r>
              <a:rPr lang="en-ZA" sz="2000" dirty="0">
                <a:solidFill>
                  <a:schemeClr val="bg1">
                    <a:lumMod val="50000"/>
                  </a:schemeClr>
                </a:solidFill>
                <a:latin typeface="Helvetica" panose="020B0604020202020204" pitchFamily="34" charset="0"/>
                <a:cs typeface="Helvetica" panose="020B0604020202020204" pitchFamily="34" charset="0"/>
              </a:rPr>
              <a:t>and Facebook – </a:t>
            </a:r>
            <a:r>
              <a:rPr lang="en-ZA" sz="1600" dirty="0">
                <a:solidFill>
                  <a:schemeClr val="bg1">
                    <a:lumMod val="50000"/>
                  </a:schemeClr>
                </a:solidFill>
                <a:latin typeface="Helvetica" panose="020B0604020202020204" pitchFamily="34" charset="0"/>
                <a:cs typeface="Helvetica" panose="020B0604020202020204" pitchFamily="34" charset="0"/>
              </a:rPr>
              <a:t>only ‘built-in’ on iOS5 and iOS6 respectively. On earlier versions and other platforms you will need to provide your own authentication functions and interface directly with each services’ API. </a:t>
            </a: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Near </a:t>
            </a:r>
            <a:r>
              <a:rPr lang="en-ZA" sz="2000" dirty="0">
                <a:solidFill>
                  <a:schemeClr val="bg1">
                    <a:lumMod val="50000"/>
                  </a:schemeClr>
                </a:solidFill>
                <a:latin typeface="Helvetica" panose="020B0604020202020204" pitchFamily="34" charset="0"/>
                <a:cs typeface="Helvetica" panose="020B0604020202020204" pitchFamily="34" charset="0"/>
              </a:rPr>
              <a:t>Field Communications (NFC) – </a:t>
            </a:r>
            <a:r>
              <a:rPr lang="en-ZA" sz="1600" dirty="0">
                <a:solidFill>
                  <a:schemeClr val="bg1">
                    <a:lumMod val="50000"/>
                  </a:schemeClr>
                </a:solidFill>
                <a:latin typeface="Helvetica" panose="020B0604020202020204" pitchFamily="34" charset="0"/>
                <a:cs typeface="Helvetica" panose="020B0604020202020204" pitchFamily="34" charset="0"/>
              </a:rPr>
              <a:t>Only on (some) </a:t>
            </a:r>
            <a:r>
              <a:rPr lang="en-ZA" sz="1600" dirty="0" smtClean="0">
                <a:solidFill>
                  <a:schemeClr val="bg1">
                    <a:lumMod val="50000"/>
                  </a:schemeClr>
                </a:solidFill>
                <a:latin typeface="Helvetica" panose="020B0604020202020204" pitchFamily="34" charset="0"/>
                <a:cs typeface="Helvetica" panose="020B0604020202020204" pitchFamily="34" charset="0"/>
              </a:rPr>
              <a:t>Android &amp; iOS phones</a:t>
            </a:r>
            <a:endParaRPr lang="en-ZA" sz="16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endParaRPr lang="en-ZA" sz="2000" dirty="0">
              <a:solidFill>
                <a:schemeClr val="bg1">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32029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Handling Platform Divergence &amp; Features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307975" y="1375794"/>
            <a:ext cx="8642408" cy="343109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Platform Abstraction</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600" dirty="0" smtClean="0">
                <a:solidFill>
                  <a:schemeClr val="bg1">
                    <a:lumMod val="50000"/>
                  </a:schemeClr>
                </a:solidFill>
                <a:latin typeface="Helvetica" panose="020B0604020202020204" pitchFamily="34" charset="0"/>
                <a:cs typeface="Helvetica" panose="020B0604020202020204" pitchFamily="34" charset="0"/>
              </a:rPr>
              <a:t>Business </a:t>
            </a:r>
            <a:r>
              <a:rPr lang="en-ZA" sz="1600" dirty="0">
                <a:solidFill>
                  <a:schemeClr val="bg1">
                    <a:lumMod val="50000"/>
                  </a:schemeClr>
                </a:solidFill>
                <a:latin typeface="Helvetica" panose="020B0604020202020204" pitchFamily="34" charset="0"/>
                <a:cs typeface="Helvetica" panose="020B0604020202020204" pitchFamily="34" charset="0"/>
              </a:rPr>
              <a:t>Façade pattern, provides a unified access across platforms and abstracts the particular platform implementations into a single, unified API. </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Divergent Implementation</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600" dirty="0" smtClean="0">
                <a:solidFill>
                  <a:schemeClr val="bg1">
                    <a:lumMod val="50000"/>
                  </a:schemeClr>
                </a:solidFill>
                <a:latin typeface="Helvetica" panose="020B0604020202020204" pitchFamily="34" charset="0"/>
                <a:cs typeface="Helvetica" panose="020B0604020202020204" pitchFamily="34" charset="0"/>
              </a:rPr>
              <a:t>Invocation </a:t>
            </a:r>
            <a:r>
              <a:rPr lang="en-ZA" sz="1600" dirty="0">
                <a:solidFill>
                  <a:schemeClr val="bg1">
                    <a:lumMod val="50000"/>
                  </a:schemeClr>
                </a:solidFill>
                <a:latin typeface="Helvetica" panose="020B0604020202020204" pitchFamily="34" charset="0"/>
                <a:cs typeface="Helvetica" panose="020B0604020202020204" pitchFamily="34" charset="0"/>
              </a:rPr>
              <a:t>of specific platform features via divergent implementations via architectural tools such as interfaces and inheritance or conditional compilation. </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endParaRPr lang="en-ZA" sz="2000" dirty="0">
              <a:solidFill>
                <a:schemeClr val="bg1">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590672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Handling Platform Divergence &amp; Features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307975" y="903287"/>
            <a:ext cx="8642408" cy="3903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a:solidFill>
                  <a:schemeClr val="bg1">
                    <a:lumMod val="50000"/>
                  </a:schemeClr>
                </a:solidFill>
                <a:latin typeface="Helvetica" panose="020B0604020202020204" pitchFamily="34" charset="0"/>
                <a:cs typeface="Helvetica" panose="020B0604020202020204" pitchFamily="34" charset="0"/>
              </a:rPr>
              <a:t>Interfaces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600" dirty="0">
                <a:solidFill>
                  <a:schemeClr val="bg1">
                    <a:lumMod val="50000"/>
                  </a:schemeClr>
                </a:solidFill>
                <a:latin typeface="Helvetica" panose="020B0604020202020204" pitchFamily="34" charset="0"/>
                <a:cs typeface="Helvetica" panose="020B0604020202020204" pitchFamily="34" charset="0"/>
              </a:rPr>
              <a:t>Using interfaces allows you to implement platform-specific classes that can still be passed into your shared libraries to take advantage of common code</a:t>
            </a:r>
            <a:r>
              <a:rPr lang="en-ZA" sz="1600" dirty="0" smtClean="0">
                <a:solidFill>
                  <a:schemeClr val="bg1">
                    <a:lumMod val="50000"/>
                  </a:schemeClr>
                </a:solidFill>
                <a:latin typeface="Helvetica" panose="020B0604020202020204" pitchFamily="34" charset="0"/>
                <a:cs typeface="Helvetica" panose="020B0604020202020204" pitchFamily="34" charset="0"/>
              </a:rPr>
              <a:t>.</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000" dirty="0">
                <a:solidFill>
                  <a:schemeClr val="bg1">
                    <a:lumMod val="50000"/>
                  </a:schemeClr>
                </a:solidFill>
                <a:latin typeface="Helvetica" panose="020B0604020202020204" pitchFamily="34" charset="0"/>
                <a:cs typeface="Helvetica" panose="020B0604020202020204" pitchFamily="34" charset="0"/>
              </a:rPr>
              <a:t>Inheritance</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600" dirty="0">
                <a:solidFill>
                  <a:schemeClr val="bg1">
                    <a:lumMod val="50000"/>
                  </a:schemeClr>
                </a:solidFill>
                <a:latin typeface="Helvetica" panose="020B0604020202020204" pitchFamily="34" charset="0"/>
                <a:cs typeface="Helvetica" panose="020B0604020202020204" pitchFamily="34" charset="0"/>
              </a:rPr>
              <a:t>The shared code could implement abstract or virtual classes that could be extended in one or more platform-specific projects. This is similar to using interfaces but with some </a:t>
            </a:r>
            <a:r>
              <a:rPr lang="en-ZA" sz="1600" dirty="0" smtClean="0">
                <a:solidFill>
                  <a:schemeClr val="bg1">
                    <a:lumMod val="50000"/>
                  </a:schemeClr>
                </a:solidFill>
                <a:latin typeface="Helvetica" panose="020B0604020202020204" pitchFamily="34" charset="0"/>
                <a:cs typeface="Helvetica" panose="020B0604020202020204" pitchFamily="34" charset="0"/>
              </a:rPr>
              <a:t>behaviour </a:t>
            </a:r>
            <a:r>
              <a:rPr lang="en-ZA" sz="1600" dirty="0">
                <a:solidFill>
                  <a:schemeClr val="bg1">
                    <a:lumMod val="50000"/>
                  </a:schemeClr>
                </a:solidFill>
                <a:latin typeface="Helvetica" panose="020B0604020202020204" pitchFamily="34" charset="0"/>
                <a:cs typeface="Helvetica" panose="020B0604020202020204" pitchFamily="34" charset="0"/>
              </a:rPr>
              <a:t>already implemented. There are different viewpoints on whether interfaces or inheritance are a better design choice: in particular because C# only allows single inheritance it can dictate the way your APIs can be designed going forward. </a:t>
            </a:r>
            <a:r>
              <a:rPr lang="en-ZA" sz="1600" i="1" dirty="0">
                <a:solidFill>
                  <a:schemeClr val="bg1">
                    <a:lumMod val="50000"/>
                  </a:schemeClr>
                </a:solidFill>
                <a:latin typeface="Helvetica" panose="020B0604020202020204" pitchFamily="34" charset="0"/>
                <a:cs typeface="Helvetica" panose="020B0604020202020204" pitchFamily="34" charset="0"/>
              </a:rPr>
              <a:t>Use inheritance with caution</a:t>
            </a:r>
            <a:r>
              <a:rPr lang="en-ZA" sz="1600" dirty="0">
                <a:solidFill>
                  <a:schemeClr val="bg1">
                    <a:lumMod val="50000"/>
                  </a:schemeClr>
                </a:solidFill>
                <a:latin typeface="Helvetica" panose="020B0604020202020204" pitchFamily="34" charset="0"/>
                <a:cs typeface="Helvetica" panose="020B0604020202020204" pitchFamily="34" charset="0"/>
              </a:rPr>
              <a:t>.</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511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Handling Platform Divergence &amp; Features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307975" y="903287"/>
            <a:ext cx="8642408" cy="3903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a:solidFill>
                  <a:schemeClr val="bg1">
                    <a:lumMod val="50000"/>
                  </a:schemeClr>
                </a:solidFill>
                <a:latin typeface="Helvetica" panose="020B0604020202020204" pitchFamily="34" charset="0"/>
                <a:cs typeface="Helvetica" panose="020B0604020202020204" pitchFamily="34" charset="0"/>
              </a:rPr>
              <a:t>Conditional Compilation</a:t>
            </a:r>
          </a:p>
          <a:p>
            <a:pPr marL="0" indent="0" fontAlgn="auto">
              <a:spcAft>
                <a:spcPts val="0"/>
              </a:spcAft>
              <a:buNone/>
            </a:pPr>
            <a:r>
              <a:rPr lang="en-ZA" sz="1600" dirty="0" smtClean="0">
                <a:solidFill>
                  <a:schemeClr val="bg1">
                    <a:lumMod val="50000"/>
                  </a:schemeClr>
                </a:solidFill>
                <a:latin typeface="Helvetica" panose="020B0604020202020204" pitchFamily="34" charset="0"/>
                <a:cs typeface="Helvetica" panose="020B0604020202020204" pitchFamily="34" charset="0"/>
              </a:rPr>
              <a:t/>
            </a:r>
            <a:br>
              <a:rPr lang="en-ZA" sz="1600" dirty="0" smtClean="0">
                <a:solidFill>
                  <a:schemeClr val="bg1">
                    <a:lumMod val="50000"/>
                  </a:schemeClr>
                </a:solidFill>
                <a:latin typeface="Helvetica" panose="020B0604020202020204" pitchFamily="34" charset="0"/>
                <a:cs typeface="Helvetica" panose="020B0604020202020204" pitchFamily="34" charset="0"/>
              </a:rPr>
            </a:br>
            <a:r>
              <a:rPr lang="en-ZA" sz="1600" dirty="0" smtClean="0">
                <a:solidFill>
                  <a:schemeClr val="bg1">
                    <a:lumMod val="50000"/>
                  </a:schemeClr>
                </a:solidFill>
                <a:latin typeface="Helvetica" panose="020B0604020202020204" pitchFamily="34" charset="0"/>
                <a:cs typeface="Helvetica" panose="020B0604020202020204" pitchFamily="34" charset="0"/>
              </a:rPr>
              <a:t>Conditional </a:t>
            </a:r>
            <a:r>
              <a:rPr lang="en-ZA" sz="1600" dirty="0">
                <a:solidFill>
                  <a:schemeClr val="bg1">
                    <a:lumMod val="50000"/>
                  </a:schemeClr>
                </a:solidFill>
                <a:latin typeface="Helvetica" panose="020B0604020202020204" pitchFamily="34" charset="0"/>
                <a:cs typeface="Helvetica" panose="020B0604020202020204" pitchFamily="34" charset="0"/>
              </a:rPr>
              <a:t>compilation works best with Shared Asset Projects, where the same source file is being referenced in multiple projects that have different symbols defined</a:t>
            </a:r>
            <a:r>
              <a:rPr lang="en-ZA" sz="1600" dirty="0" smtClean="0">
                <a:solidFill>
                  <a:schemeClr val="bg1">
                    <a:lumMod val="50000"/>
                  </a:schemeClr>
                </a:solidFill>
                <a:latin typeface="Helvetica" panose="020B0604020202020204" pitchFamily="34" charset="0"/>
                <a:cs typeface="Helvetica" panose="020B0604020202020204" pitchFamily="34" charset="0"/>
              </a:rPr>
              <a:t>.</a:t>
            </a:r>
            <a:br>
              <a:rPr lang="en-ZA" sz="1600" dirty="0" smtClean="0">
                <a:solidFill>
                  <a:schemeClr val="bg1">
                    <a:lumMod val="50000"/>
                  </a:schemeClr>
                </a:solidFill>
                <a:latin typeface="Helvetica" panose="020B0604020202020204" pitchFamily="34" charset="0"/>
                <a:cs typeface="Helvetica" panose="020B0604020202020204" pitchFamily="34" charset="0"/>
              </a:rPr>
            </a:b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600" dirty="0" err="1">
                <a:solidFill>
                  <a:schemeClr val="bg1">
                    <a:lumMod val="50000"/>
                  </a:schemeClr>
                </a:solidFill>
                <a:latin typeface="Helvetica" panose="020B0604020202020204" pitchFamily="34" charset="0"/>
                <a:cs typeface="Helvetica" panose="020B0604020202020204" pitchFamily="34" charset="0"/>
              </a:rPr>
              <a:t>Xamarin</a:t>
            </a:r>
            <a:r>
              <a:rPr lang="en-ZA" sz="1600" dirty="0">
                <a:solidFill>
                  <a:schemeClr val="bg1">
                    <a:lumMod val="50000"/>
                  </a:schemeClr>
                </a:solidFill>
                <a:latin typeface="Helvetica" panose="020B0604020202020204" pitchFamily="34" charset="0"/>
                <a:cs typeface="Helvetica" panose="020B0604020202020204" pitchFamily="34" charset="0"/>
              </a:rPr>
              <a:t> projects always define MOBILE which is true for both iOS and Android application projects.</a:t>
            </a:r>
          </a:p>
        </p:txBody>
      </p:sp>
      <p:sp>
        <p:nvSpPr>
          <p:cNvPr id="3" name="Rectangle 2"/>
          <p:cNvSpPr/>
          <p:nvPr/>
        </p:nvSpPr>
        <p:spPr>
          <a:xfrm>
            <a:off x="2205286" y="3433659"/>
            <a:ext cx="4572000" cy="738664"/>
          </a:xfrm>
          <a:prstGeom prst="rect">
            <a:avLst/>
          </a:prstGeom>
        </p:spPr>
        <p:txBody>
          <a:bodyPr>
            <a:spAutoFit/>
          </a:bodyPr>
          <a:lstStyle/>
          <a:p>
            <a:r>
              <a:rPr lang="en-ZA" sz="1400" dirty="0">
                <a:latin typeface="Courier" pitchFamily="49" charset="0"/>
              </a:rPr>
              <a:t>#</a:t>
            </a:r>
            <a:r>
              <a:rPr lang="en-ZA" sz="1400" dirty="0">
                <a:solidFill>
                  <a:schemeClr val="accent5">
                    <a:lumMod val="75000"/>
                  </a:schemeClr>
                </a:solidFill>
                <a:latin typeface="Courier" pitchFamily="49" charset="0"/>
              </a:rPr>
              <a:t>if</a:t>
            </a:r>
            <a:r>
              <a:rPr lang="en-ZA" sz="1400" dirty="0">
                <a:latin typeface="Courier" pitchFamily="49" charset="0"/>
              </a:rPr>
              <a:t> </a:t>
            </a:r>
            <a:r>
              <a:rPr lang="en-ZA" sz="1400" dirty="0">
                <a:solidFill>
                  <a:srgbClr val="3498DB"/>
                </a:solidFill>
                <a:latin typeface="Courier" pitchFamily="49" charset="0"/>
              </a:rPr>
              <a:t>__MOBILE__</a:t>
            </a:r>
          </a:p>
          <a:p>
            <a:r>
              <a:rPr lang="en-ZA" sz="1400" dirty="0">
                <a:solidFill>
                  <a:schemeClr val="bg1">
                    <a:lumMod val="65000"/>
                  </a:schemeClr>
                </a:solidFill>
                <a:latin typeface="Courier" pitchFamily="49" charset="0"/>
              </a:rPr>
              <a:t>// </a:t>
            </a:r>
            <a:r>
              <a:rPr lang="en-ZA" sz="1400" dirty="0" err="1">
                <a:solidFill>
                  <a:schemeClr val="bg1">
                    <a:lumMod val="65000"/>
                  </a:schemeClr>
                </a:solidFill>
                <a:latin typeface="Courier" pitchFamily="49" charset="0"/>
              </a:rPr>
              <a:t>Xamarin</a:t>
            </a:r>
            <a:r>
              <a:rPr lang="en-ZA" sz="1400" dirty="0">
                <a:solidFill>
                  <a:schemeClr val="bg1">
                    <a:lumMod val="65000"/>
                  </a:schemeClr>
                </a:solidFill>
                <a:latin typeface="Courier" pitchFamily="49" charset="0"/>
              </a:rPr>
              <a:t> iOS or Android-specific code</a:t>
            </a:r>
          </a:p>
          <a:p>
            <a:r>
              <a:rPr lang="en-ZA" sz="1400" dirty="0">
                <a:latin typeface="Courier" pitchFamily="49" charset="0"/>
              </a:rPr>
              <a:t>#</a:t>
            </a:r>
            <a:r>
              <a:rPr lang="en-ZA" sz="1400" dirty="0" err="1">
                <a:latin typeface="Courier" pitchFamily="49" charset="0"/>
              </a:rPr>
              <a:t>endif</a:t>
            </a:r>
            <a:endParaRPr lang="en-ZA" sz="1400" dirty="0">
              <a:latin typeface="Courier" pitchFamily="49" charset="0"/>
            </a:endParaRPr>
          </a:p>
        </p:txBody>
      </p:sp>
    </p:spTree>
    <p:extLst>
      <p:ext uri="{BB962C8B-B14F-4D97-AF65-F5344CB8AC3E}">
        <p14:creationId xmlns:p14="http://schemas.microsoft.com/office/powerpoint/2010/main" val="2379722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Handling Platform Divergence &amp; Features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307975" y="903287"/>
            <a:ext cx="8642408" cy="3903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iOS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600" dirty="0" err="1" smtClean="0">
                <a:solidFill>
                  <a:schemeClr val="bg1">
                    <a:lumMod val="50000"/>
                  </a:schemeClr>
                </a:solidFill>
                <a:latin typeface="Helvetica" panose="020B0604020202020204" pitchFamily="34" charset="0"/>
                <a:cs typeface="Helvetica" panose="020B0604020202020204" pitchFamily="34" charset="0"/>
              </a:rPr>
              <a:t>Xamarin.iOS</a:t>
            </a:r>
            <a:r>
              <a:rPr lang="en-ZA" sz="1600" dirty="0" smtClean="0">
                <a:solidFill>
                  <a:schemeClr val="bg1">
                    <a:lumMod val="50000"/>
                  </a:schemeClr>
                </a:solidFill>
                <a:latin typeface="Helvetica" panose="020B0604020202020204" pitchFamily="34" charset="0"/>
                <a:cs typeface="Helvetica" panose="020B0604020202020204" pitchFamily="34" charset="0"/>
              </a:rPr>
              <a:t> </a:t>
            </a:r>
            <a:r>
              <a:rPr lang="en-ZA" sz="1600" dirty="0">
                <a:solidFill>
                  <a:schemeClr val="bg1">
                    <a:lumMod val="50000"/>
                  </a:schemeClr>
                </a:solidFill>
                <a:latin typeface="Helvetica" panose="020B0604020202020204" pitchFamily="34" charset="0"/>
                <a:cs typeface="Helvetica" panose="020B0604020202020204" pitchFamily="34" charset="0"/>
              </a:rPr>
              <a:t>defines IOS which you can use to detect iOS </a:t>
            </a:r>
            <a:r>
              <a:rPr lang="en-ZA" sz="1600" dirty="0" smtClean="0">
                <a:solidFill>
                  <a:schemeClr val="bg1">
                    <a:lumMod val="50000"/>
                  </a:schemeClr>
                </a:solidFill>
                <a:latin typeface="Helvetica" panose="020B0604020202020204" pitchFamily="34" charset="0"/>
                <a:cs typeface="Helvetica" panose="020B0604020202020204" pitchFamily="34" charset="0"/>
              </a:rPr>
              <a:t>devices</a:t>
            </a:r>
          </a:p>
          <a:p>
            <a:pPr marL="0" indent="0" fontAlgn="auto">
              <a:spcAft>
                <a:spcPts val="0"/>
              </a:spcAft>
              <a:buNone/>
            </a:pPr>
            <a:endParaRPr lang="en-ZA" sz="16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1600" dirty="0" smtClean="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16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Android</a:t>
            </a:r>
            <a:endParaRPr lang="en-ZA" sz="16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16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600" dirty="0">
                <a:solidFill>
                  <a:schemeClr val="bg1">
                    <a:lumMod val="50000"/>
                  </a:schemeClr>
                </a:solidFill>
                <a:latin typeface="Helvetica" panose="020B0604020202020204" pitchFamily="34" charset="0"/>
                <a:cs typeface="Helvetica" panose="020B0604020202020204" pitchFamily="34" charset="0"/>
              </a:rPr>
              <a:t>Code that should only be compiled into </a:t>
            </a:r>
            <a:r>
              <a:rPr lang="en-ZA" sz="1600" dirty="0" err="1">
                <a:solidFill>
                  <a:schemeClr val="bg1">
                    <a:lumMod val="50000"/>
                  </a:schemeClr>
                </a:solidFill>
                <a:latin typeface="Helvetica" panose="020B0604020202020204" pitchFamily="34" charset="0"/>
                <a:cs typeface="Helvetica" panose="020B0604020202020204" pitchFamily="34" charset="0"/>
              </a:rPr>
              <a:t>Xamarin.Android</a:t>
            </a:r>
            <a:r>
              <a:rPr lang="en-ZA" sz="1600" dirty="0">
                <a:solidFill>
                  <a:schemeClr val="bg1">
                    <a:lumMod val="50000"/>
                  </a:schemeClr>
                </a:solidFill>
                <a:latin typeface="Helvetica" panose="020B0604020202020204" pitchFamily="34" charset="0"/>
                <a:cs typeface="Helvetica" panose="020B0604020202020204" pitchFamily="34" charset="0"/>
              </a:rPr>
              <a:t> applications can use the following</a:t>
            </a:r>
          </a:p>
          <a:p>
            <a:pPr marL="0" indent="0" fontAlgn="auto">
              <a:spcAft>
                <a:spcPts val="0"/>
              </a:spcAft>
              <a:buNone/>
            </a:pPr>
            <a:r>
              <a:rPr lang="en-ZA" sz="1600" dirty="0" smtClean="0">
                <a:solidFill>
                  <a:schemeClr val="bg1">
                    <a:lumMod val="50000"/>
                  </a:schemeClr>
                </a:solidFill>
                <a:latin typeface="Helvetica" panose="020B0604020202020204" pitchFamily="34" charset="0"/>
                <a:cs typeface="Helvetica" panose="020B0604020202020204" pitchFamily="34" charset="0"/>
              </a:rPr>
              <a:t>.</a:t>
            </a:r>
            <a:endParaRPr lang="en-ZA" sz="16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2000" dirty="0" smtClean="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1600" dirty="0" smtClean="0">
                <a:solidFill>
                  <a:schemeClr val="bg1">
                    <a:lumMod val="50000"/>
                  </a:schemeClr>
                </a:solidFill>
                <a:latin typeface="Helvetica" panose="020B0604020202020204" pitchFamily="34" charset="0"/>
                <a:cs typeface="Helvetica" panose="020B0604020202020204" pitchFamily="34" charset="0"/>
              </a:rPr>
              <a:t/>
            </a:r>
            <a:br>
              <a:rPr lang="en-ZA" sz="1600" dirty="0" smtClean="0">
                <a:solidFill>
                  <a:schemeClr val="bg1">
                    <a:lumMod val="50000"/>
                  </a:schemeClr>
                </a:solidFill>
                <a:latin typeface="Helvetica" panose="020B0604020202020204" pitchFamily="34" charset="0"/>
                <a:cs typeface="Helvetica" panose="020B0604020202020204" pitchFamily="34" charset="0"/>
              </a:rPr>
            </a:br>
            <a:endParaRPr lang="en-ZA" sz="1600" dirty="0">
              <a:solidFill>
                <a:schemeClr val="bg1">
                  <a:lumMod val="50000"/>
                </a:schemeClr>
              </a:solidFill>
              <a:latin typeface="Helvetica" panose="020B0604020202020204" pitchFamily="34" charset="0"/>
              <a:cs typeface="Helvetica" panose="020B0604020202020204" pitchFamily="34" charset="0"/>
            </a:endParaRPr>
          </a:p>
        </p:txBody>
      </p:sp>
      <p:sp>
        <p:nvSpPr>
          <p:cNvPr id="3" name="Rectangle 2"/>
          <p:cNvSpPr/>
          <p:nvPr/>
        </p:nvSpPr>
        <p:spPr>
          <a:xfrm>
            <a:off x="1861337" y="2135765"/>
            <a:ext cx="4572000" cy="738664"/>
          </a:xfrm>
          <a:prstGeom prst="rect">
            <a:avLst/>
          </a:prstGeom>
        </p:spPr>
        <p:txBody>
          <a:bodyPr>
            <a:spAutoFit/>
          </a:bodyPr>
          <a:lstStyle/>
          <a:p>
            <a:r>
              <a:rPr lang="en-ZA" sz="1400" dirty="0">
                <a:latin typeface="Courier" pitchFamily="49" charset="0"/>
              </a:rPr>
              <a:t>#</a:t>
            </a:r>
            <a:r>
              <a:rPr lang="en-ZA" sz="1400" dirty="0">
                <a:solidFill>
                  <a:schemeClr val="accent5">
                    <a:lumMod val="75000"/>
                  </a:schemeClr>
                </a:solidFill>
                <a:latin typeface="Courier" pitchFamily="49" charset="0"/>
              </a:rPr>
              <a:t>if</a:t>
            </a:r>
            <a:r>
              <a:rPr lang="en-ZA" sz="1400" dirty="0">
                <a:latin typeface="Courier" pitchFamily="49" charset="0"/>
              </a:rPr>
              <a:t> </a:t>
            </a:r>
            <a:r>
              <a:rPr lang="en-ZA" sz="1400" dirty="0" smtClean="0">
                <a:solidFill>
                  <a:srgbClr val="3498DB"/>
                </a:solidFill>
                <a:latin typeface="Courier" pitchFamily="49" charset="0"/>
              </a:rPr>
              <a:t>__IOS__</a:t>
            </a:r>
            <a:endParaRPr lang="en-ZA" sz="1400" dirty="0">
              <a:solidFill>
                <a:srgbClr val="3498DB"/>
              </a:solidFill>
              <a:latin typeface="Courier" pitchFamily="49" charset="0"/>
            </a:endParaRPr>
          </a:p>
          <a:p>
            <a:r>
              <a:rPr lang="en-ZA" sz="1400" dirty="0">
                <a:solidFill>
                  <a:schemeClr val="bg1">
                    <a:lumMod val="65000"/>
                  </a:schemeClr>
                </a:solidFill>
                <a:latin typeface="Courier" pitchFamily="49" charset="0"/>
              </a:rPr>
              <a:t>// </a:t>
            </a:r>
            <a:r>
              <a:rPr lang="en-ZA" sz="1400" dirty="0" smtClean="0">
                <a:solidFill>
                  <a:schemeClr val="bg1">
                    <a:lumMod val="65000"/>
                  </a:schemeClr>
                </a:solidFill>
                <a:latin typeface="Courier" pitchFamily="49" charset="0"/>
              </a:rPr>
              <a:t>IOS-specific </a:t>
            </a:r>
            <a:r>
              <a:rPr lang="en-ZA" sz="1400" dirty="0">
                <a:solidFill>
                  <a:schemeClr val="bg1">
                    <a:lumMod val="65000"/>
                  </a:schemeClr>
                </a:solidFill>
                <a:latin typeface="Courier" pitchFamily="49" charset="0"/>
              </a:rPr>
              <a:t>code</a:t>
            </a:r>
          </a:p>
          <a:p>
            <a:r>
              <a:rPr lang="en-ZA" sz="1400" dirty="0">
                <a:latin typeface="Courier" pitchFamily="49" charset="0"/>
              </a:rPr>
              <a:t>#</a:t>
            </a:r>
            <a:r>
              <a:rPr lang="en-ZA" sz="1400" dirty="0" err="1">
                <a:latin typeface="Courier" pitchFamily="49" charset="0"/>
              </a:rPr>
              <a:t>endif</a:t>
            </a:r>
            <a:endParaRPr lang="en-ZA" sz="1400" dirty="0">
              <a:latin typeface="Courier" pitchFamily="49" charset="0"/>
            </a:endParaRPr>
          </a:p>
        </p:txBody>
      </p:sp>
      <p:sp>
        <p:nvSpPr>
          <p:cNvPr id="11" name="Rectangle 10"/>
          <p:cNvSpPr/>
          <p:nvPr/>
        </p:nvSpPr>
        <p:spPr>
          <a:xfrm>
            <a:off x="1861337" y="3890463"/>
            <a:ext cx="4572000" cy="738664"/>
          </a:xfrm>
          <a:prstGeom prst="rect">
            <a:avLst/>
          </a:prstGeom>
        </p:spPr>
        <p:txBody>
          <a:bodyPr>
            <a:spAutoFit/>
          </a:bodyPr>
          <a:lstStyle/>
          <a:p>
            <a:r>
              <a:rPr lang="en-ZA" sz="1400" dirty="0">
                <a:latin typeface="Courier" pitchFamily="49" charset="0"/>
              </a:rPr>
              <a:t>#</a:t>
            </a:r>
            <a:r>
              <a:rPr lang="en-ZA" sz="1400" dirty="0">
                <a:solidFill>
                  <a:schemeClr val="accent5">
                    <a:lumMod val="75000"/>
                  </a:schemeClr>
                </a:solidFill>
                <a:latin typeface="Courier" pitchFamily="49" charset="0"/>
              </a:rPr>
              <a:t>if</a:t>
            </a:r>
            <a:r>
              <a:rPr lang="en-ZA" sz="1400" dirty="0">
                <a:latin typeface="Courier" pitchFamily="49" charset="0"/>
              </a:rPr>
              <a:t> </a:t>
            </a:r>
            <a:r>
              <a:rPr lang="en-ZA" sz="1400" dirty="0" smtClean="0">
                <a:solidFill>
                  <a:srgbClr val="3498DB"/>
                </a:solidFill>
                <a:latin typeface="Courier" pitchFamily="49" charset="0"/>
              </a:rPr>
              <a:t>__ANROID__</a:t>
            </a:r>
            <a:endParaRPr lang="en-ZA" sz="1400" dirty="0">
              <a:solidFill>
                <a:srgbClr val="3498DB"/>
              </a:solidFill>
              <a:latin typeface="Courier" pitchFamily="49" charset="0"/>
            </a:endParaRPr>
          </a:p>
          <a:p>
            <a:r>
              <a:rPr lang="en-ZA" sz="1400" dirty="0">
                <a:solidFill>
                  <a:schemeClr val="bg1">
                    <a:lumMod val="65000"/>
                  </a:schemeClr>
                </a:solidFill>
                <a:latin typeface="Courier" pitchFamily="49" charset="0"/>
              </a:rPr>
              <a:t>// </a:t>
            </a:r>
            <a:r>
              <a:rPr lang="en-ZA" sz="1400" dirty="0" smtClean="0">
                <a:solidFill>
                  <a:schemeClr val="bg1">
                    <a:lumMod val="65000"/>
                  </a:schemeClr>
                </a:solidFill>
                <a:latin typeface="Courier" pitchFamily="49" charset="0"/>
              </a:rPr>
              <a:t>Android-specific </a:t>
            </a:r>
            <a:r>
              <a:rPr lang="en-ZA" sz="1400" dirty="0">
                <a:solidFill>
                  <a:schemeClr val="bg1">
                    <a:lumMod val="65000"/>
                  </a:schemeClr>
                </a:solidFill>
                <a:latin typeface="Courier" pitchFamily="49" charset="0"/>
              </a:rPr>
              <a:t>code</a:t>
            </a:r>
          </a:p>
          <a:p>
            <a:r>
              <a:rPr lang="en-ZA" sz="1400" dirty="0">
                <a:latin typeface="Courier" pitchFamily="49" charset="0"/>
              </a:rPr>
              <a:t>#</a:t>
            </a:r>
            <a:r>
              <a:rPr lang="en-ZA" sz="1400" dirty="0" err="1">
                <a:latin typeface="Courier" pitchFamily="49" charset="0"/>
              </a:rPr>
              <a:t>endif</a:t>
            </a:r>
            <a:endParaRPr lang="en-ZA" sz="1400" dirty="0">
              <a:latin typeface="Courier" pitchFamily="49" charset="0"/>
            </a:endParaRPr>
          </a:p>
        </p:txBody>
      </p:sp>
    </p:spTree>
    <p:extLst>
      <p:ext uri="{BB962C8B-B14F-4D97-AF65-F5344CB8AC3E}">
        <p14:creationId xmlns:p14="http://schemas.microsoft.com/office/powerpoint/2010/main" val="1907504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Sharing Code Options</a:t>
            </a:r>
            <a:endParaRPr lang="en-US" b="0"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 Placeholder 2"/>
          <p:cNvSpPr txBox="1">
            <a:spLocks/>
          </p:cNvSpPr>
          <p:nvPr/>
        </p:nvSpPr>
        <p:spPr>
          <a:xfrm>
            <a:off x="307975" y="2348917"/>
            <a:ext cx="8373231" cy="247475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sz="2400" b="1" dirty="0">
                <a:solidFill>
                  <a:schemeClr val="bg1">
                    <a:lumMod val="50000"/>
                  </a:schemeClr>
                </a:solidFill>
                <a:latin typeface="Helvetica" panose="020B0604020202020204" pitchFamily="34" charset="0"/>
                <a:cs typeface="Helvetica" panose="020B0604020202020204" pitchFamily="34" charset="0"/>
              </a:rPr>
              <a:t>Shared Asset </a:t>
            </a:r>
            <a:r>
              <a:rPr lang="en-US" sz="2400" b="1" dirty="0" smtClean="0">
                <a:solidFill>
                  <a:schemeClr val="bg1">
                    <a:lumMod val="50000"/>
                  </a:schemeClr>
                </a:solidFill>
                <a:latin typeface="Helvetica" panose="020B0604020202020204" pitchFamily="34" charset="0"/>
                <a:cs typeface="Helvetica" panose="020B0604020202020204" pitchFamily="34" charset="0"/>
              </a:rPr>
              <a:t>Projects </a:t>
            </a:r>
            <a:r>
              <a:rPr lang="en-US" sz="2400" dirty="0" smtClean="0">
                <a:solidFill>
                  <a:schemeClr val="bg1">
                    <a:lumMod val="50000"/>
                  </a:schemeClr>
                </a:solidFill>
                <a:latin typeface="Helvetica" panose="020B0604020202020204" pitchFamily="34" charset="0"/>
                <a:cs typeface="Helvetica" panose="020B0604020202020204" pitchFamily="34" charset="0"/>
              </a:rPr>
              <a:t>- </a:t>
            </a:r>
            <a:r>
              <a:rPr lang="en-ZA" sz="2100" i="1" dirty="0">
                <a:solidFill>
                  <a:schemeClr val="bg1">
                    <a:lumMod val="50000"/>
                  </a:schemeClr>
                </a:solidFill>
                <a:latin typeface="Helvetica" panose="020B0604020202020204" pitchFamily="34" charset="0"/>
                <a:cs typeface="Helvetica" panose="020B0604020202020204" pitchFamily="34" charset="0"/>
              </a:rPr>
              <a:t>Use the Shared Asset Project type to organize your source code, and use #if compiler directives as required to manage platform-specific requirements</a:t>
            </a:r>
            <a:r>
              <a:rPr lang="en-ZA" sz="2100" i="1" dirty="0" smtClean="0">
                <a:solidFill>
                  <a:schemeClr val="bg1">
                    <a:lumMod val="50000"/>
                  </a:schemeClr>
                </a:solidFill>
                <a:latin typeface="Helvetica" panose="020B0604020202020204" pitchFamily="34" charset="0"/>
                <a:cs typeface="Helvetica" panose="020B0604020202020204" pitchFamily="34" charset="0"/>
              </a:rPr>
              <a:t>.</a:t>
            </a:r>
            <a:br>
              <a:rPr lang="en-ZA" sz="2100" i="1" dirty="0" smtClean="0">
                <a:solidFill>
                  <a:schemeClr val="bg1">
                    <a:lumMod val="50000"/>
                  </a:schemeClr>
                </a:solidFill>
                <a:latin typeface="Helvetica" panose="020B0604020202020204" pitchFamily="34" charset="0"/>
                <a:cs typeface="Helvetica" panose="020B0604020202020204" pitchFamily="34" charset="0"/>
              </a:rPr>
            </a:br>
            <a:endParaRPr lang="en-US" sz="2400" i="1"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US" sz="2400" b="1" dirty="0">
                <a:solidFill>
                  <a:schemeClr val="bg1">
                    <a:lumMod val="50000"/>
                  </a:schemeClr>
                </a:solidFill>
                <a:latin typeface="Helvetica" panose="020B0604020202020204" pitchFamily="34" charset="0"/>
                <a:cs typeface="Helvetica" panose="020B0604020202020204" pitchFamily="34" charset="0"/>
              </a:rPr>
              <a:t>Portable Class </a:t>
            </a:r>
            <a:r>
              <a:rPr lang="en-US" sz="2400" b="1" dirty="0" smtClean="0">
                <a:solidFill>
                  <a:schemeClr val="bg1">
                    <a:lumMod val="50000"/>
                  </a:schemeClr>
                </a:solidFill>
                <a:latin typeface="Helvetica" panose="020B0604020202020204" pitchFamily="34" charset="0"/>
                <a:cs typeface="Helvetica" panose="020B0604020202020204" pitchFamily="34" charset="0"/>
              </a:rPr>
              <a:t>Libraries </a:t>
            </a:r>
            <a:r>
              <a:rPr lang="en-US" sz="2400" dirty="0" smtClean="0">
                <a:solidFill>
                  <a:schemeClr val="bg1">
                    <a:lumMod val="50000"/>
                  </a:schemeClr>
                </a:solidFill>
                <a:latin typeface="Helvetica" panose="020B0604020202020204" pitchFamily="34" charset="0"/>
                <a:cs typeface="Helvetica" panose="020B0604020202020204" pitchFamily="34" charset="0"/>
              </a:rPr>
              <a:t>- </a:t>
            </a:r>
            <a:r>
              <a:rPr lang="en-ZA" sz="2100" i="1" dirty="0">
                <a:solidFill>
                  <a:schemeClr val="bg1">
                    <a:lumMod val="50000"/>
                  </a:schemeClr>
                </a:solidFill>
                <a:latin typeface="Helvetica" panose="020B0604020202020204" pitchFamily="34" charset="0"/>
                <a:cs typeface="Helvetica" panose="020B0604020202020204" pitchFamily="34" charset="0"/>
              </a:rPr>
              <a:t>Create a Portable Class Library (PCL) </a:t>
            </a:r>
            <a:r>
              <a:rPr lang="en-ZA" sz="2100" i="1" dirty="0" smtClean="0">
                <a:solidFill>
                  <a:schemeClr val="bg1">
                    <a:lumMod val="50000"/>
                  </a:schemeClr>
                </a:solidFill>
                <a:latin typeface="Helvetica" panose="020B0604020202020204" pitchFamily="34" charset="0"/>
                <a:cs typeface="Helvetica" panose="020B0604020202020204" pitchFamily="34" charset="0"/>
              </a:rPr>
              <a:t>targeting </a:t>
            </a:r>
            <a:r>
              <a:rPr lang="en-ZA" sz="2100" i="1" dirty="0">
                <a:solidFill>
                  <a:schemeClr val="bg1">
                    <a:lumMod val="50000"/>
                  </a:schemeClr>
                </a:solidFill>
                <a:latin typeface="Helvetica" panose="020B0604020202020204" pitchFamily="34" charset="0"/>
                <a:cs typeface="Helvetica" panose="020B0604020202020204" pitchFamily="34" charset="0"/>
              </a:rPr>
              <a:t>the platforms you wish to support, and use Interfaces to provide platform-specific functionality.</a:t>
            </a:r>
            <a:r>
              <a:rPr lang="en-ZA" sz="2400" dirty="0">
                <a:solidFill>
                  <a:schemeClr val="bg1">
                    <a:lumMod val="50000"/>
                  </a:schemeClr>
                </a:solidFill>
                <a:latin typeface="Helvetica" panose="020B0604020202020204" pitchFamily="34" charset="0"/>
                <a:cs typeface="Helvetica" panose="020B0604020202020204" pitchFamily="34" charset="0"/>
              </a:rPr>
              <a:t> </a:t>
            </a:r>
            <a:endParaRPr lang="en-US" sz="2400" dirty="0" smtClean="0">
              <a:solidFill>
                <a:schemeClr val="bg1">
                  <a:lumMod val="50000"/>
                </a:schemeClr>
              </a:solidFill>
              <a:latin typeface="Helvetica" panose="020B0604020202020204" pitchFamily="34" charset="0"/>
              <a:cs typeface="Helvetica" panose="020B0604020202020204" pitchFamily="34" charset="0"/>
            </a:endParaRPr>
          </a:p>
        </p:txBody>
      </p:sp>
      <p:sp>
        <p:nvSpPr>
          <p:cNvPr id="18" name="Text Placeholder 2"/>
          <p:cNvSpPr txBox="1">
            <a:spLocks/>
          </p:cNvSpPr>
          <p:nvPr/>
        </p:nvSpPr>
        <p:spPr>
          <a:xfrm>
            <a:off x="266700" y="1039813"/>
            <a:ext cx="8642408" cy="73026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400" dirty="0">
                <a:solidFill>
                  <a:schemeClr val="bg1">
                    <a:lumMod val="50000"/>
                  </a:schemeClr>
                </a:solidFill>
                <a:latin typeface="Helvetica" panose="020B0604020202020204" pitchFamily="34" charset="0"/>
                <a:cs typeface="Helvetica" panose="020B0604020202020204" pitchFamily="34" charset="0"/>
              </a:rPr>
              <a:t>Best practices for developing mobile applications with </a:t>
            </a:r>
            <a:r>
              <a:rPr lang="en-ZA" sz="2400" dirty="0" err="1">
                <a:solidFill>
                  <a:schemeClr val="bg1">
                    <a:lumMod val="50000"/>
                  </a:schemeClr>
                </a:solidFill>
                <a:latin typeface="Helvetica" panose="020B0604020202020204" pitchFamily="34" charset="0"/>
                <a:cs typeface="Helvetica" panose="020B0604020202020204" pitchFamily="34" charset="0"/>
              </a:rPr>
              <a:t>Xamarin</a:t>
            </a:r>
            <a:endParaRPr lang="en-US" sz="2400" dirty="0">
              <a:solidFill>
                <a:schemeClr val="bg1">
                  <a:lumMod val="50000"/>
                </a:schemeClr>
              </a:solidFill>
              <a:latin typeface="Helvetica" panose="020B0604020202020204" pitchFamily="34" charset="0"/>
              <a:cs typeface="Helvetica" panose="020B0604020202020204" pitchFamily="34" charset="0"/>
            </a:endParaRPr>
          </a:p>
        </p:txBody>
      </p:sp>
      <p:sp>
        <p:nvSpPr>
          <p:cNvPr id="19" name="Text Placeholder 2"/>
          <p:cNvSpPr txBox="1">
            <a:spLocks/>
          </p:cNvSpPr>
          <p:nvPr/>
        </p:nvSpPr>
        <p:spPr>
          <a:xfrm>
            <a:off x="266700" y="1701808"/>
            <a:ext cx="8642408" cy="73026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400" dirty="0">
                <a:solidFill>
                  <a:schemeClr val="bg1">
                    <a:lumMod val="50000"/>
                  </a:schemeClr>
                </a:solidFill>
                <a:latin typeface="Helvetica" panose="020B0604020202020204" pitchFamily="34" charset="0"/>
                <a:cs typeface="Helvetica" panose="020B0604020202020204" pitchFamily="34" charset="0"/>
              </a:rPr>
              <a:t>Sharing Code Options</a:t>
            </a:r>
            <a:endParaRPr lang="en-US" sz="2400" dirty="0">
              <a:solidFill>
                <a:schemeClr val="bg1">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39424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Shared Projects</a:t>
            </a:r>
            <a:endParaRPr lang="en-US" b="0"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981" y="1122186"/>
            <a:ext cx="6397625" cy="33668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699" y="1122186"/>
            <a:ext cx="2009775" cy="2047875"/>
          </a:xfrm>
          <a:prstGeom prst="rect">
            <a:avLst/>
          </a:prstGeom>
        </p:spPr>
      </p:pic>
    </p:spTree>
    <p:extLst>
      <p:ext uri="{BB962C8B-B14F-4D97-AF65-F5344CB8AC3E}">
        <p14:creationId xmlns:p14="http://schemas.microsoft.com/office/powerpoint/2010/main" val="2044191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Sharing Code </a:t>
            </a:r>
            <a:r>
              <a:rPr lang="en-ZA" dirty="0" smtClean="0"/>
              <a:t>Options - </a:t>
            </a:r>
            <a:r>
              <a:rPr lang="en-ZA" dirty="0"/>
              <a:t>Shared Asset Projects </a:t>
            </a:r>
            <a:endParaRPr lang="en-US" b="0"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66700" y="973124"/>
            <a:ext cx="8642408" cy="3917658"/>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900" b="1" dirty="0" smtClean="0">
                <a:solidFill>
                  <a:schemeClr val="bg1">
                    <a:lumMod val="50000"/>
                  </a:schemeClr>
                </a:solidFill>
                <a:latin typeface="Helvetica" panose="020B0604020202020204" pitchFamily="34" charset="0"/>
                <a:cs typeface="Helvetica" panose="020B0604020202020204" pitchFamily="34" charset="0"/>
              </a:rPr>
              <a:t>Benefits</a:t>
            </a:r>
            <a:r>
              <a:rPr lang="en-ZA" sz="2400" dirty="0" smtClean="0">
                <a:solidFill>
                  <a:schemeClr val="bg1">
                    <a:lumMod val="50000"/>
                  </a:schemeClr>
                </a:solidFill>
                <a:latin typeface="Helvetica" panose="020B0604020202020204" pitchFamily="34" charset="0"/>
                <a:cs typeface="Helvetica" panose="020B0604020202020204" pitchFamily="34" charset="0"/>
              </a:rPr>
              <a:t/>
            </a:r>
            <a:br>
              <a:rPr lang="en-ZA" sz="2400" dirty="0" smtClean="0">
                <a:solidFill>
                  <a:schemeClr val="bg1">
                    <a:lumMod val="50000"/>
                  </a:schemeClr>
                </a:solidFill>
                <a:latin typeface="Helvetica" panose="020B0604020202020204" pitchFamily="34" charset="0"/>
                <a:cs typeface="Helvetica" panose="020B0604020202020204" pitchFamily="34" charset="0"/>
              </a:rPr>
            </a:br>
            <a:endParaRPr lang="en-ZA" sz="24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400" dirty="0" smtClean="0">
                <a:solidFill>
                  <a:schemeClr val="bg1">
                    <a:lumMod val="50000"/>
                  </a:schemeClr>
                </a:solidFill>
                <a:latin typeface="Helvetica" panose="020B0604020202020204" pitchFamily="34" charset="0"/>
                <a:cs typeface="Helvetica" panose="020B0604020202020204" pitchFamily="34" charset="0"/>
              </a:rPr>
              <a:t>Allows </a:t>
            </a:r>
            <a:r>
              <a:rPr lang="en-ZA" sz="2400" dirty="0">
                <a:solidFill>
                  <a:schemeClr val="bg1">
                    <a:lumMod val="50000"/>
                  </a:schemeClr>
                </a:solidFill>
                <a:latin typeface="Helvetica" panose="020B0604020202020204" pitchFamily="34" charset="0"/>
                <a:cs typeface="Helvetica" panose="020B0604020202020204" pitchFamily="34" charset="0"/>
              </a:rPr>
              <a:t>you to share code across multiple projects.</a:t>
            </a:r>
          </a:p>
          <a:p>
            <a:pPr fontAlgn="auto">
              <a:spcAft>
                <a:spcPts val="0"/>
              </a:spcAft>
            </a:pPr>
            <a:r>
              <a:rPr lang="en-ZA" sz="2400" dirty="0" smtClean="0">
                <a:solidFill>
                  <a:schemeClr val="bg1">
                    <a:lumMod val="50000"/>
                  </a:schemeClr>
                </a:solidFill>
                <a:latin typeface="Helvetica" panose="020B0604020202020204" pitchFamily="34" charset="0"/>
                <a:cs typeface="Helvetica" panose="020B0604020202020204" pitchFamily="34" charset="0"/>
              </a:rPr>
              <a:t>Shared </a:t>
            </a:r>
            <a:r>
              <a:rPr lang="en-ZA" sz="2400" dirty="0">
                <a:solidFill>
                  <a:schemeClr val="bg1">
                    <a:lumMod val="50000"/>
                  </a:schemeClr>
                </a:solidFill>
                <a:latin typeface="Helvetica" panose="020B0604020202020204" pitchFamily="34" charset="0"/>
                <a:cs typeface="Helvetica" panose="020B0604020202020204" pitchFamily="34" charset="0"/>
              </a:rPr>
              <a:t>code can be branched based on the platform using compiler directives (</a:t>
            </a:r>
            <a:r>
              <a:rPr lang="en-ZA" sz="2400" dirty="0" err="1">
                <a:solidFill>
                  <a:schemeClr val="bg1">
                    <a:lumMod val="50000"/>
                  </a:schemeClr>
                </a:solidFill>
                <a:latin typeface="Helvetica" panose="020B0604020202020204" pitchFamily="34" charset="0"/>
                <a:cs typeface="Helvetica" panose="020B0604020202020204" pitchFamily="34" charset="0"/>
              </a:rPr>
              <a:t>eg</a:t>
            </a:r>
            <a:r>
              <a:rPr lang="en-ZA" sz="2400" dirty="0">
                <a:solidFill>
                  <a:schemeClr val="bg1">
                    <a:lumMod val="50000"/>
                  </a:schemeClr>
                </a:solidFill>
                <a:latin typeface="Helvetica" panose="020B0604020202020204" pitchFamily="34" charset="0"/>
                <a:cs typeface="Helvetica" panose="020B0604020202020204" pitchFamily="34" charset="0"/>
              </a:rPr>
              <a:t>. using </a:t>
            </a:r>
            <a:r>
              <a:rPr lang="en-ZA" sz="2000" dirty="0">
                <a:solidFill>
                  <a:schemeClr val="bg1">
                    <a:lumMod val="50000"/>
                  </a:schemeClr>
                </a:solidFill>
                <a:latin typeface="Courier" pitchFamily="49" charset="0"/>
                <a:cs typeface="Helvetica" panose="020B0604020202020204" pitchFamily="34" charset="0"/>
              </a:rPr>
              <a:t>#if __ANDROID__</a:t>
            </a:r>
            <a:r>
              <a:rPr lang="en-ZA" sz="2400" dirty="0">
                <a:solidFill>
                  <a:schemeClr val="bg1">
                    <a:lumMod val="50000"/>
                  </a:schemeClr>
                </a:solidFill>
                <a:latin typeface="Helvetica" panose="020B0604020202020204" pitchFamily="34" charset="0"/>
                <a:cs typeface="Helvetica" panose="020B0604020202020204" pitchFamily="34" charset="0"/>
              </a:rPr>
              <a:t> </a:t>
            </a:r>
            <a:r>
              <a:rPr lang="en-ZA" sz="2400" dirty="0" smtClean="0">
                <a:solidFill>
                  <a:schemeClr val="bg1">
                    <a:lumMod val="50000"/>
                  </a:schemeClr>
                </a:solidFill>
                <a:latin typeface="Helvetica" panose="020B0604020202020204" pitchFamily="34" charset="0"/>
                <a:cs typeface="Helvetica" panose="020B0604020202020204" pitchFamily="34" charset="0"/>
              </a:rPr>
              <a:t>,). </a:t>
            </a:r>
            <a:endParaRPr lang="en-ZA" sz="24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400" dirty="0" smtClean="0">
                <a:solidFill>
                  <a:schemeClr val="bg1">
                    <a:lumMod val="50000"/>
                  </a:schemeClr>
                </a:solidFill>
                <a:latin typeface="Helvetica" panose="020B0604020202020204" pitchFamily="34" charset="0"/>
                <a:cs typeface="Helvetica" panose="020B0604020202020204" pitchFamily="34" charset="0"/>
              </a:rPr>
              <a:t>Application </a:t>
            </a:r>
            <a:r>
              <a:rPr lang="en-ZA" sz="2400" dirty="0">
                <a:solidFill>
                  <a:schemeClr val="bg1">
                    <a:lumMod val="50000"/>
                  </a:schemeClr>
                </a:solidFill>
                <a:latin typeface="Helvetica" panose="020B0604020202020204" pitchFamily="34" charset="0"/>
                <a:cs typeface="Helvetica" panose="020B0604020202020204" pitchFamily="34" charset="0"/>
              </a:rPr>
              <a:t>projects can include platform-specific references that the shared code can utilize (such as using </a:t>
            </a:r>
            <a:r>
              <a:rPr lang="en-ZA" sz="2000" dirty="0">
                <a:solidFill>
                  <a:schemeClr val="bg1">
                    <a:lumMod val="50000"/>
                  </a:schemeClr>
                </a:solidFill>
                <a:latin typeface="Courier" pitchFamily="49" charset="0"/>
                <a:cs typeface="Helvetica" panose="020B0604020202020204" pitchFamily="34" charset="0"/>
              </a:rPr>
              <a:t>Community.CsharpSqlite.WP7</a:t>
            </a:r>
            <a:r>
              <a:rPr lang="en-ZA" sz="2400" dirty="0">
                <a:solidFill>
                  <a:schemeClr val="bg1">
                    <a:lumMod val="50000"/>
                  </a:schemeClr>
                </a:solidFill>
                <a:latin typeface="Helvetica" panose="020B0604020202020204" pitchFamily="34" charset="0"/>
                <a:cs typeface="Helvetica" panose="020B0604020202020204" pitchFamily="34" charset="0"/>
              </a:rPr>
              <a:t> in the </a:t>
            </a:r>
            <a:r>
              <a:rPr lang="en-ZA" sz="2400" dirty="0" err="1">
                <a:solidFill>
                  <a:schemeClr val="bg1">
                    <a:lumMod val="50000"/>
                  </a:schemeClr>
                </a:solidFill>
                <a:latin typeface="Helvetica" panose="020B0604020202020204" pitchFamily="34" charset="0"/>
                <a:cs typeface="Helvetica" panose="020B0604020202020204" pitchFamily="34" charset="0"/>
              </a:rPr>
              <a:t>Tasky</a:t>
            </a:r>
            <a:r>
              <a:rPr lang="en-ZA" sz="2400" dirty="0">
                <a:solidFill>
                  <a:schemeClr val="bg1">
                    <a:lumMod val="50000"/>
                  </a:schemeClr>
                </a:solidFill>
                <a:latin typeface="Helvetica" panose="020B0604020202020204" pitchFamily="34" charset="0"/>
                <a:cs typeface="Helvetica" panose="020B0604020202020204" pitchFamily="34" charset="0"/>
              </a:rPr>
              <a:t> sample for Windows Phone). </a:t>
            </a:r>
          </a:p>
          <a:p>
            <a:pPr marL="0" indent="0" fontAlgn="auto">
              <a:spcAft>
                <a:spcPts val="0"/>
              </a:spcAft>
              <a:buNone/>
            </a:pPr>
            <a:endParaRPr lang="en-ZA" sz="24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900" b="1" dirty="0" smtClean="0">
                <a:solidFill>
                  <a:schemeClr val="bg1">
                    <a:lumMod val="50000"/>
                  </a:schemeClr>
                </a:solidFill>
                <a:latin typeface="Helvetica" panose="020B0604020202020204" pitchFamily="34" charset="0"/>
                <a:cs typeface="Helvetica" panose="020B0604020202020204" pitchFamily="34" charset="0"/>
              </a:rPr>
              <a:t>Disadvantages</a:t>
            </a:r>
            <a:endParaRPr lang="en-ZA" sz="2400" b="1" dirty="0" smtClean="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24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400" dirty="0" smtClean="0">
                <a:solidFill>
                  <a:schemeClr val="bg1">
                    <a:lumMod val="50000"/>
                  </a:schemeClr>
                </a:solidFill>
                <a:latin typeface="Helvetica" panose="020B0604020202020204" pitchFamily="34" charset="0"/>
                <a:cs typeface="Helvetica" panose="020B0604020202020204" pitchFamily="34" charset="0"/>
              </a:rPr>
              <a:t>Unlike </a:t>
            </a:r>
            <a:r>
              <a:rPr lang="en-ZA" sz="2400" dirty="0">
                <a:solidFill>
                  <a:schemeClr val="bg1">
                    <a:lumMod val="50000"/>
                  </a:schemeClr>
                </a:solidFill>
                <a:latin typeface="Helvetica" panose="020B0604020202020204" pitchFamily="34" charset="0"/>
                <a:cs typeface="Helvetica" panose="020B0604020202020204" pitchFamily="34" charset="0"/>
              </a:rPr>
              <a:t>most other project types, a Shared Project has no 'output' assembly. During compilation, the files are treated as part of the referencing project and compiled into that DLL</a:t>
            </a:r>
            <a:r>
              <a:rPr lang="en-ZA" sz="2400" dirty="0" smtClean="0">
                <a:solidFill>
                  <a:schemeClr val="bg1">
                    <a:lumMod val="50000"/>
                  </a:schemeClr>
                </a:solidFill>
                <a:latin typeface="Helvetica" panose="020B0604020202020204" pitchFamily="34" charset="0"/>
                <a:cs typeface="Helvetica" panose="020B0604020202020204" pitchFamily="34" charset="0"/>
              </a:rPr>
              <a:t>. </a:t>
            </a:r>
            <a:endParaRPr lang="en-ZA" sz="2400"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400" dirty="0" smtClean="0">
                <a:solidFill>
                  <a:schemeClr val="bg1">
                    <a:lumMod val="50000"/>
                  </a:schemeClr>
                </a:solidFill>
                <a:latin typeface="Helvetica" panose="020B0604020202020204" pitchFamily="34" charset="0"/>
                <a:cs typeface="Helvetica" panose="020B0604020202020204" pitchFamily="34" charset="0"/>
              </a:rPr>
              <a:t>Refactoring's </a:t>
            </a:r>
            <a:r>
              <a:rPr lang="en-ZA" sz="2400" dirty="0">
                <a:solidFill>
                  <a:schemeClr val="bg1">
                    <a:lumMod val="50000"/>
                  </a:schemeClr>
                </a:solidFill>
                <a:latin typeface="Helvetica" panose="020B0604020202020204" pitchFamily="34" charset="0"/>
                <a:cs typeface="Helvetica" panose="020B0604020202020204" pitchFamily="34" charset="0"/>
              </a:rPr>
              <a:t>that affect code inside 'inactive' compiler directives will not update the code. </a:t>
            </a:r>
          </a:p>
          <a:p>
            <a:pPr marL="0" indent="0" fontAlgn="auto">
              <a:spcAft>
                <a:spcPts val="0"/>
              </a:spcAft>
              <a:buNone/>
            </a:pPr>
            <a:endParaRPr lang="en-ZA" sz="24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900" b="1" dirty="0">
                <a:solidFill>
                  <a:schemeClr val="bg1">
                    <a:lumMod val="50000"/>
                  </a:schemeClr>
                </a:solidFill>
                <a:latin typeface="Helvetica" panose="020B0604020202020204" pitchFamily="34" charset="0"/>
                <a:cs typeface="Helvetica" panose="020B0604020202020204" pitchFamily="34" charset="0"/>
              </a:rPr>
              <a:t>Remarks</a:t>
            </a:r>
            <a:endParaRPr lang="en-ZA" sz="2400" b="1"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24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400" dirty="0">
                <a:solidFill>
                  <a:schemeClr val="bg1">
                    <a:lumMod val="50000"/>
                  </a:schemeClr>
                </a:solidFill>
                <a:latin typeface="Helvetica" panose="020B0604020202020204" pitchFamily="34" charset="0"/>
                <a:cs typeface="Helvetica" panose="020B0604020202020204" pitchFamily="34" charset="0"/>
              </a:rPr>
              <a:t>A good solution for application developers writing code that is only intended for sharing in their app (and not distributing to other developers).</a:t>
            </a:r>
          </a:p>
        </p:txBody>
      </p:sp>
    </p:spTree>
    <p:extLst>
      <p:ext uri="{BB962C8B-B14F-4D97-AF65-F5344CB8AC3E}">
        <p14:creationId xmlns:p14="http://schemas.microsoft.com/office/powerpoint/2010/main" val="3326689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Portable Class Libraries</a:t>
            </a:r>
            <a:endParaRPr lang="en-US"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583" y="887413"/>
            <a:ext cx="6505138" cy="3932210"/>
          </a:xfrm>
          <a:prstGeom prst="rect">
            <a:avLst/>
          </a:prstGeom>
        </p:spPr>
      </p:pic>
    </p:spTree>
    <p:extLst>
      <p:ext uri="{BB962C8B-B14F-4D97-AF65-F5344CB8AC3E}">
        <p14:creationId xmlns:p14="http://schemas.microsoft.com/office/powerpoint/2010/main" val="1213329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a:t>Sharing Code </a:t>
            </a:r>
            <a:r>
              <a:rPr lang="en-ZA" dirty="0" smtClean="0"/>
              <a:t>Options </a:t>
            </a:r>
            <a:r>
              <a:rPr lang="en-ZA" dirty="0"/>
              <a:t>- Portable Class Libraries</a:t>
            </a:r>
            <a:endParaRPr lang="en-US" b="0"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66700" y="973123"/>
            <a:ext cx="8642408" cy="405188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900" b="1" dirty="0">
                <a:solidFill>
                  <a:schemeClr val="bg1">
                    <a:lumMod val="50000"/>
                  </a:schemeClr>
                </a:solidFill>
                <a:latin typeface="Helvetica" panose="020B0604020202020204" pitchFamily="34" charset="0"/>
                <a:cs typeface="Helvetica" panose="020B0604020202020204" pitchFamily="34" charset="0"/>
              </a:rPr>
              <a:t>Benefits</a:t>
            </a:r>
            <a:endParaRPr lang="en-ZA" sz="2600" b="1"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2900" b="1"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900" dirty="0" smtClean="0">
                <a:solidFill>
                  <a:schemeClr val="bg1">
                    <a:lumMod val="50000"/>
                  </a:schemeClr>
                </a:solidFill>
                <a:latin typeface="Helvetica" panose="020B0604020202020204" pitchFamily="34" charset="0"/>
                <a:cs typeface="Helvetica" panose="020B0604020202020204" pitchFamily="34" charset="0"/>
              </a:rPr>
              <a:t>Allows </a:t>
            </a:r>
            <a:r>
              <a:rPr lang="en-ZA" sz="2900" dirty="0">
                <a:solidFill>
                  <a:schemeClr val="bg1">
                    <a:lumMod val="50000"/>
                  </a:schemeClr>
                </a:solidFill>
                <a:latin typeface="Helvetica" panose="020B0604020202020204" pitchFamily="34" charset="0"/>
                <a:cs typeface="Helvetica" panose="020B0604020202020204" pitchFamily="34" charset="0"/>
              </a:rPr>
              <a:t>you to share code across multiple projects.</a:t>
            </a:r>
          </a:p>
          <a:p>
            <a:pPr fontAlgn="auto">
              <a:spcAft>
                <a:spcPts val="0"/>
              </a:spcAft>
            </a:pPr>
            <a:r>
              <a:rPr lang="en-ZA" sz="2900" dirty="0" smtClean="0">
                <a:solidFill>
                  <a:schemeClr val="bg1">
                    <a:lumMod val="50000"/>
                  </a:schemeClr>
                </a:solidFill>
                <a:latin typeface="Helvetica" panose="020B0604020202020204" pitchFamily="34" charset="0"/>
                <a:cs typeface="Helvetica" panose="020B0604020202020204" pitchFamily="34" charset="0"/>
              </a:rPr>
              <a:t>Refactoring </a:t>
            </a:r>
            <a:r>
              <a:rPr lang="en-ZA" sz="2900" dirty="0">
                <a:solidFill>
                  <a:schemeClr val="bg1">
                    <a:lumMod val="50000"/>
                  </a:schemeClr>
                </a:solidFill>
                <a:latin typeface="Helvetica" panose="020B0604020202020204" pitchFamily="34" charset="0"/>
                <a:cs typeface="Helvetica" panose="020B0604020202020204" pitchFamily="34" charset="0"/>
              </a:rPr>
              <a:t>operations always update all affected references.</a:t>
            </a:r>
            <a:r>
              <a:rPr lang="en-ZA" sz="2900" b="1" dirty="0">
                <a:solidFill>
                  <a:schemeClr val="bg1">
                    <a:lumMod val="50000"/>
                  </a:schemeClr>
                </a:solidFill>
                <a:latin typeface="Helvetica" panose="020B0604020202020204" pitchFamily="34" charset="0"/>
                <a:cs typeface="Helvetica" panose="020B0604020202020204" pitchFamily="34" charset="0"/>
              </a:rPr>
              <a:t> </a:t>
            </a:r>
          </a:p>
          <a:p>
            <a:pPr marL="0" indent="0" fontAlgn="auto">
              <a:spcAft>
                <a:spcPts val="0"/>
              </a:spcAft>
              <a:buNone/>
            </a:pPr>
            <a:endParaRPr lang="en-ZA" sz="2900" b="1"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900" b="1" dirty="0">
                <a:solidFill>
                  <a:schemeClr val="bg1">
                    <a:lumMod val="50000"/>
                  </a:schemeClr>
                </a:solidFill>
                <a:latin typeface="Helvetica" panose="020B0604020202020204" pitchFamily="34" charset="0"/>
                <a:cs typeface="Helvetica" panose="020B0604020202020204" pitchFamily="34" charset="0"/>
              </a:rPr>
              <a:t>Disadvantages</a:t>
            </a:r>
            <a:endParaRPr lang="en-ZA" sz="2600" b="1"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2900" b="1" dirty="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900" dirty="0" smtClean="0">
                <a:solidFill>
                  <a:schemeClr val="bg1">
                    <a:lumMod val="50000"/>
                  </a:schemeClr>
                </a:solidFill>
                <a:latin typeface="Helvetica" panose="020B0604020202020204" pitchFamily="34" charset="0"/>
                <a:cs typeface="Helvetica" panose="020B0604020202020204" pitchFamily="34" charset="0"/>
              </a:rPr>
              <a:t>Cannot </a:t>
            </a:r>
            <a:r>
              <a:rPr lang="en-ZA" sz="2900" dirty="0">
                <a:solidFill>
                  <a:schemeClr val="bg1">
                    <a:lumMod val="50000"/>
                  </a:schemeClr>
                </a:solidFill>
                <a:latin typeface="Helvetica" panose="020B0604020202020204" pitchFamily="34" charset="0"/>
                <a:cs typeface="Helvetica" panose="020B0604020202020204" pitchFamily="34" charset="0"/>
              </a:rPr>
              <a:t>use compiler directives. </a:t>
            </a:r>
          </a:p>
          <a:p>
            <a:pPr fontAlgn="auto">
              <a:spcAft>
                <a:spcPts val="0"/>
              </a:spcAft>
            </a:pPr>
            <a:r>
              <a:rPr lang="en-ZA" sz="2900" dirty="0" smtClean="0">
                <a:solidFill>
                  <a:schemeClr val="bg1">
                    <a:lumMod val="50000"/>
                  </a:schemeClr>
                </a:solidFill>
                <a:latin typeface="Helvetica" panose="020B0604020202020204" pitchFamily="34" charset="0"/>
                <a:cs typeface="Helvetica" panose="020B0604020202020204" pitchFamily="34" charset="0"/>
              </a:rPr>
              <a:t>Only </a:t>
            </a:r>
            <a:r>
              <a:rPr lang="en-ZA" sz="2900" dirty="0">
                <a:solidFill>
                  <a:schemeClr val="bg1">
                    <a:lumMod val="50000"/>
                  </a:schemeClr>
                </a:solidFill>
                <a:latin typeface="Helvetica" panose="020B0604020202020204" pitchFamily="34" charset="0"/>
                <a:cs typeface="Helvetica" panose="020B0604020202020204" pitchFamily="34" charset="0"/>
              </a:rPr>
              <a:t>a subset of the .NET framework is available to use, determined by the profile </a:t>
            </a:r>
            <a:r>
              <a:rPr lang="en-ZA" sz="2900" dirty="0" smtClean="0">
                <a:solidFill>
                  <a:schemeClr val="bg1">
                    <a:lumMod val="50000"/>
                  </a:schemeClr>
                </a:solidFill>
                <a:latin typeface="Helvetica" panose="020B0604020202020204" pitchFamily="34" charset="0"/>
                <a:cs typeface="Helvetica" panose="020B0604020202020204" pitchFamily="34" charset="0"/>
              </a:rPr>
              <a:t>selected.</a:t>
            </a:r>
            <a:r>
              <a:rPr lang="en-ZA" sz="2900" b="1" dirty="0" smtClean="0">
                <a:solidFill>
                  <a:schemeClr val="bg1">
                    <a:lumMod val="50000"/>
                  </a:schemeClr>
                </a:solidFill>
                <a:latin typeface="Helvetica" panose="020B0604020202020204" pitchFamily="34" charset="0"/>
                <a:cs typeface="Helvetica" panose="020B0604020202020204" pitchFamily="34" charset="0"/>
              </a:rPr>
              <a:t> </a:t>
            </a:r>
            <a:endParaRPr lang="en-ZA" sz="2900" b="1"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2900" b="1"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900" b="1" dirty="0">
                <a:solidFill>
                  <a:schemeClr val="bg1">
                    <a:lumMod val="50000"/>
                  </a:schemeClr>
                </a:solidFill>
                <a:latin typeface="Helvetica" panose="020B0604020202020204" pitchFamily="34" charset="0"/>
                <a:cs typeface="Helvetica" panose="020B0604020202020204" pitchFamily="34" charset="0"/>
              </a:rPr>
              <a:t>Remarks</a:t>
            </a:r>
            <a:endParaRPr lang="en-ZA" sz="2600" b="1"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endParaRPr lang="en-ZA" sz="2900" b="1" dirty="0" smtClean="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900" dirty="0" smtClean="0">
                <a:solidFill>
                  <a:schemeClr val="bg1">
                    <a:lumMod val="50000"/>
                  </a:schemeClr>
                </a:solidFill>
                <a:latin typeface="Helvetica" panose="020B0604020202020204" pitchFamily="34" charset="0"/>
                <a:cs typeface="Helvetica" panose="020B0604020202020204" pitchFamily="34" charset="0"/>
              </a:rPr>
              <a:t>A </a:t>
            </a:r>
            <a:r>
              <a:rPr lang="en-ZA" sz="2900" dirty="0">
                <a:solidFill>
                  <a:schemeClr val="bg1">
                    <a:lumMod val="50000"/>
                  </a:schemeClr>
                </a:solidFill>
                <a:latin typeface="Helvetica" panose="020B0604020202020204" pitchFamily="34" charset="0"/>
                <a:cs typeface="Helvetica" panose="020B0604020202020204" pitchFamily="34" charset="0"/>
              </a:rPr>
              <a:t>good solution if you plan to share the resulting assembly with other developers.</a:t>
            </a:r>
          </a:p>
        </p:txBody>
      </p:sp>
    </p:spTree>
    <p:extLst>
      <p:ext uri="{BB962C8B-B14F-4D97-AF65-F5344CB8AC3E}">
        <p14:creationId xmlns:p14="http://schemas.microsoft.com/office/powerpoint/2010/main" val="1935405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err="1"/>
              <a:t>Xamarin</a:t>
            </a:r>
            <a:r>
              <a:rPr lang="en-ZA" dirty="0"/>
              <a:t> is not just a "write-once, run everywhere” </a:t>
            </a:r>
            <a:r>
              <a:rPr lang="en-ZA" dirty="0" smtClean="0"/>
              <a:t>platform…</a:t>
            </a:r>
            <a:endParaRPr lang="en-US" b="0"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66699" y="1627465"/>
            <a:ext cx="8642408" cy="264253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…because </a:t>
            </a:r>
            <a:r>
              <a:rPr lang="en-ZA" sz="2000" dirty="0">
                <a:solidFill>
                  <a:schemeClr val="bg1">
                    <a:lumMod val="50000"/>
                  </a:schemeClr>
                </a:solidFill>
                <a:latin typeface="Helvetica" panose="020B0604020202020204" pitchFamily="34" charset="0"/>
                <a:cs typeface="Helvetica" panose="020B0604020202020204" pitchFamily="34" charset="0"/>
              </a:rPr>
              <a:t>one of its strengths is the ability to implement native user interfaces specifically for each platform. However, with thoughtful design it’s still possible to share most of the non-user interface code and get the best of both </a:t>
            </a:r>
            <a:r>
              <a:rPr lang="en-ZA" sz="2000" dirty="0" smtClean="0">
                <a:solidFill>
                  <a:schemeClr val="bg1">
                    <a:lumMod val="50000"/>
                  </a:schemeClr>
                </a:solidFill>
                <a:latin typeface="Helvetica" panose="020B0604020202020204" pitchFamily="34" charset="0"/>
                <a:cs typeface="Helvetica" panose="020B0604020202020204" pitchFamily="34" charset="0"/>
              </a:rPr>
              <a:t>worlds.</a:t>
            </a:r>
          </a:p>
          <a:p>
            <a:pPr marL="0" indent="0" fontAlgn="auto">
              <a:spcAft>
                <a:spcPts val="0"/>
              </a:spcAft>
              <a:buNone/>
            </a:pPr>
            <a:endParaRPr lang="en-ZA" sz="2000" dirty="0">
              <a:solidFill>
                <a:schemeClr val="bg1">
                  <a:lumMod val="50000"/>
                </a:schemeClr>
              </a:solidFill>
              <a:latin typeface="Helvetica" panose="020B0604020202020204" pitchFamily="34" charset="0"/>
              <a:cs typeface="Helvetica" panose="020B0604020202020204" pitchFamily="34" charset="0"/>
            </a:endParaRPr>
          </a:p>
          <a:p>
            <a:pPr marL="0" indent="0" fontAlgn="auto">
              <a:spcAft>
                <a:spcPts val="0"/>
              </a:spcAft>
              <a:buNone/>
            </a:pPr>
            <a:r>
              <a:rPr lang="en-ZA" sz="2000" dirty="0" smtClean="0">
                <a:solidFill>
                  <a:schemeClr val="bg1">
                    <a:lumMod val="50000"/>
                  </a:schemeClr>
                </a:solidFill>
                <a:latin typeface="Helvetica" panose="020B0604020202020204" pitchFamily="34" charset="0"/>
                <a:cs typeface="Helvetica" panose="020B0604020202020204" pitchFamily="34" charset="0"/>
              </a:rPr>
              <a:t>Write </a:t>
            </a:r>
            <a:r>
              <a:rPr lang="en-ZA" sz="2000" dirty="0">
                <a:solidFill>
                  <a:schemeClr val="bg1">
                    <a:lumMod val="50000"/>
                  </a:schemeClr>
                </a:solidFill>
                <a:latin typeface="Helvetica" panose="020B0604020202020204" pitchFamily="34" charset="0"/>
                <a:cs typeface="Helvetica" panose="020B0604020202020204" pitchFamily="34" charset="0"/>
              </a:rPr>
              <a:t>your data storage and business logic code once, and present native UIs on each platform.</a:t>
            </a:r>
          </a:p>
        </p:txBody>
      </p:sp>
    </p:spTree>
    <p:extLst>
      <p:ext uri="{BB962C8B-B14F-4D97-AF65-F5344CB8AC3E}">
        <p14:creationId xmlns:p14="http://schemas.microsoft.com/office/powerpoint/2010/main" val="448841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152400"/>
            <a:ext cx="8566907" cy="590550"/>
          </a:xfrm>
        </p:spPr>
        <p:txBody>
          <a:bodyPr anchor="b">
            <a:noAutofit/>
          </a:bodyPr>
          <a:lstStyle/>
          <a:p>
            <a:r>
              <a:rPr lang="en-ZA" dirty="0" smtClean="0"/>
              <a:t>Key </a:t>
            </a:r>
            <a:r>
              <a:rPr lang="en-ZA" dirty="0"/>
              <a:t>points for creating </a:t>
            </a:r>
            <a:r>
              <a:rPr lang="en-ZA" dirty="0" err="1"/>
              <a:t>Xamarin</a:t>
            </a:r>
            <a:r>
              <a:rPr lang="en-ZA" dirty="0"/>
              <a:t> cross-platform apps</a:t>
            </a:r>
            <a:endParaRPr lang="en-US" b="0" dirty="0">
              <a:cs typeface="Helvetica" panose="020B0604020202020204" pitchFamily="34" charset="0"/>
            </a:endParaRPr>
          </a:p>
        </p:txBody>
      </p:sp>
      <p:sp>
        <p:nvSpPr>
          <p:cNvPr id="5" name="AutoShape 2" descr="https://github.com/xamarin/design/blob/master/Logos/Hexagons/png/hexagon-white@2x.png?raw=tr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github.com/xamarin/design/blob/master/Logos/Hexagons/png/hexagon-white@2x.png?raw=tr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github.com/xamarin/design/blob/master/Logos/Hexagons/png/hexagon-white@2x.png?raw=tr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github.com/xamarin/design/blob/master/Logos/Hexagons/png/hexagon-white@2x.png?raw=tru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p:cNvSpPr txBox="1">
            <a:spLocks/>
          </p:cNvSpPr>
          <p:nvPr/>
        </p:nvSpPr>
        <p:spPr>
          <a:xfrm>
            <a:off x="266699" y="911677"/>
            <a:ext cx="8642408" cy="39287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ZA" sz="2000" dirty="0">
                <a:solidFill>
                  <a:schemeClr val="bg1">
                    <a:lumMod val="50000"/>
                  </a:schemeClr>
                </a:solidFill>
                <a:latin typeface="Helvetica" panose="020B0604020202020204" pitchFamily="34" charset="0"/>
                <a:cs typeface="Helvetica" panose="020B0604020202020204" pitchFamily="34" charset="0"/>
              </a:rPr>
              <a:t>Use C# </a:t>
            </a:r>
            <a:r>
              <a:rPr lang="en-ZA" sz="2000" dirty="0" smtClean="0">
                <a:solidFill>
                  <a:schemeClr val="bg1">
                    <a:lumMod val="50000"/>
                  </a:schemeClr>
                </a:solidFill>
                <a:latin typeface="Helvetica" panose="020B0604020202020204" pitchFamily="34" charset="0"/>
                <a:cs typeface="Helvetica" panose="020B0604020202020204" pitchFamily="34" charset="0"/>
              </a:rPr>
              <a:t/>
            </a:r>
            <a:br>
              <a:rPr lang="en-ZA" sz="2000" dirty="0" smtClean="0">
                <a:solidFill>
                  <a:schemeClr val="bg1">
                    <a:lumMod val="50000"/>
                  </a:schemeClr>
                </a:solidFill>
                <a:latin typeface="Helvetica" panose="020B0604020202020204" pitchFamily="34" charset="0"/>
                <a:cs typeface="Helvetica" panose="020B0604020202020204" pitchFamily="34" charset="0"/>
              </a:rPr>
            </a:br>
            <a:r>
              <a:rPr lang="en-ZA" sz="1600" dirty="0" smtClean="0">
                <a:solidFill>
                  <a:schemeClr val="bg1">
                    <a:lumMod val="50000"/>
                  </a:schemeClr>
                </a:solidFill>
                <a:latin typeface="Helvetica" panose="020B0604020202020204" pitchFamily="34" charset="0"/>
                <a:cs typeface="Helvetica" panose="020B0604020202020204" pitchFamily="34" charset="0"/>
              </a:rPr>
              <a:t>Write </a:t>
            </a:r>
            <a:r>
              <a:rPr lang="en-ZA" sz="1600" dirty="0">
                <a:solidFill>
                  <a:schemeClr val="bg1">
                    <a:lumMod val="50000"/>
                  </a:schemeClr>
                </a:solidFill>
                <a:latin typeface="Helvetica" panose="020B0604020202020204" pitchFamily="34" charset="0"/>
                <a:cs typeface="Helvetica" panose="020B0604020202020204" pitchFamily="34" charset="0"/>
              </a:rPr>
              <a:t>your apps in C#. Existing code written in C# can be ported to iOS and Android using </a:t>
            </a:r>
            <a:r>
              <a:rPr lang="en-ZA" sz="1600" dirty="0" err="1">
                <a:solidFill>
                  <a:schemeClr val="bg1">
                    <a:lumMod val="50000"/>
                  </a:schemeClr>
                </a:solidFill>
                <a:latin typeface="Helvetica" panose="020B0604020202020204" pitchFamily="34" charset="0"/>
                <a:cs typeface="Helvetica" panose="020B0604020202020204" pitchFamily="34" charset="0"/>
              </a:rPr>
              <a:t>Xamarin</a:t>
            </a:r>
            <a:r>
              <a:rPr lang="en-ZA" sz="1600" dirty="0">
                <a:solidFill>
                  <a:schemeClr val="bg1">
                    <a:lumMod val="50000"/>
                  </a:schemeClr>
                </a:solidFill>
                <a:latin typeface="Helvetica" panose="020B0604020202020204" pitchFamily="34" charset="0"/>
                <a:cs typeface="Helvetica" panose="020B0604020202020204" pitchFamily="34" charset="0"/>
              </a:rPr>
              <a:t> very easily, and obviously used on Windows Phone.</a:t>
            </a:r>
            <a:r>
              <a:rPr lang="en-ZA" sz="2000" dirty="0">
                <a:solidFill>
                  <a:schemeClr val="bg1">
                    <a:lumMod val="50000"/>
                  </a:schemeClr>
                </a:solidFill>
                <a:latin typeface="Helvetica" panose="020B0604020202020204" pitchFamily="34" charset="0"/>
                <a:cs typeface="Helvetica" panose="020B0604020202020204" pitchFamily="34" charset="0"/>
              </a:rPr>
              <a:t> </a:t>
            </a:r>
          </a:p>
          <a:p>
            <a:pPr fontAlgn="auto">
              <a:spcAft>
                <a:spcPts val="0"/>
              </a:spcAft>
            </a:pPr>
            <a:endParaRPr lang="en-ZA" sz="20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Utilize </a:t>
            </a:r>
            <a:r>
              <a:rPr lang="en-ZA" sz="2000" dirty="0">
                <a:solidFill>
                  <a:schemeClr val="bg1">
                    <a:lumMod val="50000"/>
                  </a:schemeClr>
                </a:solidFill>
                <a:latin typeface="Helvetica" panose="020B0604020202020204" pitchFamily="34" charset="0"/>
                <a:cs typeface="Helvetica" panose="020B0604020202020204" pitchFamily="34" charset="0"/>
              </a:rPr>
              <a:t>the MVC design </a:t>
            </a:r>
            <a:r>
              <a:rPr lang="en-ZA" sz="2000" dirty="0" smtClean="0">
                <a:solidFill>
                  <a:schemeClr val="bg1">
                    <a:lumMod val="50000"/>
                  </a:schemeClr>
                </a:solidFill>
                <a:latin typeface="Helvetica" panose="020B0604020202020204" pitchFamily="34" charset="0"/>
                <a:cs typeface="Helvetica" panose="020B0604020202020204" pitchFamily="34" charset="0"/>
              </a:rPr>
              <a:t>pattern</a:t>
            </a:r>
            <a:br>
              <a:rPr lang="en-ZA" sz="2000" dirty="0" smtClean="0">
                <a:solidFill>
                  <a:schemeClr val="bg1">
                    <a:lumMod val="50000"/>
                  </a:schemeClr>
                </a:solidFill>
                <a:latin typeface="Helvetica" panose="020B0604020202020204" pitchFamily="34" charset="0"/>
                <a:cs typeface="Helvetica" panose="020B0604020202020204" pitchFamily="34" charset="0"/>
              </a:rPr>
            </a:br>
            <a:r>
              <a:rPr lang="en-ZA" sz="1600" dirty="0" smtClean="0">
                <a:solidFill>
                  <a:schemeClr val="bg1">
                    <a:lumMod val="50000"/>
                  </a:schemeClr>
                </a:solidFill>
                <a:latin typeface="Helvetica" panose="020B0604020202020204" pitchFamily="34" charset="0"/>
                <a:cs typeface="Helvetica" panose="020B0604020202020204" pitchFamily="34" charset="0"/>
              </a:rPr>
              <a:t>Develop </a:t>
            </a:r>
            <a:r>
              <a:rPr lang="en-ZA" sz="1600" dirty="0">
                <a:solidFill>
                  <a:schemeClr val="bg1">
                    <a:lumMod val="50000"/>
                  </a:schemeClr>
                </a:solidFill>
                <a:latin typeface="Helvetica" panose="020B0604020202020204" pitchFamily="34" charset="0"/>
                <a:cs typeface="Helvetica" panose="020B0604020202020204" pitchFamily="34" charset="0"/>
              </a:rPr>
              <a:t>your application’s User Interface using the Model/View/Controller </a:t>
            </a:r>
            <a:r>
              <a:rPr lang="en-ZA" sz="1600" dirty="0" smtClean="0">
                <a:solidFill>
                  <a:schemeClr val="bg1">
                    <a:lumMod val="50000"/>
                  </a:schemeClr>
                </a:solidFill>
                <a:latin typeface="Helvetica" panose="020B0604020202020204" pitchFamily="34" charset="0"/>
                <a:cs typeface="Helvetica" panose="020B0604020202020204" pitchFamily="34" charset="0"/>
              </a:rPr>
              <a:t>or </a:t>
            </a:r>
            <a:r>
              <a:rPr lang="en-ZA" sz="1600" dirty="0">
                <a:solidFill>
                  <a:schemeClr val="bg1">
                    <a:lumMod val="50000"/>
                  </a:schemeClr>
                </a:solidFill>
                <a:latin typeface="Helvetica" panose="020B0604020202020204" pitchFamily="34" charset="0"/>
                <a:cs typeface="Helvetica" panose="020B0604020202020204" pitchFamily="34" charset="0"/>
              </a:rPr>
              <a:t>a Model/View/</a:t>
            </a:r>
            <a:r>
              <a:rPr lang="en-ZA" sz="1600" dirty="0" err="1">
                <a:solidFill>
                  <a:schemeClr val="bg1">
                    <a:lumMod val="50000"/>
                  </a:schemeClr>
                </a:solidFill>
                <a:latin typeface="Helvetica" panose="020B0604020202020204" pitchFamily="34" charset="0"/>
                <a:cs typeface="Helvetica" panose="020B0604020202020204" pitchFamily="34" charset="0"/>
              </a:rPr>
              <a:t>ViewModel</a:t>
            </a:r>
            <a:r>
              <a:rPr lang="en-ZA" sz="1600" dirty="0">
                <a:solidFill>
                  <a:schemeClr val="bg1">
                    <a:lumMod val="50000"/>
                  </a:schemeClr>
                </a:solidFill>
                <a:latin typeface="Helvetica" panose="020B0604020202020204" pitchFamily="34" charset="0"/>
                <a:cs typeface="Helvetica" panose="020B0604020202020204" pitchFamily="34" charset="0"/>
              </a:rPr>
              <a:t> approach where there is a clear separation between the "Model” and the rest</a:t>
            </a:r>
            <a:r>
              <a:rPr lang="en-ZA" sz="1600" dirty="0" smtClean="0">
                <a:solidFill>
                  <a:schemeClr val="bg1">
                    <a:lumMod val="50000"/>
                  </a:schemeClr>
                </a:solidFill>
                <a:latin typeface="Helvetica" panose="020B0604020202020204" pitchFamily="34" charset="0"/>
                <a:cs typeface="Helvetica" panose="020B0604020202020204" pitchFamily="34" charset="0"/>
              </a:rPr>
              <a:t>. Split </a:t>
            </a:r>
            <a:r>
              <a:rPr lang="en-ZA" sz="1600" dirty="0">
                <a:solidFill>
                  <a:schemeClr val="bg1">
                    <a:lumMod val="50000"/>
                  </a:schemeClr>
                </a:solidFill>
                <a:latin typeface="Helvetica" panose="020B0604020202020204" pitchFamily="34" charset="0"/>
                <a:cs typeface="Helvetica" panose="020B0604020202020204" pitchFamily="34" charset="0"/>
              </a:rPr>
              <a:t>your application into two components: "Core” and "User-Interface”. </a:t>
            </a:r>
          </a:p>
          <a:p>
            <a:pPr fontAlgn="auto">
              <a:spcAft>
                <a:spcPts val="0"/>
              </a:spcAft>
            </a:pPr>
            <a:endParaRPr lang="en-ZA" sz="2000" dirty="0" smtClean="0">
              <a:solidFill>
                <a:schemeClr val="bg1">
                  <a:lumMod val="50000"/>
                </a:schemeClr>
              </a:solidFill>
              <a:latin typeface="Helvetica" panose="020B0604020202020204" pitchFamily="34" charset="0"/>
              <a:cs typeface="Helvetica" panose="020B0604020202020204" pitchFamily="34" charset="0"/>
            </a:endParaRPr>
          </a:p>
          <a:p>
            <a:pPr fontAlgn="auto">
              <a:spcAft>
                <a:spcPts val="0"/>
              </a:spcAft>
            </a:pPr>
            <a:r>
              <a:rPr lang="en-ZA" sz="2000" dirty="0" smtClean="0">
                <a:solidFill>
                  <a:schemeClr val="bg1">
                    <a:lumMod val="50000"/>
                  </a:schemeClr>
                </a:solidFill>
                <a:latin typeface="Helvetica" panose="020B0604020202020204" pitchFamily="34" charset="0"/>
                <a:cs typeface="Helvetica" panose="020B0604020202020204" pitchFamily="34" charset="0"/>
              </a:rPr>
              <a:t>Build </a:t>
            </a:r>
            <a:r>
              <a:rPr lang="en-ZA" sz="2000" dirty="0">
                <a:solidFill>
                  <a:schemeClr val="bg1">
                    <a:lumMod val="50000"/>
                  </a:schemeClr>
                </a:solidFill>
                <a:latin typeface="Helvetica" panose="020B0604020202020204" pitchFamily="34" charset="0"/>
                <a:cs typeface="Helvetica" panose="020B0604020202020204" pitchFamily="34" charset="0"/>
              </a:rPr>
              <a:t>native </a:t>
            </a:r>
            <a:r>
              <a:rPr lang="en-ZA" sz="2000" dirty="0" err="1" smtClean="0">
                <a:solidFill>
                  <a:schemeClr val="bg1">
                    <a:lumMod val="50000"/>
                  </a:schemeClr>
                </a:solidFill>
                <a:latin typeface="Helvetica" panose="020B0604020202020204" pitchFamily="34" charset="0"/>
                <a:cs typeface="Helvetica" panose="020B0604020202020204" pitchFamily="34" charset="0"/>
              </a:rPr>
              <a:t>Uis</a:t>
            </a:r>
            <a:r>
              <a:rPr lang="en-ZA" sz="2000" dirty="0" smtClean="0">
                <a:solidFill>
                  <a:schemeClr val="bg1">
                    <a:lumMod val="50000"/>
                  </a:schemeClr>
                </a:solidFill>
                <a:latin typeface="Helvetica" panose="020B0604020202020204" pitchFamily="34" charset="0"/>
                <a:cs typeface="Helvetica" panose="020B0604020202020204" pitchFamily="34" charset="0"/>
              </a:rPr>
              <a:t/>
            </a:r>
            <a:br>
              <a:rPr lang="en-ZA" sz="2000" dirty="0" smtClean="0">
                <a:solidFill>
                  <a:schemeClr val="bg1">
                    <a:lumMod val="50000"/>
                  </a:schemeClr>
                </a:solidFill>
                <a:latin typeface="Helvetica" panose="020B0604020202020204" pitchFamily="34" charset="0"/>
                <a:cs typeface="Helvetica" panose="020B0604020202020204" pitchFamily="34" charset="0"/>
              </a:rPr>
            </a:br>
            <a:r>
              <a:rPr lang="en-ZA" sz="1600" dirty="0" smtClean="0">
                <a:solidFill>
                  <a:schemeClr val="bg1">
                    <a:lumMod val="50000"/>
                  </a:schemeClr>
                </a:solidFill>
                <a:latin typeface="Helvetica" panose="020B0604020202020204" pitchFamily="34" charset="0"/>
                <a:cs typeface="Helvetica" panose="020B0604020202020204" pitchFamily="34" charset="0"/>
              </a:rPr>
              <a:t>Each </a:t>
            </a:r>
            <a:r>
              <a:rPr lang="en-ZA" sz="1600" dirty="0">
                <a:solidFill>
                  <a:schemeClr val="bg1">
                    <a:lumMod val="50000"/>
                  </a:schemeClr>
                </a:solidFill>
                <a:latin typeface="Helvetica" panose="020B0604020202020204" pitchFamily="34" charset="0"/>
                <a:cs typeface="Helvetica" panose="020B0604020202020204" pitchFamily="34" charset="0"/>
              </a:rPr>
              <a:t>OS-specific application provides a different user-interface layer (implemented in C# with the assistance of native UI design tools</a:t>
            </a:r>
            <a:r>
              <a:rPr lang="en-ZA" sz="1600" dirty="0" smtClean="0">
                <a:solidFill>
                  <a:schemeClr val="bg1">
                    <a:lumMod val="50000"/>
                  </a:schemeClr>
                </a:solidFill>
                <a:latin typeface="Helvetica" panose="020B0604020202020204" pitchFamily="34" charset="0"/>
                <a:cs typeface="Helvetica" panose="020B0604020202020204" pitchFamily="34" charset="0"/>
              </a:rPr>
              <a:t>)</a:t>
            </a:r>
            <a:endParaRPr lang="en-ZA" sz="1600" dirty="0">
              <a:solidFill>
                <a:schemeClr val="bg1">
                  <a:lumMod val="5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71437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Xamarin3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Xamarin3Theme" id="{59DABE8E-749B-46FB-AF40-39BDBC43BB92}" vid="{FE2CD304-25DD-4EEE-8F1F-59580990C2A2}"/>
    </a:ext>
  </a:extLst>
</a:theme>
</file>

<file path=ppt/theme/theme10.xml><?xml version="1.0" encoding="utf-8"?>
<a:theme xmlns:a="http://schemas.openxmlformats.org/drawingml/2006/main" name="emphanzising marketing point (image above)">
  <a:themeElements>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abov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emphanzising marketing point (image above)">
  <a:themeElements>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abov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emphanzising marketing point (image below)">
  <a:themeElements>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below)">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emphanzising marketing point (image below)">
  <a:themeElements>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below)">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emphanzising marketing point (icon)">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emphanzising marketing point (icon)">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c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Image Left - Title &amp; Bullet">
  <a:themeElements>
    <a:clrScheme name="Image Left - Title &amp; Bul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Left - Title &amp; Bulle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Left - Title &amp; Bul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Image Left - Title &amp; Bullet copy">
  <a:themeElements>
    <a:clrScheme name="Image Left - Title &amp; Bulle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Left - Title &amp; Bullet copy">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Left - Title &amp; Bulle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 Title Slide">
  <a:themeElements>
    <a:clrScheme name="1.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 Title Slide">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1.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Image Right - Text">
  <a:themeElements>
    <a:clrScheme name="Image Right - 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Right - Tex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Right - 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0.xml><?xml version="1.0" encoding="utf-8"?>
<a:theme xmlns:a="http://schemas.openxmlformats.org/drawingml/2006/main" name="Code dark">
  <a:themeElements>
    <a:clrScheme name="Code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dark">
      <a:majorFont>
        <a:latin typeface="Lucida Grande"/>
        <a:ea typeface="ヒラギノ角ゴ ProN W6"/>
        <a:cs typeface="ヒラギノ角ゴ ProN W6"/>
      </a:majorFont>
      <a:minorFont>
        <a:latin typeface="Consola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de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Code light blue">
  <a:themeElements>
    <a:clrScheme name="Code light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light blue">
      <a:majorFont>
        <a:latin typeface="Lucida Grande"/>
        <a:ea typeface="ヒラギノ角ゴ ProN W6"/>
        <a:cs typeface="ヒラギノ角ゴ ProN W6"/>
      </a:majorFont>
      <a:minorFont>
        <a:latin typeface="Consola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de light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Default - Quote">
  <a:themeElements>
    <a:clrScheme name="Default - Quo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Quot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Quo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Default - title/space for graph or table (see example)">
  <a:themeElements>
    <a:clrScheme name="Default - title/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space for graph or table (see example)">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Default - space for graph or table (see example)">
  <a:themeElements>
    <a:clrScheme name="Default - 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space for graph or table (see example)">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Default - 1_full_title_1">
  <a:themeElements>
    <a:clrScheme name="Default - 1_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1_full_title_1">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1_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Default - full_title_1">
  <a:themeElements>
    <a:clrScheme name="Default - 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full_title_1">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8.xml><?xml version="1.0" encoding="utf-8"?>
<a:theme xmlns:a="http://schemas.openxmlformats.org/drawingml/2006/main" name="3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1_DEMO">
  <a:themeElements>
    <a:clrScheme name="DEM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MO">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M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4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1_emphanzising marketing point (bullets)">
  <a:themeElements>
    <a:clrScheme name="emphanzising marketing point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bullets)">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1_graph slide (2)">
  <a:themeElements>
    <a:clrScheme name="graph slid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2)">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1_graph slide (3)">
  <a:themeElements>
    <a:clrScheme name="graph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3)">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1_graph slide (4)">
  <a:themeElements>
    <a:clrScheme name="graph slide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4)">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2_emphanzising marketing point (image above)">
  <a:themeElements>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abov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_emphanzising marketing point (image above)">
  <a:themeElements>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abov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2_emphanzising marketing point (image below)">
  <a:themeElements>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below)">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_emphanzising marketing point (image below)">
  <a:themeElements>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below)">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1_emphanzising marketing point (icon)">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emphanzising marketing point (icon)">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c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MO">
  <a:themeElements>
    <a:clrScheme name="DEM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MO">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M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1_Image Left - Title &amp; Bullet">
  <a:themeElements>
    <a:clrScheme name="Image Left - Title &amp; Bul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Left - Title &amp; Bulle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Left - Title &amp; Bul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1_Image Left - Title &amp; Bullet copy">
  <a:themeElements>
    <a:clrScheme name="Image Left - Title &amp; Bulle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Left - Title &amp; Bullet copy">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Left - Title &amp; Bulle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1_1. Title Slide">
  <a:themeElements>
    <a:clrScheme name="1.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 Title Slide">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1.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1_Image Right - Text">
  <a:themeElements>
    <a:clrScheme name="Image Right - 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Right - Tex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Right - 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5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1_Code dark">
  <a:themeElements>
    <a:clrScheme name="Code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dark">
      <a:majorFont>
        <a:latin typeface="Lucida Grande"/>
        <a:ea typeface="ヒラギノ角ゴ ProN W6"/>
        <a:cs typeface="ヒラギノ角ゴ ProN W6"/>
      </a:majorFont>
      <a:minorFont>
        <a:latin typeface="Consola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de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1_Code light blue">
  <a:themeElements>
    <a:clrScheme name="Code light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light blue">
      <a:majorFont>
        <a:latin typeface="Lucida Grande"/>
        <a:ea typeface="ヒラギノ角ゴ ProN W6"/>
        <a:cs typeface="ヒラギノ角ゴ ProN W6"/>
      </a:majorFont>
      <a:minorFont>
        <a:latin typeface="Consola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de light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1_Default - Quote">
  <a:themeElements>
    <a:clrScheme name="Default - Quo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Quot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Quo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1_Default - title/space for graph or table (see example)">
  <a:themeElements>
    <a:clrScheme name="Default - title/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space for graph or table (see example)">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1_Default - space for graph or table (see example)">
  <a:themeElements>
    <a:clrScheme name="Default - 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space for graph or table (see example)">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1_Default - 1_full_title_1">
  <a:themeElements>
    <a:clrScheme name="Default - 1_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1_full_title_1">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1_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1_Default - full_title_1">
  <a:themeElements>
    <a:clrScheme name="Default - 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full_title_1">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emphanzising marketing point (bullets)">
  <a:themeElements>
    <a:clrScheme name="emphanzising marketing point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bullets)">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graph slide (2)">
  <a:themeElements>
    <a:clrScheme name="graph slid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2)">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graph slide (3)">
  <a:themeElements>
    <a:clrScheme name="graph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3)">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graph slide (4)">
  <a:themeElements>
    <a:clrScheme name="graph slide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4)">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Xamarin3Theme</Template>
  <TotalTime>54428</TotalTime>
  <Words>2392</Words>
  <Application>Microsoft Office PowerPoint</Application>
  <PresentationFormat>On-screen Show (16:9)</PresentationFormat>
  <Paragraphs>242</Paragraphs>
  <Slides>27</Slides>
  <Notes>27</Notes>
  <HiddenSlides>1</HiddenSlides>
  <MMClips>0</MMClips>
  <ScaleCrop>false</ScaleCrop>
  <HeadingPairs>
    <vt:vector size="6" baseType="variant">
      <vt:variant>
        <vt:lpstr>Fonts Used</vt:lpstr>
      </vt:variant>
      <vt:variant>
        <vt:i4>13</vt:i4>
      </vt:variant>
      <vt:variant>
        <vt:lpstr>Theme</vt:lpstr>
      </vt:variant>
      <vt:variant>
        <vt:i4>51</vt:i4>
      </vt:variant>
      <vt:variant>
        <vt:lpstr>Slide Titles</vt:lpstr>
      </vt:variant>
      <vt:variant>
        <vt:i4>27</vt:i4>
      </vt:variant>
    </vt:vector>
  </HeadingPairs>
  <TitlesOfParts>
    <vt:vector size="91" baseType="lpstr">
      <vt:lpstr>MS PGothic</vt:lpstr>
      <vt:lpstr>Arial</vt:lpstr>
      <vt:lpstr>Calibri</vt:lpstr>
      <vt:lpstr>Consolas</vt:lpstr>
      <vt:lpstr>Courier</vt:lpstr>
      <vt:lpstr>Gill Sans</vt:lpstr>
      <vt:lpstr>Helvetica</vt:lpstr>
      <vt:lpstr>Helvetica Light</vt:lpstr>
      <vt:lpstr>Lucida Grande</vt:lpstr>
      <vt:lpstr>Segoe UI</vt:lpstr>
      <vt:lpstr>Thonburi</vt:lpstr>
      <vt:lpstr>ヒラギノ角ゴ ProN W3</vt:lpstr>
      <vt:lpstr>ヒラギノ角ゴ ProN W6</vt:lpstr>
      <vt:lpstr>Xamarin3Theme</vt:lpstr>
      <vt:lpstr>Custom Design</vt:lpstr>
      <vt:lpstr>Primary Slide Layout</vt:lpstr>
      <vt:lpstr>DEMO</vt:lpstr>
      <vt:lpstr>1_Primary Slide Layout</vt:lpstr>
      <vt:lpstr>emphanzising marketing point (bullets)</vt:lpstr>
      <vt:lpstr>graph slide (2)</vt:lpstr>
      <vt:lpstr>graph slide (3)</vt:lpstr>
      <vt:lpstr>graph slide (4)</vt:lpstr>
      <vt:lpstr>emphanzising marketing point (image above)</vt:lpstr>
      <vt:lpstr>1_emphanzising marketing point (image above)</vt:lpstr>
      <vt:lpstr>emphanzising marketing point (image below)</vt:lpstr>
      <vt:lpstr>1_emphanzising marketing point (image below)</vt:lpstr>
      <vt:lpstr>emphanzising marketing point (icon)</vt:lpstr>
      <vt:lpstr>Image Left - Title &amp; Bullet</vt:lpstr>
      <vt:lpstr>Image Left - Title &amp; Bullet copy</vt:lpstr>
      <vt:lpstr>1. Title Slide</vt:lpstr>
      <vt:lpstr>Image Right - Text</vt:lpstr>
      <vt:lpstr>2_Primary Slide Layout</vt:lpstr>
      <vt:lpstr>Code dark</vt:lpstr>
      <vt:lpstr>Code light blue</vt:lpstr>
      <vt:lpstr>Default - Quote</vt:lpstr>
      <vt:lpstr>Default - title/space for graph or table (see example)</vt:lpstr>
      <vt:lpstr>Default - space for graph or table (see example)</vt:lpstr>
      <vt:lpstr>Default - 1_full_title_1</vt:lpstr>
      <vt:lpstr>Default - full_title_1</vt:lpstr>
      <vt:lpstr>1_Custom Design</vt:lpstr>
      <vt:lpstr>3_Primary Slide Layout</vt:lpstr>
      <vt:lpstr>1_DEMO</vt:lpstr>
      <vt:lpstr>4_Primary Slide Layout</vt:lpstr>
      <vt:lpstr>1_emphanzising marketing point (bullets)</vt:lpstr>
      <vt:lpstr>1_graph slide (2)</vt:lpstr>
      <vt:lpstr>1_graph slide (3)</vt:lpstr>
      <vt:lpstr>1_graph slide (4)</vt:lpstr>
      <vt:lpstr>2_emphanzising marketing point (image above)</vt:lpstr>
      <vt:lpstr>3_emphanzising marketing point (image above)</vt:lpstr>
      <vt:lpstr>2_emphanzising marketing point (image below)</vt:lpstr>
      <vt:lpstr>3_emphanzising marketing point (image below)</vt:lpstr>
      <vt:lpstr>1_emphanzising marketing point (icon)</vt:lpstr>
      <vt:lpstr>1_Image Left - Title &amp; Bullet</vt:lpstr>
      <vt:lpstr>1_Image Left - Title &amp; Bullet copy</vt:lpstr>
      <vt:lpstr>1_1. Title Slide</vt:lpstr>
      <vt:lpstr>1_Image Right - Text</vt:lpstr>
      <vt:lpstr>5_Primary Slide Layout</vt:lpstr>
      <vt:lpstr>1_Code dark</vt:lpstr>
      <vt:lpstr>1_Code light blue</vt:lpstr>
      <vt:lpstr>1_Default - Quote</vt:lpstr>
      <vt:lpstr>1_Default - title/space for graph or table (see example)</vt:lpstr>
      <vt:lpstr>1_Default - space for graph or table (see example)</vt:lpstr>
      <vt:lpstr>1_Default - 1_full_title_1</vt:lpstr>
      <vt:lpstr>1_Default - full_title_1</vt:lpstr>
      <vt:lpstr>Application Fundamentals</vt:lpstr>
      <vt:lpstr>PowerPoint Presentation</vt:lpstr>
      <vt:lpstr>Sharing Code Options</vt:lpstr>
      <vt:lpstr>Shared Projects</vt:lpstr>
      <vt:lpstr>Sharing Code Options - Shared Asset Projects </vt:lpstr>
      <vt:lpstr>Portable Class Libraries</vt:lpstr>
      <vt:lpstr>Sharing Code Options - Portable Class Libraries</vt:lpstr>
      <vt:lpstr>Xamarin is not just a "write-once, run everywhere” platform…</vt:lpstr>
      <vt:lpstr>Key points for creating Xamarin cross-platform apps</vt:lpstr>
      <vt:lpstr>Separate Reusable Code into a Core Library</vt:lpstr>
      <vt:lpstr>Understanding the Xamarin Mobile Platform</vt:lpstr>
      <vt:lpstr>Under the Hood</vt:lpstr>
      <vt:lpstr>Platform SDK Access</vt:lpstr>
      <vt:lpstr>Seamless Integration for Developers</vt:lpstr>
      <vt:lpstr>Integrated Development Environment (IDE) Availability</vt:lpstr>
      <vt:lpstr>Architecture</vt:lpstr>
      <vt:lpstr>Architecture</vt:lpstr>
      <vt:lpstr>Architecture</vt:lpstr>
      <vt:lpstr>Handling Platform Divergence &amp; Features</vt:lpstr>
      <vt:lpstr>Handling Platform Divergence &amp; Features</vt:lpstr>
      <vt:lpstr>Handling Platform Divergence &amp; Features</vt:lpstr>
      <vt:lpstr>Handling Platform Divergence &amp; Features</vt:lpstr>
      <vt:lpstr>Handling Platform Divergence &amp; Features</vt:lpstr>
      <vt:lpstr>Handling Platform Divergence &amp; Features</vt:lpstr>
      <vt:lpstr>Handling Platform Divergence &amp; Features</vt:lpstr>
      <vt:lpstr>Handling Platform Divergence &amp; Features</vt:lpstr>
      <vt:lpstr>Handling Platform Divergence &amp; Features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Gert Smith</dc:creator>
  <cp:keywords/>
  <dc:description/>
  <cp:lastModifiedBy>Gert Smith</cp:lastModifiedBy>
  <cp:revision>556</cp:revision>
  <cp:lastPrinted>2013-05-07T00:10:21Z</cp:lastPrinted>
  <dcterms:created xsi:type="dcterms:W3CDTF">2013-03-21T11:46:02Z</dcterms:created>
  <dcterms:modified xsi:type="dcterms:W3CDTF">2015-03-10T13:50:39Z</dcterms:modified>
  <cp:category/>
</cp:coreProperties>
</file>