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07377"/>
            <a:ext cx="1035685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3703" y="1648523"/>
            <a:ext cx="5887084" cy="433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D28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"/>
            <a:ext cx="12191999" cy="6848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66127" y="2967355"/>
            <a:ext cx="2767330" cy="701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25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29454" y="1488757"/>
            <a:ext cx="6711950" cy="37299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marR="20320" indent="-229235">
              <a:lnSpc>
                <a:spcPct val="892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85">
                <a:latin typeface="Trebuchet MS"/>
                <a:cs typeface="Trebuchet MS"/>
              </a:rPr>
              <a:t>1)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Our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AI-</a:t>
            </a:r>
            <a:r>
              <a:rPr dirty="0" sz="2000" spc="-60">
                <a:latin typeface="Trebuchet MS"/>
                <a:cs typeface="Trebuchet MS"/>
              </a:rPr>
              <a:t>driven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platform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is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designed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solve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long-</a:t>
            </a:r>
            <a:r>
              <a:rPr dirty="0" sz="2000" spc="-10">
                <a:latin typeface="Trebuchet MS"/>
                <a:cs typeface="Trebuchet MS"/>
              </a:rPr>
              <a:t>standing </a:t>
            </a:r>
            <a:r>
              <a:rPr dirty="0" sz="2000" spc="-20">
                <a:latin typeface="Trebuchet MS"/>
                <a:cs typeface="Trebuchet MS"/>
              </a:rPr>
              <a:t>construction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issues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like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rising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costs,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delays,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material waste.</a:t>
            </a:r>
            <a:endParaRPr sz="2000">
              <a:latin typeface="Trebuchet MS"/>
              <a:cs typeface="Trebuchet MS"/>
            </a:endParaRPr>
          </a:p>
          <a:p>
            <a:pPr marL="241300" marR="313055" indent="-229235">
              <a:lnSpc>
                <a:spcPts val="218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85">
                <a:latin typeface="Trebuchet MS"/>
                <a:cs typeface="Trebuchet MS"/>
              </a:rPr>
              <a:t>2) </a:t>
            </a:r>
            <a:r>
              <a:rPr dirty="0" sz="2000">
                <a:latin typeface="Trebuchet MS"/>
                <a:cs typeface="Trebuchet MS"/>
              </a:rPr>
              <a:t>Using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advanced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algorithms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predictive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analytics,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it </a:t>
            </a:r>
            <a:r>
              <a:rPr dirty="0" sz="2000" spc="-40">
                <a:latin typeface="Trebuchet MS"/>
                <a:cs typeface="Trebuchet MS"/>
              </a:rPr>
              <a:t>optimizes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everything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from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planning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to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final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construction.</a:t>
            </a:r>
            <a:endParaRPr sz="2000">
              <a:latin typeface="Trebuchet MS"/>
              <a:cs typeface="Trebuchet MS"/>
            </a:endParaRPr>
          </a:p>
          <a:p>
            <a:pPr marL="241300" marR="362585" indent="-229235">
              <a:lnSpc>
                <a:spcPts val="218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85">
                <a:latin typeface="Trebuchet MS"/>
                <a:cs typeface="Trebuchet MS"/>
              </a:rPr>
              <a:t>3)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The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platform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offers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real-</a:t>
            </a:r>
            <a:r>
              <a:rPr dirty="0" sz="2000" spc="-60">
                <a:latin typeface="Trebuchet MS"/>
                <a:cs typeface="Trebuchet MS"/>
              </a:rPr>
              <a:t>time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collaboration,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predictive </a:t>
            </a:r>
            <a:r>
              <a:rPr dirty="0" sz="2000" spc="-60">
                <a:latin typeface="Trebuchet MS"/>
                <a:cs typeface="Trebuchet MS"/>
              </a:rPr>
              <a:t>budgeting,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efficient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resource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management</a:t>
            </a:r>
            <a:r>
              <a:rPr dirty="0" sz="2000" spc="-85">
                <a:latin typeface="Trebuchet MS"/>
                <a:cs typeface="Trebuchet MS"/>
              </a:rPr>
              <a:t> to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keep </a:t>
            </a:r>
            <a:r>
              <a:rPr dirty="0" sz="2000" spc="-50">
                <a:latin typeface="Trebuchet MS"/>
                <a:cs typeface="Trebuchet MS"/>
              </a:rPr>
              <a:t>projects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schedule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and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within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budget.</a:t>
            </a:r>
            <a:endParaRPr sz="2000">
              <a:latin typeface="Trebuchet MS"/>
              <a:cs typeface="Trebuchet MS"/>
            </a:endParaRPr>
          </a:p>
          <a:p>
            <a:pPr marL="241300" marR="5080" indent="-229235">
              <a:lnSpc>
                <a:spcPct val="897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-85">
                <a:latin typeface="Trebuchet MS"/>
                <a:cs typeface="Trebuchet MS"/>
              </a:rPr>
              <a:t>4)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By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incorporating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the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latest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AI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technology,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we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help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make </a:t>
            </a:r>
            <a:r>
              <a:rPr dirty="0" sz="2000" spc="-90">
                <a:latin typeface="Trebuchet MS"/>
                <a:cs typeface="Trebuchet MS"/>
              </a:rPr>
              <a:t>better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decisions,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reduce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waste,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promote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sustainability,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 spc="-70">
                <a:latin typeface="Trebuchet MS"/>
                <a:cs typeface="Trebuchet MS"/>
              </a:rPr>
              <a:t>deliver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high-</a:t>
            </a:r>
            <a:r>
              <a:rPr dirty="0" sz="2000" spc="-60">
                <a:latin typeface="Trebuchet MS"/>
                <a:cs typeface="Trebuchet MS"/>
              </a:rPr>
              <a:t>quality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construction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projects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that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are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cost- </a:t>
            </a:r>
            <a:r>
              <a:rPr dirty="0" sz="2000" spc="-90">
                <a:latin typeface="Trebuchet MS"/>
                <a:cs typeface="Trebuchet MS"/>
              </a:rPr>
              <a:t>effective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environmentally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friendly.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04">
                <a:solidFill>
                  <a:srgbClr val="000000"/>
                </a:solidFill>
              </a:rPr>
              <a:t>Problem</a:t>
            </a:r>
            <a:r>
              <a:rPr dirty="0" sz="4400" spc="-415">
                <a:solidFill>
                  <a:srgbClr val="000000"/>
                </a:solidFill>
              </a:rPr>
              <a:t> </a:t>
            </a:r>
            <a:r>
              <a:rPr dirty="0" sz="4400" spc="-200">
                <a:solidFill>
                  <a:srgbClr val="000000"/>
                </a:solidFill>
              </a:rPr>
              <a:t>Statement</a:t>
            </a:r>
            <a:endParaRPr sz="4400"/>
          </a:p>
        </p:txBody>
      </p:sp>
      <p:grpSp>
        <p:nvGrpSpPr>
          <p:cNvPr id="3" name="object 3" descr=""/>
          <p:cNvGrpSpPr/>
          <p:nvPr/>
        </p:nvGrpSpPr>
        <p:grpSpPr>
          <a:xfrm>
            <a:off x="838200" y="1828800"/>
            <a:ext cx="10515600" cy="1238250"/>
            <a:chOff x="838200" y="1828800"/>
            <a:chExt cx="10515600" cy="1238250"/>
          </a:xfrm>
        </p:grpSpPr>
        <p:sp>
          <p:nvSpPr>
            <p:cNvPr id="4" name="object 4" descr=""/>
            <p:cNvSpPr/>
            <p:nvPr/>
          </p:nvSpPr>
          <p:spPr>
            <a:xfrm>
              <a:off x="838200" y="1828800"/>
              <a:ext cx="10515600" cy="1238250"/>
            </a:xfrm>
            <a:custGeom>
              <a:avLst/>
              <a:gdLst/>
              <a:ahLst/>
              <a:cxnLst/>
              <a:rect l="l" t="t" r="r" b="b"/>
              <a:pathLst>
                <a:path w="10515600" h="1238250">
                  <a:moveTo>
                    <a:pt x="10391775" y="0"/>
                  </a:moveTo>
                  <a:lnTo>
                    <a:pt x="123825" y="0"/>
                  </a:lnTo>
                  <a:lnTo>
                    <a:pt x="75625" y="9739"/>
                  </a:lnTo>
                  <a:lnTo>
                    <a:pt x="36266" y="36290"/>
                  </a:lnTo>
                  <a:lnTo>
                    <a:pt x="9730" y="75652"/>
                  </a:lnTo>
                  <a:lnTo>
                    <a:pt x="0" y="123825"/>
                  </a:lnTo>
                  <a:lnTo>
                    <a:pt x="0" y="1114425"/>
                  </a:lnTo>
                  <a:lnTo>
                    <a:pt x="9730" y="1162597"/>
                  </a:lnTo>
                  <a:lnTo>
                    <a:pt x="36266" y="1201959"/>
                  </a:lnTo>
                  <a:lnTo>
                    <a:pt x="75625" y="1228510"/>
                  </a:lnTo>
                  <a:lnTo>
                    <a:pt x="123825" y="1238250"/>
                  </a:lnTo>
                  <a:lnTo>
                    <a:pt x="10391775" y="1238250"/>
                  </a:lnTo>
                  <a:lnTo>
                    <a:pt x="10439947" y="1228510"/>
                  </a:lnTo>
                  <a:lnTo>
                    <a:pt x="10479309" y="1201959"/>
                  </a:lnTo>
                  <a:lnTo>
                    <a:pt x="10505860" y="1162597"/>
                  </a:lnTo>
                  <a:lnTo>
                    <a:pt x="10515600" y="1114425"/>
                  </a:lnTo>
                  <a:lnTo>
                    <a:pt x="10515600" y="123825"/>
                  </a:lnTo>
                  <a:lnTo>
                    <a:pt x="10505860" y="75652"/>
                  </a:lnTo>
                  <a:lnTo>
                    <a:pt x="10479309" y="36290"/>
                  </a:lnTo>
                  <a:lnTo>
                    <a:pt x="10439947" y="9739"/>
                  </a:lnTo>
                  <a:lnTo>
                    <a:pt x="10391775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48760" y="2370310"/>
              <a:ext cx="622300" cy="219710"/>
            </a:xfrm>
            <a:custGeom>
              <a:avLst/>
              <a:gdLst/>
              <a:ahLst/>
              <a:cxnLst/>
              <a:rect l="l" t="t" r="r" b="b"/>
              <a:pathLst>
                <a:path w="622300" h="219710">
                  <a:moveTo>
                    <a:pt x="205005" y="49481"/>
                  </a:moveTo>
                  <a:lnTo>
                    <a:pt x="41089" y="118224"/>
                  </a:lnTo>
                  <a:lnTo>
                    <a:pt x="8648" y="141717"/>
                  </a:lnTo>
                  <a:lnTo>
                    <a:pt x="0" y="169649"/>
                  </a:lnTo>
                  <a:lnTo>
                    <a:pt x="3854" y="189011"/>
                  </a:lnTo>
                  <a:lnTo>
                    <a:pt x="14403" y="204728"/>
                  </a:lnTo>
                  <a:lnTo>
                    <a:pt x="30120" y="215276"/>
                  </a:lnTo>
                  <a:lnTo>
                    <a:pt x="49483" y="219130"/>
                  </a:lnTo>
                  <a:lnTo>
                    <a:pt x="431216" y="219130"/>
                  </a:lnTo>
                  <a:lnTo>
                    <a:pt x="448679" y="216016"/>
                  </a:lnTo>
                  <a:lnTo>
                    <a:pt x="463292" y="207467"/>
                  </a:lnTo>
                  <a:lnTo>
                    <a:pt x="474062" y="194677"/>
                  </a:lnTo>
                  <a:lnTo>
                    <a:pt x="475493" y="190855"/>
                  </a:lnTo>
                  <a:lnTo>
                    <a:pt x="49483" y="190855"/>
                  </a:lnTo>
                  <a:lnTo>
                    <a:pt x="41100" y="189232"/>
                  </a:lnTo>
                  <a:lnTo>
                    <a:pt x="34373" y="184759"/>
                  </a:lnTo>
                  <a:lnTo>
                    <a:pt x="29900" y="178032"/>
                  </a:lnTo>
                  <a:lnTo>
                    <a:pt x="28276" y="169649"/>
                  </a:lnTo>
                  <a:lnTo>
                    <a:pt x="29900" y="161266"/>
                  </a:lnTo>
                  <a:lnTo>
                    <a:pt x="34373" y="154540"/>
                  </a:lnTo>
                  <a:lnTo>
                    <a:pt x="41100" y="150067"/>
                  </a:lnTo>
                  <a:lnTo>
                    <a:pt x="49483" y="148443"/>
                  </a:lnTo>
                  <a:lnTo>
                    <a:pt x="600353" y="148443"/>
                  </a:lnTo>
                  <a:lnTo>
                    <a:pt x="591372" y="126530"/>
                  </a:lnTo>
                  <a:lnTo>
                    <a:pt x="441820" y="126530"/>
                  </a:lnTo>
                  <a:lnTo>
                    <a:pt x="423458" y="120168"/>
                  </a:lnTo>
                  <a:lnTo>
                    <a:pt x="205005" y="120168"/>
                  </a:lnTo>
                  <a:lnTo>
                    <a:pt x="196622" y="118544"/>
                  </a:lnTo>
                  <a:lnTo>
                    <a:pt x="189895" y="114071"/>
                  </a:lnTo>
                  <a:lnTo>
                    <a:pt x="185422" y="107345"/>
                  </a:lnTo>
                  <a:lnTo>
                    <a:pt x="183798" y="98962"/>
                  </a:lnTo>
                  <a:lnTo>
                    <a:pt x="185422" y="90579"/>
                  </a:lnTo>
                  <a:lnTo>
                    <a:pt x="189895" y="83852"/>
                  </a:lnTo>
                  <a:lnTo>
                    <a:pt x="196622" y="79379"/>
                  </a:lnTo>
                  <a:lnTo>
                    <a:pt x="205005" y="77756"/>
                  </a:lnTo>
                  <a:lnTo>
                    <a:pt x="300709" y="77756"/>
                  </a:lnTo>
                  <a:lnTo>
                    <a:pt x="263579" y="64899"/>
                  </a:lnTo>
                  <a:lnTo>
                    <a:pt x="240351" y="56549"/>
                  </a:lnTo>
                  <a:lnTo>
                    <a:pt x="235126" y="54550"/>
                  </a:lnTo>
                  <a:lnTo>
                    <a:pt x="228245" y="52220"/>
                  </a:lnTo>
                  <a:lnTo>
                    <a:pt x="218580" y="50287"/>
                  </a:lnTo>
                  <a:lnTo>
                    <a:pt x="205005" y="49481"/>
                  </a:lnTo>
                  <a:close/>
                </a:path>
                <a:path w="622300" h="219710">
                  <a:moveTo>
                    <a:pt x="612811" y="178839"/>
                  </a:moveTo>
                  <a:lnTo>
                    <a:pt x="479993" y="178839"/>
                  </a:lnTo>
                  <a:lnTo>
                    <a:pt x="511340" y="198974"/>
                  </a:lnTo>
                  <a:lnTo>
                    <a:pt x="546796" y="210029"/>
                  </a:lnTo>
                  <a:lnTo>
                    <a:pt x="584373" y="211145"/>
                  </a:lnTo>
                  <a:lnTo>
                    <a:pt x="622082" y="201459"/>
                  </a:lnTo>
                  <a:lnTo>
                    <a:pt x="612811" y="178839"/>
                  </a:lnTo>
                  <a:close/>
                </a:path>
                <a:path w="622300" h="219710">
                  <a:moveTo>
                    <a:pt x="431216" y="148443"/>
                  </a:moveTo>
                  <a:lnTo>
                    <a:pt x="49483" y="148443"/>
                  </a:lnTo>
                  <a:lnTo>
                    <a:pt x="57868" y="150067"/>
                  </a:lnTo>
                  <a:lnTo>
                    <a:pt x="64595" y="154540"/>
                  </a:lnTo>
                  <a:lnTo>
                    <a:pt x="69069" y="161266"/>
                  </a:lnTo>
                  <a:lnTo>
                    <a:pt x="70692" y="169649"/>
                  </a:lnTo>
                  <a:lnTo>
                    <a:pt x="69069" y="178032"/>
                  </a:lnTo>
                  <a:lnTo>
                    <a:pt x="64595" y="184759"/>
                  </a:lnTo>
                  <a:lnTo>
                    <a:pt x="57868" y="189232"/>
                  </a:lnTo>
                  <a:lnTo>
                    <a:pt x="49483" y="190855"/>
                  </a:lnTo>
                  <a:lnTo>
                    <a:pt x="431216" y="190855"/>
                  </a:lnTo>
                  <a:lnTo>
                    <a:pt x="422833" y="189232"/>
                  </a:lnTo>
                  <a:lnTo>
                    <a:pt x="416106" y="184759"/>
                  </a:lnTo>
                  <a:lnTo>
                    <a:pt x="411633" y="178032"/>
                  </a:lnTo>
                  <a:lnTo>
                    <a:pt x="410009" y="169649"/>
                  </a:lnTo>
                  <a:lnTo>
                    <a:pt x="411633" y="161266"/>
                  </a:lnTo>
                  <a:lnTo>
                    <a:pt x="416106" y="154540"/>
                  </a:lnTo>
                  <a:lnTo>
                    <a:pt x="422833" y="150067"/>
                  </a:lnTo>
                  <a:lnTo>
                    <a:pt x="431216" y="148443"/>
                  </a:lnTo>
                  <a:close/>
                </a:path>
                <a:path w="622300" h="219710">
                  <a:moveTo>
                    <a:pt x="600353" y="148443"/>
                  </a:moveTo>
                  <a:lnTo>
                    <a:pt x="431216" y="148443"/>
                  </a:lnTo>
                  <a:lnTo>
                    <a:pt x="439600" y="150067"/>
                  </a:lnTo>
                  <a:lnTo>
                    <a:pt x="446327" y="154540"/>
                  </a:lnTo>
                  <a:lnTo>
                    <a:pt x="450800" y="161266"/>
                  </a:lnTo>
                  <a:lnTo>
                    <a:pt x="452424" y="169649"/>
                  </a:lnTo>
                  <a:lnTo>
                    <a:pt x="450800" y="178032"/>
                  </a:lnTo>
                  <a:lnTo>
                    <a:pt x="446327" y="184759"/>
                  </a:lnTo>
                  <a:lnTo>
                    <a:pt x="439600" y="189232"/>
                  </a:lnTo>
                  <a:lnTo>
                    <a:pt x="431216" y="190855"/>
                  </a:lnTo>
                  <a:lnTo>
                    <a:pt x="475493" y="190855"/>
                  </a:lnTo>
                  <a:lnTo>
                    <a:pt x="479993" y="178839"/>
                  </a:lnTo>
                  <a:lnTo>
                    <a:pt x="612811" y="178839"/>
                  </a:lnTo>
                  <a:lnTo>
                    <a:pt x="600353" y="148443"/>
                  </a:lnTo>
                  <a:close/>
                </a:path>
                <a:path w="622300" h="219710">
                  <a:moveTo>
                    <a:pt x="452424" y="0"/>
                  </a:moveTo>
                  <a:lnTo>
                    <a:pt x="438738" y="29213"/>
                  </a:lnTo>
                  <a:lnTo>
                    <a:pt x="432012" y="60879"/>
                  </a:lnTo>
                  <a:lnTo>
                    <a:pt x="432840" y="93738"/>
                  </a:lnTo>
                  <a:lnTo>
                    <a:pt x="441820" y="126530"/>
                  </a:lnTo>
                  <a:lnTo>
                    <a:pt x="591372" y="126530"/>
                  </a:lnTo>
                  <a:lnTo>
                    <a:pt x="551391" y="28981"/>
                  </a:lnTo>
                  <a:lnTo>
                    <a:pt x="452424" y="0"/>
                  </a:lnTo>
                  <a:close/>
                </a:path>
                <a:path w="622300" h="219710">
                  <a:moveTo>
                    <a:pt x="300709" y="77756"/>
                  </a:moveTo>
                  <a:lnTo>
                    <a:pt x="205005" y="77756"/>
                  </a:lnTo>
                  <a:lnTo>
                    <a:pt x="213389" y="79379"/>
                  </a:lnTo>
                  <a:lnTo>
                    <a:pt x="220115" y="83852"/>
                  </a:lnTo>
                  <a:lnTo>
                    <a:pt x="224589" y="90579"/>
                  </a:lnTo>
                  <a:lnTo>
                    <a:pt x="226213" y="98962"/>
                  </a:lnTo>
                  <a:lnTo>
                    <a:pt x="224589" y="107345"/>
                  </a:lnTo>
                  <a:lnTo>
                    <a:pt x="220115" y="114071"/>
                  </a:lnTo>
                  <a:lnTo>
                    <a:pt x="213389" y="118544"/>
                  </a:lnTo>
                  <a:lnTo>
                    <a:pt x="205005" y="120168"/>
                  </a:lnTo>
                  <a:lnTo>
                    <a:pt x="423458" y="120168"/>
                  </a:lnTo>
                  <a:lnTo>
                    <a:pt x="300709" y="77756"/>
                  </a:lnTo>
                  <a:close/>
                </a:path>
              </a:pathLst>
            </a:custGeom>
            <a:solidFill>
              <a:srgbClr val="135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48760" y="2370310"/>
              <a:ext cx="622300" cy="219710"/>
            </a:xfrm>
            <a:custGeom>
              <a:avLst/>
              <a:gdLst/>
              <a:ahLst/>
              <a:cxnLst/>
              <a:rect l="l" t="t" r="r" b="b"/>
              <a:pathLst>
                <a:path w="622300" h="219710">
                  <a:moveTo>
                    <a:pt x="622082" y="201459"/>
                  </a:moveTo>
                  <a:lnTo>
                    <a:pt x="551391" y="28981"/>
                  </a:lnTo>
                  <a:lnTo>
                    <a:pt x="452424" y="0"/>
                  </a:lnTo>
                  <a:lnTo>
                    <a:pt x="438738" y="29213"/>
                  </a:lnTo>
                  <a:lnTo>
                    <a:pt x="432012" y="60879"/>
                  </a:lnTo>
                  <a:lnTo>
                    <a:pt x="432840" y="93738"/>
                  </a:lnTo>
                  <a:lnTo>
                    <a:pt x="441820" y="126530"/>
                  </a:lnTo>
                  <a:lnTo>
                    <a:pt x="385588" y="107047"/>
                  </a:lnTo>
                  <a:lnTo>
                    <a:pt x="319083" y="84118"/>
                  </a:lnTo>
                  <a:lnTo>
                    <a:pt x="263579" y="64899"/>
                  </a:lnTo>
                  <a:lnTo>
                    <a:pt x="240351" y="56549"/>
                  </a:lnTo>
                  <a:lnTo>
                    <a:pt x="235126" y="54550"/>
                  </a:lnTo>
                  <a:lnTo>
                    <a:pt x="228245" y="52220"/>
                  </a:lnTo>
                  <a:lnTo>
                    <a:pt x="218580" y="50287"/>
                  </a:lnTo>
                  <a:lnTo>
                    <a:pt x="205005" y="49481"/>
                  </a:lnTo>
                  <a:lnTo>
                    <a:pt x="190536" y="50585"/>
                  </a:lnTo>
                  <a:lnTo>
                    <a:pt x="85327" y="96731"/>
                  </a:lnTo>
                  <a:lnTo>
                    <a:pt x="41089" y="118224"/>
                  </a:lnTo>
                  <a:lnTo>
                    <a:pt x="8648" y="141717"/>
                  </a:lnTo>
                  <a:lnTo>
                    <a:pt x="0" y="169649"/>
                  </a:lnTo>
                  <a:lnTo>
                    <a:pt x="3854" y="189011"/>
                  </a:lnTo>
                  <a:lnTo>
                    <a:pt x="14403" y="204728"/>
                  </a:lnTo>
                  <a:lnTo>
                    <a:pt x="30120" y="215276"/>
                  </a:lnTo>
                  <a:lnTo>
                    <a:pt x="49483" y="219130"/>
                  </a:lnTo>
                  <a:lnTo>
                    <a:pt x="431216" y="219130"/>
                  </a:lnTo>
                  <a:lnTo>
                    <a:pt x="448679" y="216016"/>
                  </a:lnTo>
                  <a:lnTo>
                    <a:pt x="463292" y="207467"/>
                  </a:lnTo>
                  <a:lnTo>
                    <a:pt x="474062" y="194677"/>
                  </a:lnTo>
                  <a:lnTo>
                    <a:pt x="479993" y="178839"/>
                  </a:lnTo>
                  <a:lnTo>
                    <a:pt x="511340" y="198973"/>
                  </a:lnTo>
                  <a:lnTo>
                    <a:pt x="546796" y="210029"/>
                  </a:lnTo>
                  <a:lnTo>
                    <a:pt x="584373" y="211145"/>
                  </a:lnTo>
                  <a:lnTo>
                    <a:pt x="622082" y="201459"/>
                  </a:lnTo>
                  <a:close/>
                </a:path>
                <a:path w="622300" h="219710">
                  <a:moveTo>
                    <a:pt x="49483" y="190855"/>
                  </a:moveTo>
                  <a:lnTo>
                    <a:pt x="41100" y="189232"/>
                  </a:lnTo>
                  <a:lnTo>
                    <a:pt x="34373" y="184759"/>
                  </a:lnTo>
                  <a:lnTo>
                    <a:pt x="29900" y="178032"/>
                  </a:lnTo>
                  <a:lnTo>
                    <a:pt x="28276" y="169649"/>
                  </a:lnTo>
                  <a:lnTo>
                    <a:pt x="29900" y="161266"/>
                  </a:lnTo>
                  <a:lnTo>
                    <a:pt x="34373" y="154540"/>
                  </a:lnTo>
                  <a:lnTo>
                    <a:pt x="41100" y="150067"/>
                  </a:lnTo>
                  <a:lnTo>
                    <a:pt x="49483" y="148443"/>
                  </a:lnTo>
                  <a:lnTo>
                    <a:pt x="57868" y="150067"/>
                  </a:lnTo>
                  <a:lnTo>
                    <a:pt x="64595" y="154540"/>
                  </a:lnTo>
                  <a:lnTo>
                    <a:pt x="69069" y="161266"/>
                  </a:lnTo>
                  <a:lnTo>
                    <a:pt x="70692" y="169649"/>
                  </a:lnTo>
                  <a:lnTo>
                    <a:pt x="69069" y="178032"/>
                  </a:lnTo>
                  <a:lnTo>
                    <a:pt x="64595" y="184759"/>
                  </a:lnTo>
                  <a:lnTo>
                    <a:pt x="57868" y="189232"/>
                  </a:lnTo>
                  <a:lnTo>
                    <a:pt x="49483" y="190855"/>
                  </a:lnTo>
                  <a:close/>
                </a:path>
                <a:path w="622300" h="219710">
                  <a:moveTo>
                    <a:pt x="205005" y="120168"/>
                  </a:moveTo>
                  <a:lnTo>
                    <a:pt x="196622" y="118544"/>
                  </a:lnTo>
                  <a:lnTo>
                    <a:pt x="189895" y="114071"/>
                  </a:lnTo>
                  <a:lnTo>
                    <a:pt x="185422" y="107345"/>
                  </a:lnTo>
                  <a:lnTo>
                    <a:pt x="183798" y="98962"/>
                  </a:lnTo>
                  <a:lnTo>
                    <a:pt x="185422" y="90579"/>
                  </a:lnTo>
                  <a:lnTo>
                    <a:pt x="189895" y="83852"/>
                  </a:lnTo>
                  <a:lnTo>
                    <a:pt x="196622" y="79379"/>
                  </a:lnTo>
                  <a:lnTo>
                    <a:pt x="205005" y="77756"/>
                  </a:lnTo>
                  <a:lnTo>
                    <a:pt x="213389" y="79379"/>
                  </a:lnTo>
                  <a:lnTo>
                    <a:pt x="220115" y="83852"/>
                  </a:lnTo>
                  <a:lnTo>
                    <a:pt x="224589" y="90579"/>
                  </a:lnTo>
                  <a:lnTo>
                    <a:pt x="226212" y="98962"/>
                  </a:lnTo>
                  <a:lnTo>
                    <a:pt x="224589" y="107345"/>
                  </a:lnTo>
                  <a:lnTo>
                    <a:pt x="220115" y="114071"/>
                  </a:lnTo>
                  <a:lnTo>
                    <a:pt x="213389" y="118544"/>
                  </a:lnTo>
                  <a:lnTo>
                    <a:pt x="205005" y="120168"/>
                  </a:lnTo>
                  <a:close/>
                </a:path>
                <a:path w="622300" h="219710">
                  <a:moveTo>
                    <a:pt x="431216" y="190855"/>
                  </a:moveTo>
                  <a:lnTo>
                    <a:pt x="422833" y="189232"/>
                  </a:lnTo>
                  <a:lnTo>
                    <a:pt x="416106" y="184759"/>
                  </a:lnTo>
                  <a:lnTo>
                    <a:pt x="411633" y="178032"/>
                  </a:lnTo>
                  <a:lnTo>
                    <a:pt x="410009" y="169649"/>
                  </a:lnTo>
                  <a:lnTo>
                    <a:pt x="411633" y="161266"/>
                  </a:lnTo>
                  <a:lnTo>
                    <a:pt x="416106" y="154540"/>
                  </a:lnTo>
                  <a:lnTo>
                    <a:pt x="422833" y="150067"/>
                  </a:lnTo>
                  <a:lnTo>
                    <a:pt x="431216" y="148443"/>
                  </a:lnTo>
                  <a:lnTo>
                    <a:pt x="439600" y="150067"/>
                  </a:lnTo>
                  <a:lnTo>
                    <a:pt x="446327" y="154540"/>
                  </a:lnTo>
                  <a:lnTo>
                    <a:pt x="450800" y="161266"/>
                  </a:lnTo>
                  <a:lnTo>
                    <a:pt x="452424" y="169649"/>
                  </a:lnTo>
                  <a:lnTo>
                    <a:pt x="450800" y="178032"/>
                  </a:lnTo>
                  <a:lnTo>
                    <a:pt x="446327" y="184759"/>
                  </a:lnTo>
                  <a:lnTo>
                    <a:pt x="439600" y="189232"/>
                  </a:lnTo>
                  <a:lnTo>
                    <a:pt x="431216" y="190855"/>
                  </a:lnTo>
                  <a:close/>
                </a:path>
              </a:pathLst>
            </a:custGeom>
            <a:ln w="7068">
              <a:solidFill>
                <a:srgbClr val="135F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62191" y="2249434"/>
              <a:ext cx="386715" cy="223520"/>
            </a:xfrm>
            <a:custGeom>
              <a:avLst/>
              <a:gdLst/>
              <a:ahLst/>
              <a:cxnLst/>
              <a:rect l="l" t="t" r="r" b="b"/>
              <a:pathLst>
                <a:path w="386714" h="223519">
                  <a:moveTo>
                    <a:pt x="144918" y="0"/>
                  </a:moveTo>
                  <a:lnTo>
                    <a:pt x="71399" y="0"/>
                  </a:lnTo>
                  <a:lnTo>
                    <a:pt x="60420" y="2231"/>
                  </a:lnTo>
                  <a:lnTo>
                    <a:pt x="51429" y="8305"/>
                  </a:lnTo>
                  <a:lnTo>
                    <a:pt x="45354" y="17296"/>
                  </a:lnTo>
                  <a:lnTo>
                    <a:pt x="43123" y="28274"/>
                  </a:lnTo>
                  <a:lnTo>
                    <a:pt x="43123" y="98962"/>
                  </a:lnTo>
                  <a:lnTo>
                    <a:pt x="13431" y="118754"/>
                  </a:lnTo>
                  <a:lnTo>
                    <a:pt x="0" y="223372"/>
                  </a:lnTo>
                  <a:lnTo>
                    <a:pt x="18876" y="213498"/>
                  </a:lnTo>
                  <a:lnTo>
                    <a:pt x="48689" y="198985"/>
                  </a:lnTo>
                  <a:lnTo>
                    <a:pt x="92153" y="178640"/>
                  </a:lnTo>
                  <a:lnTo>
                    <a:pt x="151987" y="151271"/>
                  </a:lnTo>
                  <a:lnTo>
                    <a:pt x="195815" y="144909"/>
                  </a:lnTo>
                  <a:lnTo>
                    <a:pt x="373741" y="144909"/>
                  </a:lnTo>
                  <a:lnTo>
                    <a:pt x="367594" y="118047"/>
                  </a:lnTo>
                  <a:lnTo>
                    <a:pt x="217730" y="99669"/>
                  </a:lnTo>
                  <a:lnTo>
                    <a:pt x="71399" y="99669"/>
                  </a:lnTo>
                  <a:lnTo>
                    <a:pt x="71399" y="28981"/>
                  </a:lnTo>
                  <a:lnTo>
                    <a:pt x="185414" y="28981"/>
                  </a:lnTo>
                  <a:lnTo>
                    <a:pt x="183798" y="25447"/>
                  </a:lnTo>
                  <a:lnTo>
                    <a:pt x="177126" y="14910"/>
                  </a:lnTo>
                  <a:lnTo>
                    <a:pt x="168069" y="6892"/>
                  </a:lnTo>
                  <a:lnTo>
                    <a:pt x="157156" y="1789"/>
                  </a:lnTo>
                  <a:lnTo>
                    <a:pt x="144918" y="0"/>
                  </a:lnTo>
                  <a:close/>
                </a:path>
                <a:path w="386714" h="223519">
                  <a:moveTo>
                    <a:pt x="373741" y="144909"/>
                  </a:moveTo>
                  <a:lnTo>
                    <a:pt x="195815" y="144909"/>
                  </a:lnTo>
                  <a:lnTo>
                    <a:pt x="205756" y="145174"/>
                  </a:lnTo>
                  <a:lnTo>
                    <a:pt x="215432" y="145969"/>
                  </a:lnTo>
                  <a:lnTo>
                    <a:pt x="224843" y="147294"/>
                  </a:lnTo>
                  <a:lnTo>
                    <a:pt x="233989" y="149150"/>
                  </a:lnTo>
                  <a:lnTo>
                    <a:pt x="235402" y="149150"/>
                  </a:lnTo>
                  <a:lnTo>
                    <a:pt x="386681" y="201459"/>
                  </a:lnTo>
                  <a:lnTo>
                    <a:pt x="373741" y="144909"/>
                  </a:lnTo>
                  <a:close/>
                </a:path>
                <a:path w="386714" h="223519">
                  <a:moveTo>
                    <a:pt x="185414" y="28981"/>
                  </a:moveTo>
                  <a:lnTo>
                    <a:pt x="150573" y="28981"/>
                  </a:lnTo>
                  <a:lnTo>
                    <a:pt x="155522" y="32516"/>
                  </a:lnTo>
                  <a:lnTo>
                    <a:pt x="158349" y="37464"/>
                  </a:lnTo>
                  <a:lnTo>
                    <a:pt x="184505" y="99669"/>
                  </a:lnTo>
                  <a:lnTo>
                    <a:pt x="217730" y="99669"/>
                  </a:lnTo>
                  <a:lnTo>
                    <a:pt x="185414" y="28981"/>
                  </a:lnTo>
                  <a:close/>
                </a:path>
              </a:pathLst>
            </a:custGeom>
            <a:solidFill>
              <a:srgbClr val="135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62191" y="2249434"/>
              <a:ext cx="386715" cy="223520"/>
            </a:xfrm>
            <a:custGeom>
              <a:avLst/>
              <a:gdLst/>
              <a:ahLst/>
              <a:cxnLst/>
              <a:rect l="l" t="t" r="r" b="b"/>
              <a:pathLst>
                <a:path w="386714" h="223519">
                  <a:moveTo>
                    <a:pt x="156228" y="149857"/>
                  </a:moveTo>
                  <a:lnTo>
                    <a:pt x="159929" y="148785"/>
                  </a:lnTo>
                  <a:lnTo>
                    <a:pt x="168334" y="147118"/>
                  </a:lnTo>
                  <a:lnTo>
                    <a:pt x="180584" y="145582"/>
                  </a:lnTo>
                  <a:lnTo>
                    <a:pt x="195815" y="144909"/>
                  </a:lnTo>
                  <a:lnTo>
                    <a:pt x="205756" y="145174"/>
                  </a:lnTo>
                  <a:lnTo>
                    <a:pt x="215432" y="145969"/>
                  </a:lnTo>
                  <a:lnTo>
                    <a:pt x="224843" y="147294"/>
                  </a:lnTo>
                  <a:lnTo>
                    <a:pt x="233989" y="149150"/>
                  </a:lnTo>
                  <a:lnTo>
                    <a:pt x="235402" y="149150"/>
                  </a:lnTo>
                  <a:lnTo>
                    <a:pt x="386681" y="201459"/>
                  </a:lnTo>
                  <a:lnTo>
                    <a:pt x="367594" y="118047"/>
                  </a:lnTo>
                  <a:lnTo>
                    <a:pt x="364888" y="111630"/>
                  </a:lnTo>
                  <a:lnTo>
                    <a:pt x="360260" y="106472"/>
                  </a:lnTo>
                  <a:lnTo>
                    <a:pt x="354174" y="103037"/>
                  </a:lnTo>
                  <a:lnTo>
                    <a:pt x="347094" y="101789"/>
                  </a:lnTo>
                  <a:lnTo>
                    <a:pt x="217730" y="99669"/>
                  </a:lnTo>
                  <a:lnTo>
                    <a:pt x="183798" y="25447"/>
                  </a:lnTo>
                  <a:lnTo>
                    <a:pt x="177126" y="14910"/>
                  </a:lnTo>
                  <a:lnTo>
                    <a:pt x="168069" y="6892"/>
                  </a:lnTo>
                  <a:lnTo>
                    <a:pt x="157156" y="1789"/>
                  </a:lnTo>
                  <a:lnTo>
                    <a:pt x="144918" y="0"/>
                  </a:lnTo>
                  <a:lnTo>
                    <a:pt x="71399" y="0"/>
                  </a:lnTo>
                  <a:lnTo>
                    <a:pt x="60420" y="2231"/>
                  </a:lnTo>
                  <a:lnTo>
                    <a:pt x="51429" y="8305"/>
                  </a:lnTo>
                  <a:lnTo>
                    <a:pt x="45354" y="17296"/>
                  </a:lnTo>
                  <a:lnTo>
                    <a:pt x="43123" y="28274"/>
                  </a:lnTo>
                  <a:lnTo>
                    <a:pt x="43123" y="98962"/>
                  </a:lnTo>
                  <a:lnTo>
                    <a:pt x="13431" y="118754"/>
                  </a:lnTo>
                  <a:lnTo>
                    <a:pt x="0" y="223372"/>
                  </a:lnTo>
                  <a:lnTo>
                    <a:pt x="18876" y="213498"/>
                  </a:lnTo>
                  <a:lnTo>
                    <a:pt x="48689" y="198985"/>
                  </a:lnTo>
                  <a:lnTo>
                    <a:pt x="92153" y="178640"/>
                  </a:lnTo>
                  <a:lnTo>
                    <a:pt x="151987" y="151271"/>
                  </a:lnTo>
                  <a:lnTo>
                    <a:pt x="156228" y="149857"/>
                  </a:lnTo>
                  <a:close/>
                </a:path>
              </a:pathLst>
            </a:custGeom>
            <a:ln w="7068">
              <a:solidFill>
                <a:srgbClr val="135F8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057" y="2274882"/>
              <a:ext cx="120174" cy="7775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209675" y="210502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685800"/>
                  </a:moveTo>
                  <a:lnTo>
                    <a:pt x="685800" y="685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94585" y="2087181"/>
            <a:ext cx="8822055" cy="6915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5"/>
              </a:spcBef>
            </a:pPr>
            <a:r>
              <a:rPr dirty="0" sz="2150" spc="-75">
                <a:latin typeface="Trebuchet MS"/>
                <a:cs typeface="Trebuchet MS"/>
              </a:rPr>
              <a:t>Traditional</a:t>
            </a:r>
            <a:r>
              <a:rPr dirty="0" sz="2150" spc="-9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construction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methods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often</a:t>
            </a:r>
            <a:r>
              <a:rPr dirty="0" sz="2150" spc="-45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lead</a:t>
            </a:r>
            <a:r>
              <a:rPr dirty="0" sz="2150" spc="-7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to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cost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overruns,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delays,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and </a:t>
            </a:r>
            <a:r>
              <a:rPr dirty="0" sz="2150">
                <a:latin typeface="Trebuchet MS"/>
                <a:cs typeface="Trebuchet MS"/>
              </a:rPr>
              <a:t>wasted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materials,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exacerbated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by</a:t>
            </a:r>
            <a:r>
              <a:rPr dirty="0" sz="2150" spc="-7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growing</a:t>
            </a:r>
            <a:r>
              <a:rPr dirty="0" sz="2150" spc="-15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populations</a:t>
            </a:r>
            <a:r>
              <a:rPr dirty="0" sz="2150" spc="-15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and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limited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space.</a:t>
            </a:r>
            <a:endParaRPr sz="215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38200" y="3381375"/>
            <a:ext cx="10515600" cy="1238250"/>
            <a:chOff x="838200" y="3381375"/>
            <a:chExt cx="10515600" cy="1238250"/>
          </a:xfrm>
        </p:grpSpPr>
        <p:sp>
          <p:nvSpPr>
            <p:cNvPr id="13" name="object 13" descr=""/>
            <p:cNvSpPr/>
            <p:nvPr/>
          </p:nvSpPr>
          <p:spPr>
            <a:xfrm>
              <a:off x="838200" y="3381375"/>
              <a:ext cx="10515600" cy="1238250"/>
            </a:xfrm>
            <a:custGeom>
              <a:avLst/>
              <a:gdLst/>
              <a:ahLst/>
              <a:cxnLst/>
              <a:rect l="l" t="t" r="r" b="b"/>
              <a:pathLst>
                <a:path w="10515600" h="1238250">
                  <a:moveTo>
                    <a:pt x="10391775" y="0"/>
                  </a:moveTo>
                  <a:lnTo>
                    <a:pt x="123825" y="0"/>
                  </a:lnTo>
                  <a:lnTo>
                    <a:pt x="75625" y="9739"/>
                  </a:lnTo>
                  <a:lnTo>
                    <a:pt x="36266" y="36290"/>
                  </a:lnTo>
                  <a:lnTo>
                    <a:pt x="9730" y="75652"/>
                  </a:lnTo>
                  <a:lnTo>
                    <a:pt x="0" y="123825"/>
                  </a:lnTo>
                  <a:lnTo>
                    <a:pt x="0" y="1114425"/>
                  </a:lnTo>
                  <a:lnTo>
                    <a:pt x="9730" y="1162597"/>
                  </a:lnTo>
                  <a:lnTo>
                    <a:pt x="36266" y="1201959"/>
                  </a:lnTo>
                  <a:lnTo>
                    <a:pt x="75625" y="1228510"/>
                  </a:lnTo>
                  <a:lnTo>
                    <a:pt x="123825" y="1238250"/>
                  </a:lnTo>
                  <a:lnTo>
                    <a:pt x="10391775" y="1238250"/>
                  </a:lnTo>
                  <a:lnTo>
                    <a:pt x="10439947" y="1228510"/>
                  </a:lnTo>
                  <a:lnTo>
                    <a:pt x="10479309" y="1201959"/>
                  </a:lnTo>
                  <a:lnTo>
                    <a:pt x="10505860" y="1162597"/>
                  </a:lnTo>
                  <a:lnTo>
                    <a:pt x="10515600" y="1114425"/>
                  </a:lnTo>
                  <a:lnTo>
                    <a:pt x="10515600" y="123825"/>
                  </a:lnTo>
                  <a:lnTo>
                    <a:pt x="10505860" y="75652"/>
                  </a:lnTo>
                  <a:lnTo>
                    <a:pt x="10479309" y="36290"/>
                  </a:lnTo>
                  <a:lnTo>
                    <a:pt x="10439947" y="9739"/>
                  </a:lnTo>
                  <a:lnTo>
                    <a:pt x="10391775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86743" y="3746438"/>
              <a:ext cx="534670" cy="499745"/>
            </a:xfrm>
            <a:custGeom>
              <a:avLst/>
              <a:gdLst/>
              <a:ahLst/>
              <a:cxnLst/>
              <a:rect l="l" t="t" r="r" b="b"/>
              <a:pathLst>
                <a:path w="534669" h="499745">
                  <a:moveTo>
                    <a:pt x="358462" y="351892"/>
                  </a:moveTo>
                  <a:lnTo>
                    <a:pt x="319074" y="351892"/>
                  </a:lnTo>
                  <a:lnTo>
                    <a:pt x="380434" y="413249"/>
                  </a:lnTo>
                  <a:lnTo>
                    <a:pt x="373758" y="430905"/>
                  </a:lnTo>
                  <a:lnTo>
                    <a:pt x="388917" y="482523"/>
                  </a:lnTo>
                  <a:lnTo>
                    <a:pt x="428798" y="499343"/>
                  </a:lnTo>
                  <a:lnTo>
                    <a:pt x="450105" y="495340"/>
                  </a:lnTo>
                  <a:lnTo>
                    <a:pt x="468892" y="483041"/>
                  </a:lnTo>
                  <a:lnTo>
                    <a:pt x="481439" y="464414"/>
                  </a:lnTo>
                  <a:lnTo>
                    <a:pt x="485717" y="443160"/>
                  </a:lnTo>
                  <a:lnTo>
                    <a:pt x="481713" y="421852"/>
                  </a:lnTo>
                  <a:lnTo>
                    <a:pt x="469410" y="403060"/>
                  </a:lnTo>
                  <a:lnTo>
                    <a:pt x="457046" y="394163"/>
                  </a:lnTo>
                  <a:lnTo>
                    <a:pt x="400303" y="394163"/>
                  </a:lnTo>
                  <a:lnTo>
                    <a:pt x="358462" y="351892"/>
                  </a:lnTo>
                  <a:close/>
                </a:path>
                <a:path w="534669" h="499745">
                  <a:moveTo>
                    <a:pt x="116057" y="386052"/>
                  </a:moveTo>
                  <a:lnTo>
                    <a:pt x="94413" y="387306"/>
                  </a:lnTo>
                  <a:lnTo>
                    <a:pt x="74820" y="396584"/>
                  </a:lnTo>
                  <a:lnTo>
                    <a:pt x="59770" y="413249"/>
                  </a:lnTo>
                  <a:lnTo>
                    <a:pt x="52365" y="434448"/>
                  </a:lnTo>
                  <a:lnTo>
                    <a:pt x="53620" y="456090"/>
                  </a:lnTo>
                  <a:lnTo>
                    <a:pt x="62898" y="475683"/>
                  </a:lnTo>
                  <a:lnTo>
                    <a:pt x="79564" y="490732"/>
                  </a:lnTo>
                  <a:lnTo>
                    <a:pt x="100764" y="498141"/>
                  </a:lnTo>
                  <a:lnTo>
                    <a:pt x="122407" y="496888"/>
                  </a:lnTo>
                  <a:lnTo>
                    <a:pt x="142001" y="487609"/>
                  </a:lnTo>
                  <a:lnTo>
                    <a:pt x="157050" y="470939"/>
                  </a:lnTo>
                  <a:lnTo>
                    <a:pt x="162983" y="456923"/>
                  </a:lnTo>
                  <a:lnTo>
                    <a:pt x="164961" y="442094"/>
                  </a:lnTo>
                  <a:lnTo>
                    <a:pt x="162983" y="427265"/>
                  </a:lnTo>
                  <a:lnTo>
                    <a:pt x="157050" y="413249"/>
                  </a:lnTo>
                  <a:lnTo>
                    <a:pt x="176844" y="393456"/>
                  </a:lnTo>
                  <a:lnTo>
                    <a:pt x="137257" y="393456"/>
                  </a:lnTo>
                  <a:lnTo>
                    <a:pt x="116057" y="386052"/>
                  </a:lnTo>
                  <a:close/>
                </a:path>
                <a:path w="534669" h="499745">
                  <a:moveTo>
                    <a:pt x="436387" y="386708"/>
                  </a:moveTo>
                  <a:lnTo>
                    <a:pt x="417957" y="387360"/>
                  </a:lnTo>
                  <a:lnTo>
                    <a:pt x="400303" y="394163"/>
                  </a:lnTo>
                  <a:lnTo>
                    <a:pt x="457046" y="394163"/>
                  </a:lnTo>
                  <a:lnTo>
                    <a:pt x="454051" y="392008"/>
                  </a:lnTo>
                  <a:lnTo>
                    <a:pt x="436387" y="386708"/>
                  </a:lnTo>
                  <a:close/>
                </a:path>
                <a:path w="534669" h="499745">
                  <a:moveTo>
                    <a:pt x="178559" y="229462"/>
                  </a:moveTo>
                  <a:lnTo>
                    <a:pt x="104032" y="229462"/>
                  </a:lnTo>
                  <a:lnTo>
                    <a:pt x="182150" y="261271"/>
                  </a:lnTo>
                  <a:lnTo>
                    <a:pt x="180385" y="279301"/>
                  </a:lnTo>
                  <a:lnTo>
                    <a:pt x="180454" y="281035"/>
                  </a:lnTo>
                  <a:lnTo>
                    <a:pt x="182447" y="298322"/>
                  </a:lnTo>
                  <a:lnTo>
                    <a:pt x="188380" y="315876"/>
                  </a:lnTo>
                  <a:lnTo>
                    <a:pt x="197985" y="331958"/>
                  </a:lnTo>
                  <a:lnTo>
                    <a:pt x="137257" y="393456"/>
                  </a:lnTo>
                  <a:lnTo>
                    <a:pt x="176844" y="393456"/>
                  </a:lnTo>
                  <a:lnTo>
                    <a:pt x="218410" y="351892"/>
                  </a:lnTo>
                  <a:lnTo>
                    <a:pt x="358462" y="351892"/>
                  </a:lnTo>
                  <a:lnTo>
                    <a:pt x="339226" y="332458"/>
                  </a:lnTo>
                  <a:lnTo>
                    <a:pt x="344051" y="324890"/>
                  </a:lnTo>
                  <a:lnTo>
                    <a:pt x="219683" y="324890"/>
                  </a:lnTo>
                  <a:lnTo>
                    <a:pt x="236224" y="288845"/>
                  </a:lnTo>
                  <a:lnTo>
                    <a:pt x="269242" y="280922"/>
                  </a:lnTo>
                  <a:lnTo>
                    <a:pt x="356974" y="280922"/>
                  </a:lnTo>
                  <a:lnTo>
                    <a:pt x="357056" y="279914"/>
                  </a:lnTo>
                  <a:lnTo>
                    <a:pt x="357112" y="275408"/>
                  </a:lnTo>
                  <a:lnTo>
                    <a:pt x="269166" y="275408"/>
                  </a:lnTo>
                  <a:lnTo>
                    <a:pt x="259535" y="273464"/>
                  </a:lnTo>
                  <a:lnTo>
                    <a:pt x="251670" y="268163"/>
                  </a:lnTo>
                  <a:lnTo>
                    <a:pt x="246368" y="260299"/>
                  </a:lnTo>
                  <a:lnTo>
                    <a:pt x="244549" y="251284"/>
                  </a:lnTo>
                  <a:lnTo>
                    <a:pt x="244457" y="250508"/>
                  </a:lnTo>
                  <a:lnTo>
                    <a:pt x="246368" y="241037"/>
                  </a:lnTo>
                  <a:lnTo>
                    <a:pt x="250309" y="235192"/>
                  </a:lnTo>
                  <a:lnTo>
                    <a:pt x="192254" y="235192"/>
                  </a:lnTo>
                  <a:lnTo>
                    <a:pt x="178559" y="229462"/>
                  </a:lnTo>
                  <a:close/>
                </a:path>
                <a:path w="534669" h="499745">
                  <a:moveTo>
                    <a:pt x="319074" y="351892"/>
                  </a:moveTo>
                  <a:lnTo>
                    <a:pt x="218410" y="351892"/>
                  </a:lnTo>
                  <a:lnTo>
                    <a:pt x="242652" y="363715"/>
                  </a:lnTo>
                  <a:lnTo>
                    <a:pt x="268746" y="367655"/>
                  </a:lnTo>
                  <a:lnTo>
                    <a:pt x="294837" y="363715"/>
                  </a:lnTo>
                  <a:lnTo>
                    <a:pt x="319074" y="351892"/>
                  </a:lnTo>
                  <a:close/>
                </a:path>
                <a:path w="534669" h="499745">
                  <a:moveTo>
                    <a:pt x="356974" y="280922"/>
                  </a:moveTo>
                  <a:lnTo>
                    <a:pt x="269242" y="280922"/>
                  </a:lnTo>
                  <a:lnTo>
                    <a:pt x="276160" y="280941"/>
                  </a:lnTo>
                  <a:lnTo>
                    <a:pt x="283041" y="281968"/>
                  </a:lnTo>
                  <a:lnTo>
                    <a:pt x="318697" y="301789"/>
                  </a:lnTo>
                  <a:lnTo>
                    <a:pt x="318716" y="315876"/>
                  </a:lnTo>
                  <a:lnTo>
                    <a:pt x="318650" y="324890"/>
                  </a:lnTo>
                  <a:lnTo>
                    <a:pt x="344051" y="324890"/>
                  </a:lnTo>
                  <a:lnTo>
                    <a:pt x="346916" y="320397"/>
                  </a:lnTo>
                  <a:lnTo>
                    <a:pt x="352520" y="307339"/>
                  </a:lnTo>
                  <a:lnTo>
                    <a:pt x="355948" y="293551"/>
                  </a:lnTo>
                  <a:lnTo>
                    <a:pt x="356974" y="280922"/>
                  </a:lnTo>
                  <a:close/>
                </a:path>
                <a:path w="534669" h="499745">
                  <a:moveTo>
                    <a:pt x="338438" y="225927"/>
                  </a:moveTo>
                  <a:lnTo>
                    <a:pt x="269166" y="225927"/>
                  </a:lnTo>
                  <a:lnTo>
                    <a:pt x="278798" y="227871"/>
                  </a:lnTo>
                  <a:lnTo>
                    <a:pt x="286662" y="233173"/>
                  </a:lnTo>
                  <a:lnTo>
                    <a:pt x="291964" y="241037"/>
                  </a:lnTo>
                  <a:lnTo>
                    <a:pt x="293876" y="250508"/>
                  </a:lnTo>
                  <a:lnTo>
                    <a:pt x="293784" y="251284"/>
                  </a:lnTo>
                  <a:lnTo>
                    <a:pt x="291964" y="260299"/>
                  </a:lnTo>
                  <a:lnTo>
                    <a:pt x="286662" y="268163"/>
                  </a:lnTo>
                  <a:lnTo>
                    <a:pt x="278798" y="273464"/>
                  </a:lnTo>
                  <a:lnTo>
                    <a:pt x="269166" y="275408"/>
                  </a:lnTo>
                  <a:lnTo>
                    <a:pt x="357112" y="275408"/>
                  </a:lnTo>
                  <a:lnTo>
                    <a:pt x="357109" y="273464"/>
                  </a:lnTo>
                  <a:lnTo>
                    <a:pt x="356550" y="267774"/>
                  </a:lnTo>
                  <a:lnTo>
                    <a:pt x="355409" y="262119"/>
                  </a:lnTo>
                  <a:lnTo>
                    <a:pt x="419567" y="235757"/>
                  </a:lnTo>
                  <a:lnTo>
                    <a:pt x="345588" y="235757"/>
                  </a:lnTo>
                  <a:lnTo>
                    <a:pt x="338438" y="225927"/>
                  </a:lnTo>
                  <a:close/>
                </a:path>
                <a:path w="534669" h="499745">
                  <a:moveTo>
                    <a:pt x="521876" y="230169"/>
                  </a:moveTo>
                  <a:lnTo>
                    <a:pt x="433169" y="230168"/>
                  </a:lnTo>
                  <a:lnTo>
                    <a:pt x="446721" y="243036"/>
                  </a:lnTo>
                  <a:lnTo>
                    <a:pt x="463273" y="250654"/>
                  </a:lnTo>
                  <a:lnTo>
                    <a:pt x="481385" y="252623"/>
                  </a:lnTo>
                  <a:lnTo>
                    <a:pt x="499619" y="248547"/>
                  </a:lnTo>
                  <a:lnTo>
                    <a:pt x="518152" y="235834"/>
                  </a:lnTo>
                  <a:lnTo>
                    <a:pt x="521876" y="230169"/>
                  </a:lnTo>
                  <a:close/>
                </a:path>
                <a:path w="534669" h="499745">
                  <a:moveTo>
                    <a:pt x="68847" y="134467"/>
                  </a:moveTo>
                  <a:lnTo>
                    <a:pt x="45410" y="134811"/>
                  </a:lnTo>
                  <a:lnTo>
                    <a:pt x="24645" y="143808"/>
                  </a:lnTo>
                  <a:lnTo>
                    <a:pt x="8772" y="159932"/>
                  </a:lnTo>
                  <a:lnTo>
                    <a:pt x="0" y="181667"/>
                  </a:lnTo>
                  <a:lnTo>
                    <a:pt x="347" y="205102"/>
                  </a:lnTo>
                  <a:lnTo>
                    <a:pt x="9343" y="225864"/>
                  </a:lnTo>
                  <a:lnTo>
                    <a:pt x="25469" y="241737"/>
                  </a:lnTo>
                  <a:lnTo>
                    <a:pt x="47206" y="250508"/>
                  </a:lnTo>
                  <a:lnTo>
                    <a:pt x="63184" y="251284"/>
                  </a:lnTo>
                  <a:lnTo>
                    <a:pt x="78524" y="247834"/>
                  </a:lnTo>
                  <a:lnTo>
                    <a:pt x="92412" y="240460"/>
                  </a:lnTo>
                  <a:lnTo>
                    <a:pt x="104032" y="229462"/>
                  </a:lnTo>
                  <a:lnTo>
                    <a:pt x="178559" y="229462"/>
                  </a:lnTo>
                  <a:lnTo>
                    <a:pt x="116050" y="203307"/>
                  </a:lnTo>
                  <a:lnTo>
                    <a:pt x="115702" y="179872"/>
                  </a:lnTo>
                  <a:lnTo>
                    <a:pt x="106707" y="159111"/>
                  </a:lnTo>
                  <a:lnTo>
                    <a:pt x="90582" y="143238"/>
                  </a:lnTo>
                  <a:lnTo>
                    <a:pt x="68847" y="134467"/>
                  </a:lnTo>
                  <a:close/>
                </a:path>
                <a:path w="534669" h="499745">
                  <a:moveTo>
                    <a:pt x="477812" y="139657"/>
                  </a:moveTo>
                  <a:lnTo>
                    <a:pt x="439939" y="154203"/>
                  </a:lnTo>
                  <a:lnTo>
                    <a:pt x="421510" y="204014"/>
                  </a:lnTo>
                  <a:lnTo>
                    <a:pt x="345588" y="235757"/>
                  </a:lnTo>
                  <a:lnTo>
                    <a:pt x="419567" y="235757"/>
                  </a:lnTo>
                  <a:lnTo>
                    <a:pt x="433169" y="230168"/>
                  </a:lnTo>
                  <a:lnTo>
                    <a:pt x="521876" y="230169"/>
                  </a:lnTo>
                  <a:lnTo>
                    <a:pt x="530080" y="217685"/>
                  </a:lnTo>
                  <a:lnTo>
                    <a:pt x="534446" y="196412"/>
                  </a:lnTo>
                  <a:lnTo>
                    <a:pt x="530299" y="174325"/>
                  </a:lnTo>
                  <a:lnTo>
                    <a:pt x="517522" y="155688"/>
                  </a:lnTo>
                  <a:lnTo>
                    <a:pt x="499214" y="143806"/>
                  </a:lnTo>
                  <a:lnTo>
                    <a:pt x="477812" y="139657"/>
                  </a:lnTo>
                  <a:close/>
                </a:path>
                <a:path w="534669" h="499745">
                  <a:moveTo>
                    <a:pt x="277031" y="0"/>
                  </a:moveTo>
                  <a:lnTo>
                    <a:pt x="254604" y="1198"/>
                  </a:lnTo>
                  <a:lnTo>
                    <a:pt x="234403" y="11006"/>
                  </a:lnTo>
                  <a:lnTo>
                    <a:pt x="220028" y="27234"/>
                  </a:lnTo>
                  <a:lnTo>
                    <a:pt x="212787" y="47669"/>
                  </a:lnTo>
                  <a:lnTo>
                    <a:pt x="213990" y="70094"/>
                  </a:lnTo>
                  <a:lnTo>
                    <a:pt x="219702" y="84118"/>
                  </a:lnTo>
                  <a:lnTo>
                    <a:pt x="228755" y="95939"/>
                  </a:lnTo>
                  <a:lnTo>
                    <a:pt x="240578" y="104991"/>
                  </a:lnTo>
                  <a:lnTo>
                    <a:pt x="254604" y="110707"/>
                  </a:lnTo>
                  <a:lnTo>
                    <a:pt x="254604" y="192139"/>
                  </a:lnTo>
                  <a:lnTo>
                    <a:pt x="235671" y="197421"/>
                  </a:lnTo>
                  <a:lnTo>
                    <a:pt x="218573" y="206632"/>
                  </a:lnTo>
                  <a:lnTo>
                    <a:pt x="203903" y="219359"/>
                  </a:lnTo>
                  <a:lnTo>
                    <a:pt x="192254" y="235192"/>
                  </a:lnTo>
                  <a:lnTo>
                    <a:pt x="250309" y="235192"/>
                  </a:lnTo>
                  <a:lnTo>
                    <a:pt x="251670" y="233173"/>
                  </a:lnTo>
                  <a:lnTo>
                    <a:pt x="259535" y="227871"/>
                  </a:lnTo>
                  <a:lnTo>
                    <a:pt x="269166" y="225927"/>
                  </a:lnTo>
                  <a:lnTo>
                    <a:pt x="338438" y="225927"/>
                  </a:lnTo>
                  <a:lnTo>
                    <a:pt x="333932" y="219730"/>
                  </a:lnTo>
                  <a:lnTo>
                    <a:pt x="319190" y="206850"/>
                  </a:lnTo>
                  <a:lnTo>
                    <a:pt x="301970" y="197537"/>
                  </a:lnTo>
                  <a:lnTo>
                    <a:pt x="282880" y="192214"/>
                  </a:lnTo>
                  <a:lnTo>
                    <a:pt x="282880" y="110707"/>
                  </a:lnTo>
                  <a:lnTo>
                    <a:pt x="303085" y="100903"/>
                  </a:lnTo>
                  <a:lnTo>
                    <a:pt x="317461" y="84675"/>
                  </a:lnTo>
                  <a:lnTo>
                    <a:pt x="324702" y="64241"/>
                  </a:lnTo>
                  <a:lnTo>
                    <a:pt x="323504" y="41820"/>
                  </a:lnTo>
                  <a:lnTo>
                    <a:pt x="313695" y="21615"/>
                  </a:lnTo>
                  <a:lnTo>
                    <a:pt x="297466" y="7240"/>
                  </a:lnTo>
                  <a:lnTo>
                    <a:pt x="277031" y="0"/>
                  </a:lnTo>
                  <a:close/>
                </a:path>
              </a:pathLst>
            </a:custGeom>
            <a:solidFill>
              <a:srgbClr val="135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86743" y="3746438"/>
              <a:ext cx="534670" cy="499745"/>
            </a:xfrm>
            <a:custGeom>
              <a:avLst/>
              <a:gdLst/>
              <a:ahLst/>
              <a:cxnLst/>
              <a:rect l="l" t="t" r="r" b="b"/>
              <a:pathLst>
                <a:path w="534669" h="499745">
                  <a:moveTo>
                    <a:pt x="530299" y="174325"/>
                  </a:moveTo>
                  <a:lnTo>
                    <a:pt x="517522" y="155688"/>
                  </a:lnTo>
                  <a:lnTo>
                    <a:pt x="499226" y="143809"/>
                  </a:lnTo>
                  <a:lnTo>
                    <a:pt x="477812" y="139657"/>
                  </a:lnTo>
                  <a:lnTo>
                    <a:pt x="455677" y="144203"/>
                  </a:lnTo>
                  <a:lnTo>
                    <a:pt x="439939" y="154203"/>
                  </a:lnTo>
                  <a:lnTo>
                    <a:pt x="428513" y="168355"/>
                  </a:lnTo>
                  <a:lnTo>
                    <a:pt x="422127" y="185383"/>
                  </a:lnTo>
                  <a:lnTo>
                    <a:pt x="421510" y="204014"/>
                  </a:lnTo>
                  <a:lnTo>
                    <a:pt x="345588" y="235757"/>
                  </a:lnTo>
                  <a:lnTo>
                    <a:pt x="333932" y="219730"/>
                  </a:lnTo>
                  <a:lnTo>
                    <a:pt x="319190" y="206850"/>
                  </a:lnTo>
                  <a:lnTo>
                    <a:pt x="301970" y="197537"/>
                  </a:lnTo>
                  <a:lnTo>
                    <a:pt x="282880" y="192214"/>
                  </a:lnTo>
                  <a:lnTo>
                    <a:pt x="282880" y="110707"/>
                  </a:lnTo>
                  <a:lnTo>
                    <a:pt x="303085" y="100903"/>
                  </a:lnTo>
                  <a:lnTo>
                    <a:pt x="317461" y="84675"/>
                  </a:lnTo>
                  <a:lnTo>
                    <a:pt x="324702" y="64241"/>
                  </a:lnTo>
                  <a:lnTo>
                    <a:pt x="323504" y="41820"/>
                  </a:lnTo>
                  <a:lnTo>
                    <a:pt x="313695" y="21615"/>
                  </a:lnTo>
                  <a:lnTo>
                    <a:pt x="297466" y="7240"/>
                  </a:lnTo>
                  <a:lnTo>
                    <a:pt x="277031" y="0"/>
                  </a:lnTo>
                  <a:lnTo>
                    <a:pt x="254604" y="1198"/>
                  </a:lnTo>
                  <a:lnTo>
                    <a:pt x="234403" y="11006"/>
                  </a:lnTo>
                  <a:lnTo>
                    <a:pt x="220028" y="27234"/>
                  </a:lnTo>
                  <a:lnTo>
                    <a:pt x="212787" y="47669"/>
                  </a:lnTo>
                  <a:lnTo>
                    <a:pt x="213990" y="70094"/>
                  </a:lnTo>
                  <a:lnTo>
                    <a:pt x="219702" y="84118"/>
                  </a:lnTo>
                  <a:lnTo>
                    <a:pt x="228755" y="95939"/>
                  </a:lnTo>
                  <a:lnTo>
                    <a:pt x="240578" y="104991"/>
                  </a:lnTo>
                  <a:lnTo>
                    <a:pt x="254604" y="110707"/>
                  </a:lnTo>
                  <a:lnTo>
                    <a:pt x="254604" y="192139"/>
                  </a:lnTo>
                  <a:lnTo>
                    <a:pt x="235671" y="197421"/>
                  </a:lnTo>
                  <a:lnTo>
                    <a:pt x="218573" y="206632"/>
                  </a:lnTo>
                  <a:lnTo>
                    <a:pt x="203903" y="219359"/>
                  </a:lnTo>
                  <a:lnTo>
                    <a:pt x="192254" y="235192"/>
                  </a:lnTo>
                  <a:lnTo>
                    <a:pt x="116050" y="203307"/>
                  </a:lnTo>
                  <a:lnTo>
                    <a:pt x="115702" y="179872"/>
                  </a:lnTo>
                  <a:lnTo>
                    <a:pt x="106707" y="159111"/>
                  </a:lnTo>
                  <a:lnTo>
                    <a:pt x="90582" y="143238"/>
                  </a:lnTo>
                  <a:lnTo>
                    <a:pt x="68847" y="134467"/>
                  </a:lnTo>
                  <a:lnTo>
                    <a:pt x="45410" y="134811"/>
                  </a:lnTo>
                  <a:lnTo>
                    <a:pt x="24647" y="143806"/>
                  </a:lnTo>
                  <a:lnTo>
                    <a:pt x="8772" y="159932"/>
                  </a:lnTo>
                  <a:lnTo>
                    <a:pt x="0" y="181667"/>
                  </a:lnTo>
                  <a:lnTo>
                    <a:pt x="347" y="205102"/>
                  </a:lnTo>
                  <a:lnTo>
                    <a:pt x="9343" y="225864"/>
                  </a:lnTo>
                  <a:lnTo>
                    <a:pt x="25469" y="241737"/>
                  </a:lnTo>
                  <a:lnTo>
                    <a:pt x="47206" y="250508"/>
                  </a:lnTo>
                  <a:lnTo>
                    <a:pt x="63184" y="251284"/>
                  </a:lnTo>
                  <a:lnTo>
                    <a:pt x="78524" y="247834"/>
                  </a:lnTo>
                  <a:lnTo>
                    <a:pt x="92412" y="240460"/>
                  </a:lnTo>
                  <a:lnTo>
                    <a:pt x="104032" y="229462"/>
                  </a:lnTo>
                  <a:lnTo>
                    <a:pt x="182150" y="261271"/>
                  </a:lnTo>
                  <a:lnTo>
                    <a:pt x="180325" y="279914"/>
                  </a:lnTo>
                  <a:lnTo>
                    <a:pt x="182447" y="298322"/>
                  </a:lnTo>
                  <a:lnTo>
                    <a:pt x="188380" y="315876"/>
                  </a:lnTo>
                  <a:lnTo>
                    <a:pt x="197985" y="331958"/>
                  </a:lnTo>
                  <a:lnTo>
                    <a:pt x="137257" y="393456"/>
                  </a:lnTo>
                  <a:lnTo>
                    <a:pt x="116057" y="386052"/>
                  </a:lnTo>
                  <a:lnTo>
                    <a:pt x="94413" y="387306"/>
                  </a:lnTo>
                  <a:lnTo>
                    <a:pt x="74820" y="396584"/>
                  </a:lnTo>
                  <a:lnTo>
                    <a:pt x="59770" y="413249"/>
                  </a:lnTo>
                  <a:lnTo>
                    <a:pt x="52365" y="434448"/>
                  </a:lnTo>
                  <a:lnTo>
                    <a:pt x="53620" y="456090"/>
                  </a:lnTo>
                  <a:lnTo>
                    <a:pt x="62898" y="475683"/>
                  </a:lnTo>
                  <a:lnTo>
                    <a:pt x="79564" y="490732"/>
                  </a:lnTo>
                  <a:lnTo>
                    <a:pt x="100764" y="498141"/>
                  </a:lnTo>
                  <a:lnTo>
                    <a:pt x="122407" y="496888"/>
                  </a:lnTo>
                  <a:lnTo>
                    <a:pt x="142001" y="487609"/>
                  </a:lnTo>
                  <a:lnTo>
                    <a:pt x="157050" y="470939"/>
                  </a:lnTo>
                  <a:lnTo>
                    <a:pt x="162983" y="456923"/>
                  </a:lnTo>
                  <a:lnTo>
                    <a:pt x="164961" y="442094"/>
                  </a:lnTo>
                  <a:lnTo>
                    <a:pt x="162983" y="427265"/>
                  </a:lnTo>
                  <a:lnTo>
                    <a:pt x="157050" y="413249"/>
                  </a:lnTo>
                  <a:lnTo>
                    <a:pt x="218410" y="351892"/>
                  </a:lnTo>
                  <a:lnTo>
                    <a:pt x="242652" y="363715"/>
                  </a:lnTo>
                  <a:lnTo>
                    <a:pt x="268746" y="367655"/>
                  </a:lnTo>
                  <a:lnTo>
                    <a:pt x="294837" y="363715"/>
                  </a:lnTo>
                  <a:lnTo>
                    <a:pt x="319074" y="351892"/>
                  </a:lnTo>
                  <a:lnTo>
                    <a:pt x="380434" y="413249"/>
                  </a:lnTo>
                  <a:lnTo>
                    <a:pt x="373758" y="430905"/>
                  </a:lnTo>
                  <a:lnTo>
                    <a:pt x="373064" y="449310"/>
                  </a:lnTo>
                  <a:lnTo>
                    <a:pt x="378177" y="467003"/>
                  </a:lnTo>
                  <a:lnTo>
                    <a:pt x="388917" y="482522"/>
                  </a:lnTo>
                  <a:lnTo>
                    <a:pt x="407544" y="495065"/>
                  </a:lnTo>
                  <a:lnTo>
                    <a:pt x="428798" y="499343"/>
                  </a:lnTo>
                  <a:lnTo>
                    <a:pt x="450105" y="495340"/>
                  </a:lnTo>
                  <a:lnTo>
                    <a:pt x="468892" y="483041"/>
                  </a:lnTo>
                  <a:lnTo>
                    <a:pt x="481439" y="464414"/>
                  </a:lnTo>
                  <a:lnTo>
                    <a:pt x="485717" y="443160"/>
                  </a:lnTo>
                  <a:lnTo>
                    <a:pt x="481713" y="421852"/>
                  </a:lnTo>
                  <a:lnTo>
                    <a:pt x="469410" y="403060"/>
                  </a:lnTo>
                  <a:lnTo>
                    <a:pt x="454051" y="392008"/>
                  </a:lnTo>
                  <a:lnTo>
                    <a:pt x="436387" y="386708"/>
                  </a:lnTo>
                  <a:lnTo>
                    <a:pt x="417957" y="387360"/>
                  </a:lnTo>
                  <a:lnTo>
                    <a:pt x="400303" y="394163"/>
                  </a:lnTo>
                  <a:lnTo>
                    <a:pt x="339226" y="332458"/>
                  </a:lnTo>
                  <a:lnTo>
                    <a:pt x="355948" y="293551"/>
                  </a:lnTo>
                  <a:lnTo>
                    <a:pt x="357115" y="273533"/>
                  </a:lnTo>
                  <a:lnTo>
                    <a:pt x="356550" y="267774"/>
                  </a:lnTo>
                  <a:lnTo>
                    <a:pt x="355409" y="262119"/>
                  </a:lnTo>
                  <a:lnTo>
                    <a:pt x="433169" y="230168"/>
                  </a:lnTo>
                  <a:lnTo>
                    <a:pt x="446721" y="243036"/>
                  </a:lnTo>
                  <a:lnTo>
                    <a:pt x="463273" y="250654"/>
                  </a:lnTo>
                  <a:lnTo>
                    <a:pt x="481385" y="252623"/>
                  </a:lnTo>
                  <a:lnTo>
                    <a:pt x="499619" y="248547"/>
                  </a:lnTo>
                  <a:lnTo>
                    <a:pt x="518152" y="235834"/>
                  </a:lnTo>
                  <a:lnTo>
                    <a:pt x="530080" y="217685"/>
                  </a:lnTo>
                  <a:lnTo>
                    <a:pt x="534446" y="196412"/>
                  </a:lnTo>
                  <a:lnTo>
                    <a:pt x="530299" y="174325"/>
                  </a:lnTo>
                  <a:close/>
                </a:path>
              </a:pathLst>
            </a:custGeom>
            <a:ln w="7068">
              <a:solidFill>
                <a:srgbClr val="135F8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2891" y="3968832"/>
              <a:ext cx="106177" cy="10603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209675" y="36576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685800"/>
                  </a:moveTo>
                  <a:lnTo>
                    <a:pt x="685800" y="685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394585" y="3642614"/>
            <a:ext cx="8818880" cy="6921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>
                <a:latin typeface="Trebuchet MS"/>
                <a:cs typeface="Trebuchet MS"/>
              </a:rPr>
              <a:t>Clients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and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architects</a:t>
            </a:r>
            <a:r>
              <a:rPr dirty="0" sz="2150" spc="-6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face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difficulties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in</a:t>
            </a:r>
            <a:r>
              <a:rPr dirty="0" sz="2150" spc="-13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selecting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the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right </a:t>
            </a:r>
            <a:r>
              <a:rPr dirty="0" sz="2150">
                <a:latin typeface="Trebuchet MS"/>
                <a:cs typeface="Trebuchet MS"/>
              </a:rPr>
              <a:t>resources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and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150">
                <a:latin typeface="Trebuchet MS"/>
                <a:cs typeface="Trebuchet MS"/>
              </a:rPr>
              <a:t>managing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their</a:t>
            </a:r>
            <a:r>
              <a:rPr dirty="0" sz="2150" spc="-130">
                <a:latin typeface="Trebuchet MS"/>
                <a:cs typeface="Trebuchet MS"/>
              </a:rPr>
              <a:t> </a:t>
            </a:r>
            <a:r>
              <a:rPr dirty="0" sz="2150" spc="-85">
                <a:latin typeface="Trebuchet MS"/>
                <a:cs typeface="Trebuchet MS"/>
              </a:rPr>
              <a:t>availability,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which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70">
                <a:latin typeface="Trebuchet MS"/>
                <a:cs typeface="Trebuchet MS"/>
              </a:rPr>
              <a:t>adds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to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the</a:t>
            </a:r>
            <a:r>
              <a:rPr dirty="0" sz="2150" spc="-18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complexity.</a:t>
            </a:r>
            <a:endParaRPr sz="215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38200" y="4933950"/>
            <a:ext cx="10515600" cy="1238250"/>
            <a:chOff x="838200" y="4933950"/>
            <a:chExt cx="10515600" cy="1238250"/>
          </a:xfrm>
        </p:grpSpPr>
        <p:sp>
          <p:nvSpPr>
            <p:cNvPr id="20" name="object 20" descr=""/>
            <p:cNvSpPr/>
            <p:nvPr/>
          </p:nvSpPr>
          <p:spPr>
            <a:xfrm>
              <a:off x="838200" y="4933950"/>
              <a:ext cx="10515600" cy="1238250"/>
            </a:xfrm>
            <a:custGeom>
              <a:avLst/>
              <a:gdLst/>
              <a:ahLst/>
              <a:cxnLst/>
              <a:rect l="l" t="t" r="r" b="b"/>
              <a:pathLst>
                <a:path w="10515600" h="1238250">
                  <a:moveTo>
                    <a:pt x="10391775" y="0"/>
                  </a:moveTo>
                  <a:lnTo>
                    <a:pt x="123825" y="0"/>
                  </a:lnTo>
                  <a:lnTo>
                    <a:pt x="75625" y="9739"/>
                  </a:lnTo>
                  <a:lnTo>
                    <a:pt x="36266" y="36290"/>
                  </a:lnTo>
                  <a:lnTo>
                    <a:pt x="9730" y="75652"/>
                  </a:lnTo>
                  <a:lnTo>
                    <a:pt x="0" y="123825"/>
                  </a:lnTo>
                  <a:lnTo>
                    <a:pt x="0" y="1114425"/>
                  </a:lnTo>
                  <a:lnTo>
                    <a:pt x="9730" y="1162624"/>
                  </a:lnTo>
                  <a:lnTo>
                    <a:pt x="36266" y="1201983"/>
                  </a:lnTo>
                  <a:lnTo>
                    <a:pt x="75625" y="1228519"/>
                  </a:lnTo>
                  <a:lnTo>
                    <a:pt x="123825" y="1238250"/>
                  </a:lnTo>
                  <a:lnTo>
                    <a:pt x="10391775" y="1238250"/>
                  </a:lnTo>
                  <a:lnTo>
                    <a:pt x="10439947" y="1228519"/>
                  </a:lnTo>
                  <a:lnTo>
                    <a:pt x="10479309" y="1201983"/>
                  </a:lnTo>
                  <a:lnTo>
                    <a:pt x="10505860" y="1162624"/>
                  </a:lnTo>
                  <a:lnTo>
                    <a:pt x="10515600" y="1114425"/>
                  </a:lnTo>
                  <a:lnTo>
                    <a:pt x="10515600" y="123825"/>
                  </a:lnTo>
                  <a:lnTo>
                    <a:pt x="10505860" y="75652"/>
                  </a:lnTo>
                  <a:lnTo>
                    <a:pt x="10479309" y="36290"/>
                  </a:lnTo>
                  <a:lnTo>
                    <a:pt x="10439947" y="9739"/>
                  </a:lnTo>
                  <a:lnTo>
                    <a:pt x="10391775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59364" y="5256329"/>
              <a:ext cx="588010" cy="601345"/>
            </a:xfrm>
            <a:custGeom>
              <a:avLst/>
              <a:gdLst/>
              <a:ahLst/>
              <a:cxnLst/>
              <a:rect l="l" t="t" r="r" b="b"/>
              <a:pathLst>
                <a:path w="588010" h="601345">
                  <a:moveTo>
                    <a:pt x="201332" y="393021"/>
                  </a:moveTo>
                  <a:lnTo>
                    <a:pt x="131487" y="393021"/>
                  </a:lnTo>
                  <a:lnTo>
                    <a:pt x="162867" y="409887"/>
                  </a:lnTo>
                  <a:lnTo>
                    <a:pt x="199085" y="435699"/>
                  </a:lnTo>
                  <a:lnTo>
                    <a:pt x="229603" y="468270"/>
                  </a:lnTo>
                  <a:lnTo>
                    <a:pt x="243885" y="505414"/>
                  </a:lnTo>
                  <a:lnTo>
                    <a:pt x="241117" y="571155"/>
                  </a:lnTo>
                  <a:lnTo>
                    <a:pt x="241058" y="576103"/>
                  </a:lnTo>
                  <a:lnTo>
                    <a:pt x="239644" y="579637"/>
                  </a:lnTo>
                  <a:lnTo>
                    <a:pt x="230454" y="588827"/>
                  </a:lnTo>
                  <a:lnTo>
                    <a:pt x="226213" y="593775"/>
                  </a:lnTo>
                  <a:lnTo>
                    <a:pt x="229040" y="600843"/>
                  </a:lnTo>
                  <a:lnTo>
                    <a:pt x="318818" y="600843"/>
                  </a:lnTo>
                  <a:lnTo>
                    <a:pt x="321645" y="595188"/>
                  </a:lnTo>
                  <a:lnTo>
                    <a:pt x="319525" y="590240"/>
                  </a:lnTo>
                  <a:lnTo>
                    <a:pt x="315990" y="583172"/>
                  </a:lnTo>
                  <a:lnTo>
                    <a:pt x="313869" y="581051"/>
                  </a:lnTo>
                  <a:lnTo>
                    <a:pt x="309628" y="575396"/>
                  </a:lnTo>
                  <a:lnTo>
                    <a:pt x="309628" y="571155"/>
                  </a:lnTo>
                  <a:lnTo>
                    <a:pt x="306800" y="485622"/>
                  </a:lnTo>
                  <a:lnTo>
                    <a:pt x="306800" y="484915"/>
                  </a:lnTo>
                  <a:lnTo>
                    <a:pt x="307507" y="484208"/>
                  </a:lnTo>
                  <a:lnTo>
                    <a:pt x="316642" y="466570"/>
                  </a:lnTo>
                  <a:lnTo>
                    <a:pt x="333928" y="451250"/>
                  </a:lnTo>
                  <a:lnTo>
                    <a:pt x="356914" y="437389"/>
                  </a:lnTo>
                  <a:lnTo>
                    <a:pt x="373361" y="429072"/>
                  </a:lnTo>
                  <a:lnTo>
                    <a:pt x="243885" y="429072"/>
                  </a:lnTo>
                  <a:lnTo>
                    <a:pt x="225947" y="411997"/>
                  </a:lnTo>
                  <a:lnTo>
                    <a:pt x="206949" y="396909"/>
                  </a:lnTo>
                  <a:lnTo>
                    <a:pt x="201332" y="393021"/>
                  </a:lnTo>
                  <a:close/>
                </a:path>
                <a:path w="588010" h="601345">
                  <a:moveTo>
                    <a:pt x="300364" y="335058"/>
                  </a:moveTo>
                  <a:lnTo>
                    <a:pt x="202178" y="335058"/>
                  </a:lnTo>
                  <a:lnTo>
                    <a:pt x="214902" y="340713"/>
                  </a:lnTo>
                  <a:lnTo>
                    <a:pt x="221971" y="342127"/>
                  </a:lnTo>
                  <a:lnTo>
                    <a:pt x="233149" y="365453"/>
                  </a:lnTo>
                  <a:lnTo>
                    <a:pt x="239821" y="388780"/>
                  </a:lnTo>
                  <a:lnTo>
                    <a:pt x="243046" y="410517"/>
                  </a:lnTo>
                  <a:lnTo>
                    <a:pt x="243885" y="429072"/>
                  </a:lnTo>
                  <a:lnTo>
                    <a:pt x="373361" y="429072"/>
                  </a:lnTo>
                  <a:lnTo>
                    <a:pt x="380351" y="425538"/>
                  </a:lnTo>
                  <a:lnTo>
                    <a:pt x="308214" y="425538"/>
                  </a:lnTo>
                  <a:lnTo>
                    <a:pt x="315232" y="405038"/>
                  </a:lnTo>
                  <a:lnTo>
                    <a:pt x="277817" y="405038"/>
                  </a:lnTo>
                  <a:lnTo>
                    <a:pt x="275796" y="391188"/>
                  </a:lnTo>
                  <a:lnTo>
                    <a:pt x="272780" y="376410"/>
                  </a:lnTo>
                  <a:lnTo>
                    <a:pt x="268572" y="361102"/>
                  </a:lnTo>
                  <a:lnTo>
                    <a:pt x="262972" y="345661"/>
                  </a:lnTo>
                  <a:lnTo>
                    <a:pt x="275950" y="343419"/>
                  </a:lnTo>
                  <a:lnTo>
                    <a:pt x="288332" y="339918"/>
                  </a:lnTo>
                  <a:lnTo>
                    <a:pt x="300051" y="335223"/>
                  </a:lnTo>
                  <a:lnTo>
                    <a:pt x="300364" y="335058"/>
                  </a:lnTo>
                  <a:close/>
                </a:path>
                <a:path w="588010" h="601345">
                  <a:moveTo>
                    <a:pt x="550755" y="336472"/>
                  </a:moveTo>
                  <a:lnTo>
                    <a:pt x="440406" y="336472"/>
                  </a:lnTo>
                  <a:lnTo>
                    <a:pt x="431006" y="351758"/>
                  </a:lnTo>
                  <a:lnTo>
                    <a:pt x="415046" y="365453"/>
                  </a:lnTo>
                  <a:lnTo>
                    <a:pt x="393386" y="378619"/>
                  </a:lnTo>
                  <a:lnTo>
                    <a:pt x="366888" y="392315"/>
                  </a:lnTo>
                  <a:lnTo>
                    <a:pt x="351457" y="399891"/>
                  </a:lnTo>
                  <a:lnTo>
                    <a:pt x="336225" y="407866"/>
                  </a:lnTo>
                  <a:lnTo>
                    <a:pt x="321656" y="416370"/>
                  </a:lnTo>
                  <a:lnTo>
                    <a:pt x="308214" y="425538"/>
                  </a:lnTo>
                  <a:lnTo>
                    <a:pt x="380351" y="425538"/>
                  </a:lnTo>
                  <a:lnTo>
                    <a:pt x="410826" y="410020"/>
                  </a:lnTo>
                  <a:lnTo>
                    <a:pt x="437579" y="393463"/>
                  </a:lnTo>
                  <a:lnTo>
                    <a:pt x="460089" y="373328"/>
                  </a:lnTo>
                  <a:lnTo>
                    <a:pt x="475045" y="348488"/>
                  </a:lnTo>
                  <a:lnTo>
                    <a:pt x="526964" y="348488"/>
                  </a:lnTo>
                  <a:lnTo>
                    <a:pt x="535552" y="346743"/>
                  </a:lnTo>
                  <a:lnTo>
                    <a:pt x="550755" y="336472"/>
                  </a:lnTo>
                  <a:close/>
                </a:path>
                <a:path w="588010" h="601345">
                  <a:moveTo>
                    <a:pt x="353368" y="329403"/>
                  </a:moveTo>
                  <a:lnTo>
                    <a:pt x="311042" y="329403"/>
                  </a:lnTo>
                  <a:lnTo>
                    <a:pt x="291513" y="368281"/>
                  </a:lnTo>
                  <a:lnTo>
                    <a:pt x="277817" y="405038"/>
                  </a:lnTo>
                  <a:lnTo>
                    <a:pt x="315232" y="405038"/>
                  </a:lnTo>
                  <a:lnTo>
                    <a:pt x="316465" y="401438"/>
                  </a:lnTo>
                  <a:lnTo>
                    <a:pt x="327566" y="374289"/>
                  </a:lnTo>
                  <a:lnTo>
                    <a:pt x="341715" y="346611"/>
                  </a:lnTo>
                  <a:lnTo>
                    <a:pt x="353368" y="329403"/>
                  </a:lnTo>
                  <a:close/>
                </a:path>
                <a:path w="588010" h="601345">
                  <a:moveTo>
                    <a:pt x="151987" y="49481"/>
                  </a:moveTo>
                  <a:lnTo>
                    <a:pt x="117602" y="56428"/>
                  </a:lnTo>
                  <a:lnTo>
                    <a:pt x="89514" y="75370"/>
                  </a:lnTo>
                  <a:lnTo>
                    <a:pt x="70571" y="103457"/>
                  </a:lnTo>
                  <a:lnTo>
                    <a:pt x="63623" y="137840"/>
                  </a:lnTo>
                  <a:lnTo>
                    <a:pt x="64662" y="151337"/>
                  </a:lnTo>
                  <a:lnTo>
                    <a:pt x="67688" y="164171"/>
                  </a:lnTo>
                  <a:lnTo>
                    <a:pt x="72570" y="176210"/>
                  </a:lnTo>
                  <a:lnTo>
                    <a:pt x="79175" y="187321"/>
                  </a:lnTo>
                  <a:lnTo>
                    <a:pt x="47418" y="201448"/>
                  </a:lnTo>
                  <a:lnTo>
                    <a:pt x="22356" y="224520"/>
                  </a:lnTo>
                  <a:lnTo>
                    <a:pt x="5909" y="254618"/>
                  </a:lnTo>
                  <a:lnTo>
                    <a:pt x="0" y="289818"/>
                  </a:lnTo>
                  <a:lnTo>
                    <a:pt x="8317" y="331137"/>
                  </a:lnTo>
                  <a:lnTo>
                    <a:pt x="31016" y="364835"/>
                  </a:lnTo>
                  <a:lnTo>
                    <a:pt x="64716" y="387532"/>
                  </a:lnTo>
                  <a:lnTo>
                    <a:pt x="106038" y="395849"/>
                  </a:lnTo>
                  <a:lnTo>
                    <a:pt x="112400" y="395606"/>
                  </a:lnTo>
                  <a:lnTo>
                    <a:pt x="118762" y="394965"/>
                  </a:lnTo>
                  <a:lnTo>
                    <a:pt x="125124" y="394060"/>
                  </a:lnTo>
                  <a:lnTo>
                    <a:pt x="131487" y="393021"/>
                  </a:lnTo>
                  <a:lnTo>
                    <a:pt x="201332" y="393021"/>
                  </a:lnTo>
                  <a:lnTo>
                    <a:pt x="188216" y="383943"/>
                  </a:lnTo>
                  <a:lnTo>
                    <a:pt x="171074" y="373229"/>
                  </a:lnTo>
                  <a:lnTo>
                    <a:pt x="180208" y="365177"/>
                  </a:lnTo>
                  <a:lnTo>
                    <a:pt x="188481" y="355999"/>
                  </a:lnTo>
                  <a:lnTo>
                    <a:pt x="195826" y="345893"/>
                  </a:lnTo>
                  <a:lnTo>
                    <a:pt x="202178" y="335058"/>
                  </a:lnTo>
                  <a:lnTo>
                    <a:pt x="300364" y="335058"/>
                  </a:lnTo>
                  <a:lnTo>
                    <a:pt x="311042" y="329403"/>
                  </a:lnTo>
                  <a:lnTo>
                    <a:pt x="353368" y="329403"/>
                  </a:lnTo>
                  <a:lnTo>
                    <a:pt x="359112" y="320920"/>
                  </a:lnTo>
                  <a:lnTo>
                    <a:pt x="567659" y="320920"/>
                  </a:lnTo>
                  <a:lnTo>
                    <a:pt x="580750" y="301548"/>
                  </a:lnTo>
                  <a:lnTo>
                    <a:pt x="587443" y="268612"/>
                  </a:lnTo>
                  <a:lnTo>
                    <a:pt x="583003" y="242722"/>
                  </a:lnTo>
                  <a:lnTo>
                    <a:pt x="571538" y="220014"/>
                  </a:lnTo>
                  <a:lnTo>
                    <a:pt x="554241" y="201812"/>
                  </a:lnTo>
                  <a:lnTo>
                    <a:pt x="532304" y="189442"/>
                  </a:lnTo>
                  <a:lnTo>
                    <a:pt x="524131" y="169108"/>
                  </a:lnTo>
                  <a:lnTo>
                    <a:pt x="512511" y="150829"/>
                  </a:lnTo>
                  <a:lnTo>
                    <a:pt x="497710" y="135068"/>
                  </a:lnTo>
                  <a:lnTo>
                    <a:pt x="479993" y="122289"/>
                  </a:lnTo>
                  <a:lnTo>
                    <a:pt x="479993" y="115927"/>
                  </a:lnTo>
                  <a:lnTo>
                    <a:pt x="473454" y="81953"/>
                  </a:lnTo>
                  <a:lnTo>
                    <a:pt x="459234" y="60791"/>
                  </a:lnTo>
                  <a:lnTo>
                    <a:pt x="195108" y="60791"/>
                  </a:lnTo>
                  <a:lnTo>
                    <a:pt x="185190" y="56041"/>
                  </a:lnTo>
                  <a:lnTo>
                    <a:pt x="174608" y="52485"/>
                  </a:lnTo>
                  <a:lnTo>
                    <a:pt x="163496" y="50254"/>
                  </a:lnTo>
                  <a:lnTo>
                    <a:pt x="151987" y="49481"/>
                  </a:lnTo>
                  <a:close/>
                </a:path>
                <a:path w="588010" h="601345">
                  <a:moveTo>
                    <a:pt x="526964" y="348488"/>
                  </a:moveTo>
                  <a:lnTo>
                    <a:pt x="475045" y="348488"/>
                  </a:lnTo>
                  <a:lnTo>
                    <a:pt x="481539" y="350454"/>
                  </a:lnTo>
                  <a:lnTo>
                    <a:pt x="488299" y="352023"/>
                  </a:lnTo>
                  <a:lnTo>
                    <a:pt x="495324" y="353061"/>
                  </a:lnTo>
                  <a:lnTo>
                    <a:pt x="502614" y="353437"/>
                  </a:lnTo>
                  <a:lnTo>
                    <a:pt x="526964" y="348488"/>
                  </a:lnTo>
                  <a:close/>
                </a:path>
                <a:path w="588010" h="601345">
                  <a:moveTo>
                    <a:pt x="567659" y="320920"/>
                  </a:moveTo>
                  <a:lnTo>
                    <a:pt x="359112" y="320920"/>
                  </a:lnTo>
                  <a:lnTo>
                    <a:pt x="372996" y="328453"/>
                  </a:lnTo>
                  <a:lnTo>
                    <a:pt x="388006" y="333998"/>
                  </a:lnTo>
                  <a:lnTo>
                    <a:pt x="403945" y="337421"/>
                  </a:lnTo>
                  <a:lnTo>
                    <a:pt x="420613" y="338592"/>
                  </a:lnTo>
                  <a:lnTo>
                    <a:pt x="427682" y="338592"/>
                  </a:lnTo>
                  <a:lnTo>
                    <a:pt x="434044" y="337885"/>
                  </a:lnTo>
                  <a:lnTo>
                    <a:pt x="440406" y="336472"/>
                  </a:lnTo>
                  <a:lnTo>
                    <a:pt x="550755" y="336472"/>
                  </a:lnTo>
                  <a:lnTo>
                    <a:pt x="562525" y="328519"/>
                  </a:lnTo>
                  <a:lnTo>
                    <a:pt x="567659" y="320920"/>
                  </a:lnTo>
                  <a:close/>
                </a:path>
                <a:path w="588010" h="601345">
                  <a:moveTo>
                    <a:pt x="279231" y="0"/>
                  </a:moveTo>
                  <a:lnTo>
                    <a:pt x="251374" y="4528"/>
                  </a:lnTo>
                  <a:lnTo>
                    <a:pt x="227096" y="17141"/>
                  </a:lnTo>
                  <a:lnTo>
                    <a:pt x="207855" y="36381"/>
                  </a:lnTo>
                  <a:lnTo>
                    <a:pt x="195108" y="60791"/>
                  </a:lnTo>
                  <a:lnTo>
                    <a:pt x="459234" y="60791"/>
                  </a:lnTo>
                  <a:lnTo>
                    <a:pt x="454721" y="54075"/>
                  </a:lnTo>
                  <a:lnTo>
                    <a:pt x="431105" y="38171"/>
                  </a:lnTo>
                  <a:lnTo>
                    <a:pt x="352042" y="38171"/>
                  </a:lnTo>
                  <a:lnTo>
                    <a:pt x="338081" y="22365"/>
                  </a:lnTo>
                  <a:lnTo>
                    <a:pt x="320938" y="10338"/>
                  </a:lnTo>
                  <a:lnTo>
                    <a:pt x="301145" y="2683"/>
                  </a:lnTo>
                  <a:lnTo>
                    <a:pt x="279231" y="0"/>
                  </a:lnTo>
                  <a:close/>
                </a:path>
                <a:path w="588010" h="601345">
                  <a:moveTo>
                    <a:pt x="392336" y="28274"/>
                  </a:moveTo>
                  <a:lnTo>
                    <a:pt x="381468" y="28926"/>
                  </a:lnTo>
                  <a:lnTo>
                    <a:pt x="371129" y="30837"/>
                  </a:lnTo>
                  <a:lnTo>
                    <a:pt x="361321" y="33941"/>
                  </a:lnTo>
                  <a:lnTo>
                    <a:pt x="352042" y="38171"/>
                  </a:lnTo>
                  <a:lnTo>
                    <a:pt x="431105" y="38171"/>
                  </a:lnTo>
                  <a:lnTo>
                    <a:pt x="426710" y="35211"/>
                  </a:lnTo>
                  <a:lnTo>
                    <a:pt x="392336" y="28274"/>
                  </a:lnTo>
                  <a:close/>
                </a:path>
              </a:pathLst>
            </a:custGeom>
            <a:solidFill>
              <a:srgbClr val="135F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59364" y="5256329"/>
              <a:ext cx="588010" cy="601345"/>
            </a:xfrm>
            <a:custGeom>
              <a:avLst/>
              <a:gdLst/>
              <a:ahLst/>
              <a:cxnLst/>
              <a:rect l="l" t="t" r="r" b="b"/>
              <a:pathLst>
                <a:path w="588010" h="601345">
                  <a:moveTo>
                    <a:pt x="532304" y="189442"/>
                  </a:moveTo>
                  <a:lnTo>
                    <a:pt x="524131" y="169108"/>
                  </a:lnTo>
                  <a:lnTo>
                    <a:pt x="512511" y="150829"/>
                  </a:lnTo>
                  <a:lnTo>
                    <a:pt x="497710" y="135068"/>
                  </a:lnTo>
                  <a:lnTo>
                    <a:pt x="479993" y="122289"/>
                  </a:lnTo>
                  <a:lnTo>
                    <a:pt x="479993" y="120168"/>
                  </a:lnTo>
                  <a:lnTo>
                    <a:pt x="473454" y="81953"/>
                  </a:lnTo>
                  <a:lnTo>
                    <a:pt x="426710" y="35211"/>
                  </a:lnTo>
                  <a:lnTo>
                    <a:pt x="392336" y="28274"/>
                  </a:lnTo>
                  <a:lnTo>
                    <a:pt x="381468" y="28926"/>
                  </a:lnTo>
                  <a:lnTo>
                    <a:pt x="371129" y="30837"/>
                  </a:lnTo>
                  <a:lnTo>
                    <a:pt x="361321" y="33941"/>
                  </a:lnTo>
                  <a:lnTo>
                    <a:pt x="352042" y="38171"/>
                  </a:lnTo>
                  <a:lnTo>
                    <a:pt x="338081" y="22365"/>
                  </a:lnTo>
                  <a:lnTo>
                    <a:pt x="320938" y="10338"/>
                  </a:lnTo>
                  <a:lnTo>
                    <a:pt x="301145" y="2683"/>
                  </a:lnTo>
                  <a:lnTo>
                    <a:pt x="279231" y="0"/>
                  </a:lnTo>
                  <a:lnTo>
                    <a:pt x="251374" y="4528"/>
                  </a:lnTo>
                  <a:lnTo>
                    <a:pt x="227096" y="17141"/>
                  </a:lnTo>
                  <a:lnTo>
                    <a:pt x="207855" y="36381"/>
                  </a:lnTo>
                  <a:lnTo>
                    <a:pt x="195108" y="60791"/>
                  </a:lnTo>
                  <a:lnTo>
                    <a:pt x="185190" y="56041"/>
                  </a:lnTo>
                  <a:lnTo>
                    <a:pt x="174608" y="52485"/>
                  </a:lnTo>
                  <a:lnTo>
                    <a:pt x="163496" y="50254"/>
                  </a:lnTo>
                  <a:lnTo>
                    <a:pt x="151987" y="49481"/>
                  </a:lnTo>
                  <a:lnTo>
                    <a:pt x="117602" y="56428"/>
                  </a:lnTo>
                  <a:lnTo>
                    <a:pt x="89514" y="75370"/>
                  </a:lnTo>
                  <a:lnTo>
                    <a:pt x="70571" y="103457"/>
                  </a:lnTo>
                  <a:lnTo>
                    <a:pt x="63623" y="137840"/>
                  </a:lnTo>
                  <a:lnTo>
                    <a:pt x="64662" y="151337"/>
                  </a:lnTo>
                  <a:lnTo>
                    <a:pt x="67688" y="164171"/>
                  </a:lnTo>
                  <a:lnTo>
                    <a:pt x="72570" y="176210"/>
                  </a:lnTo>
                  <a:lnTo>
                    <a:pt x="79175" y="187321"/>
                  </a:lnTo>
                  <a:lnTo>
                    <a:pt x="47418" y="201448"/>
                  </a:lnTo>
                  <a:lnTo>
                    <a:pt x="22356" y="224520"/>
                  </a:lnTo>
                  <a:lnTo>
                    <a:pt x="5909" y="254618"/>
                  </a:lnTo>
                  <a:lnTo>
                    <a:pt x="0" y="289818"/>
                  </a:lnTo>
                  <a:lnTo>
                    <a:pt x="8317" y="331137"/>
                  </a:lnTo>
                  <a:lnTo>
                    <a:pt x="31016" y="364835"/>
                  </a:lnTo>
                  <a:lnTo>
                    <a:pt x="64716" y="387532"/>
                  </a:lnTo>
                  <a:lnTo>
                    <a:pt x="106038" y="395849"/>
                  </a:lnTo>
                  <a:lnTo>
                    <a:pt x="112400" y="395606"/>
                  </a:lnTo>
                  <a:lnTo>
                    <a:pt x="118762" y="394965"/>
                  </a:lnTo>
                  <a:lnTo>
                    <a:pt x="125124" y="394060"/>
                  </a:lnTo>
                  <a:lnTo>
                    <a:pt x="131487" y="393021"/>
                  </a:lnTo>
                  <a:lnTo>
                    <a:pt x="162867" y="409887"/>
                  </a:lnTo>
                  <a:lnTo>
                    <a:pt x="199085" y="435699"/>
                  </a:lnTo>
                  <a:lnTo>
                    <a:pt x="229603" y="468270"/>
                  </a:lnTo>
                  <a:lnTo>
                    <a:pt x="243885" y="505414"/>
                  </a:lnTo>
                  <a:lnTo>
                    <a:pt x="241058" y="572568"/>
                  </a:lnTo>
                  <a:lnTo>
                    <a:pt x="241058" y="576103"/>
                  </a:lnTo>
                  <a:lnTo>
                    <a:pt x="239644" y="579637"/>
                  </a:lnTo>
                  <a:lnTo>
                    <a:pt x="236816" y="582465"/>
                  </a:lnTo>
                  <a:lnTo>
                    <a:pt x="230454" y="588827"/>
                  </a:lnTo>
                  <a:lnTo>
                    <a:pt x="226213" y="593775"/>
                  </a:lnTo>
                  <a:lnTo>
                    <a:pt x="229040" y="600843"/>
                  </a:lnTo>
                  <a:lnTo>
                    <a:pt x="235402" y="600843"/>
                  </a:lnTo>
                  <a:lnTo>
                    <a:pt x="313162" y="600843"/>
                  </a:lnTo>
                  <a:lnTo>
                    <a:pt x="318818" y="600843"/>
                  </a:lnTo>
                  <a:lnTo>
                    <a:pt x="321645" y="595188"/>
                  </a:lnTo>
                  <a:lnTo>
                    <a:pt x="319525" y="590240"/>
                  </a:lnTo>
                  <a:lnTo>
                    <a:pt x="315990" y="583172"/>
                  </a:lnTo>
                  <a:lnTo>
                    <a:pt x="313869" y="581051"/>
                  </a:lnTo>
                  <a:lnTo>
                    <a:pt x="311749" y="578223"/>
                  </a:lnTo>
                  <a:lnTo>
                    <a:pt x="309628" y="575396"/>
                  </a:lnTo>
                  <a:lnTo>
                    <a:pt x="309628" y="571155"/>
                  </a:lnTo>
                  <a:lnTo>
                    <a:pt x="306800" y="485622"/>
                  </a:lnTo>
                  <a:lnTo>
                    <a:pt x="306800" y="484915"/>
                  </a:lnTo>
                  <a:lnTo>
                    <a:pt x="307507" y="484208"/>
                  </a:lnTo>
                  <a:lnTo>
                    <a:pt x="316642" y="466570"/>
                  </a:lnTo>
                  <a:lnTo>
                    <a:pt x="333928" y="451250"/>
                  </a:lnTo>
                  <a:lnTo>
                    <a:pt x="356914" y="437389"/>
                  </a:lnTo>
                  <a:lnTo>
                    <a:pt x="383146" y="424124"/>
                  </a:lnTo>
                  <a:lnTo>
                    <a:pt x="410826" y="410020"/>
                  </a:lnTo>
                  <a:lnTo>
                    <a:pt x="437579" y="393463"/>
                  </a:lnTo>
                  <a:lnTo>
                    <a:pt x="460089" y="373328"/>
                  </a:lnTo>
                  <a:lnTo>
                    <a:pt x="475045" y="348488"/>
                  </a:lnTo>
                  <a:lnTo>
                    <a:pt x="481539" y="350454"/>
                  </a:lnTo>
                  <a:lnTo>
                    <a:pt x="488299" y="352023"/>
                  </a:lnTo>
                  <a:lnTo>
                    <a:pt x="495324" y="353061"/>
                  </a:lnTo>
                  <a:lnTo>
                    <a:pt x="502614" y="353437"/>
                  </a:lnTo>
                  <a:lnTo>
                    <a:pt x="535552" y="346743"/>
                  </a:lnTo>
                  <a:lnTo>
                    <a:pt x="562525" y="328519"/>
                  </a:lnTo>
                  <a:lnTo>
                    <a:pt x="580750" y="301548"/>
                  </a:lnTo>
                  <a:lnTo>
                    <a:pt x="587443" y="268612"/>
                  </a:lnTo>
                  <a:lnTo>
                    <a:pt x="583003" y="242722"/>
                  </a:lnTo>
                  <a:lnTo>
                    <a:pt x="571538" y="220014"/>
                  </a:lnTo>
                  <a:lnTo>
                    <a:pt x="554241" y="201812"/>
                  </a:lnTo>
                  <a:lnTo>
                    <a:pt x="532304" y="189442"/>
                  </a:lnTo>
                  <a:close/>
                </a:path>
              </a:pathLst>
            </a:custGeom>
            <a:ln w="7068">
              <a:solidFill>
                <a:srgbClr val="135F8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903" y="5573715"/>
              <a:ext cx="276401" cy="11522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209675" y="521017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685800"/>
                  </a:moveTo>
                  <a:lnTo>
                    <a:pt x="685800" y="685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394585" y="5199062"/>
            <a:ext cx="8682355" cy="6915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2150" spc="-20">
                <a:latin typeface="Trebuchet MS"/>
                <a:cs typeface="Trebuchet MS"/>
              </a:rPr>
              <a:t>These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challenges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not</a:t>
            </a:r>
            <a:r>
              <a:rPr dirty="0" sz="2150" spc="-10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only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reduce</a:t>
            </a:r>
            <a:r>
              <a:rPr dirty="0" sz="2150" spc="-90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efficiency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but</a:t>
            </a:r>
            <a:r>
              <a:rPr dirty="0" sz="2150" spc="-10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also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contribute</a:t>
            </a:r>
            <a:r>
              <a:rPr dirty="0" sz="2150" spc="-90">
                <a:latin typeface="Trebuchet MS"/>
                <a:cs typeface="Trebuchet MS"/>
              </a:rPr>
              <a:t> </a:t>
            </a:r>
            <a:r>
              <a:rPr dirty="0" sz="2150" spc="-75">
                <a:latin typeface="Trebuchet MS"/>
                <a:cs typeface="Trebuchet MS"/>
              </a:rPr>
              <a:t>to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global </a:t>
            </a:r>
            <a:r>
              <a:rPr dirty="0" sz="2150" spc="-20">
                <a:latin typeface="Trebuchet MS"/>
                <a:cs typeface="Trebuchet MS"/>
              </a:rPr>
              <a:t>warming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and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environmental</a:t>
            </a:r>
            <a:r>
              <a:rPr dirty="0" sz="2150" spc="-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impact.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11175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Solutions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57150"/>
            <a:ext cx="5934075" cy="6800850"/>
            <a:chOff x="0" y="57150"/>
            <a:chExt cx="5934075" cy="6800850"/>
          </a:xfrm>
        </p:grpSpPr>
        <p:sp>
          <p:nvSpPr>
            <p:cNvPr id="4" name="object 4" descr=""/>
            <p:cNvSpPr/>
            <p:nvPr/>
          </p:nvSpPr>
          <p:spPr>
            <a:xfrm>
              <a:off x="1004009" y="2482004"/>
              <a:ext cx="2985135" cy="2600325"/>
            </a:xfrm>
            <a:custGeom>
              <a:avLst/>
              <a:gdLst/>
              <a:ahLst/>
              <a:cxnLst/>
              <a:rect l="l" t="t" r="r" b="b"/>
              <a:pathLst>
                <a:path w="2985135" h="2600325">
                  <a:moveTo>
                    <a:pt x="1565239" y="1170194"/>
                  </a:moveTo>
                  <a:lnTo>
                    <a:pt x="1492362" y="1170194"/>
                  </a:lnTo>
                  <a:lnTo>
                    <a:pt x="1492362" y="1643842"/>
                  </a:lnTo>
                  <a:lnTo>
                    <a:pt x="1494294" y="1694762"/>
                  </a:lnTo>
                  <a:lnTo>
                    <a:pt x="1499144" y="1744553"/>
                  </a:lnTo>
                  <a:lnTo>
                    <a:pt x="1506912" y="1793213"/>
                  </a:lnTo>
                  <a:lnTo>
                    <a:pt x="1517599" y="1840742"/>
                  </a:lnTo>
                  <a:lnTo>
                    <a:pt x="1531205" y="1887138"/>
                  </a:lnTo>
                  <a:lnTo>
                    <a:pt x="1547728" y="1932399"/>
                  </a:lnTo>
                  <a:lnTo>
                    <a:pt x="1566802" y="1976628"/>
                  </a:lnTo>
                  <a:lnTo>
                    <a:pt x="1588174" y="2020188"/>
                  </a:lnTo>
                  <a:lnTo>
                    <a:pt x="1611495" y="2062438"/>
                  </a:lnTo>
                  <a:lnTo>
                    <a:pt x="1637118" y="2104014"/>
                  </a:lnTo>
                  <a:lnTo>
                    <a:pt x="1664927" y="2144701"/>
                  </a:lnTo>
                  <a:lnTo>
                    <a:pt x="1694924" y="2184494"/>
                  </a:lnTo>
                  <a:lnTo>
                    <a:pt x="1726703" y="2223153"/>
                  </a:lnTo>
                  <a:lnTo>
                    <a:pt x="1759858" y="2260435"/>
                  </a:lnTo>
                  <a:lnTo>
                    <a:pt x="1794389" y="2296340"/>
                  </a:lnTo>
                  <a:lnTo>
                    <a:pt x="1830297" y="2330870"/>
                  </a:lnTo>
                  <a:lnTo>
                    <a:pt x="1867581" y="2364024"/>
                  </a:lnTo>
                  <a:lnTo>
                    <a:pt x="1906241" y="2395801"/>
                  </a:lnTo>
                  <a:lnTo>
                    <a:pt x="1945834" y="2426125"/>
                  </a:lnTo>
                  <a:lnTo>
                    <a:pt x="1985914" y="2454909"/>
                  </a:lnTo>
                  <a:lnTo>
                    <a:pt x="2026481" y="2482153"/>
                  </a:lnTo>
                  <a:lnTo>
                    <a:pt x="2067533" y="2507859"/>
                  </a:lnTo>
                  <a:lnTo>
                    <a:pt x="2109069" y="2532025"/>
                  </a:lnTo>
                  <a:lnTo>
                    <a:pt x="2151086" y="2554654"/>
                  </a:lnTo>
                  <a:lnTo>
                    <a:pt x="2238538" y="2599830"/>
                  </a:lnTo>
                  <a:lnTo>
                    <a:pt x="2324498" y="2554654"/>
                  </a:lnTo>
                  <a:lnTo>
                    <a:pt x="2366557" y="2531577"/>
                  </a:lnTo>
                  <a:lnTo>
                    <a:pt x="2408215" y="2507046"/>
                  </a:lnTo>
                  <a:lnTo>
                    <a:pt x="2449470" y="2481059"/>
                  </a:lnTo>
                  <a:lnTo>
                    <a:pt x="2490318" y="2453616"/>
                  </a:lnTo>
                  <a:lnTo>
                    <a:pt x="2530758" y="2424716"/>
                  </a:lnTo>
                  <a:lnTo>
                    <a:pt x="2570786" y="2394358"/>
                  </a:lnTo>
                  <a:lnTo>
                    <a:pt x="2576175" y="2389981"/>
                  </a:lnTo>
                  <a:lnTo>
                    <a:pt x="2238538" y="2389981"/>
                  </a:lnTo>
                  <a:lnTo>
                    <a:pt x="2196782" y="2367018"/>
                  </a:lnTo>
                  <a:lnTo>
                    <a:pt x="2155501" y="2342419"/>
                  </a:lnTo>
                  <a:lnTo>
                    <a:pt x="2114692" y="2316185"/>
                  </a:lnTo>
                  <a:lnTo>
                    <a:pt x="2074354" y="2288315"/>
                  </a:lnTo>
                  <a:lnTo>
                    <a:pt x="2034484" y="2258810"/>
                  </a:lnTo>
                  <a:lnTo>
                    <a:pt x="1995605" y="2227674"/>
                  </a:lnTo>
                  <a:lnTo>
                    <a:pt x="1958243" y="2194913"/>
                  </a:lnTo>
                  <a:lnTo>
                    <a:pt x="1922396" y="2160524"/>
                  </a:lnTo>
                  <a:lnTo>
                    <a:pt x="1888066" y="2124503"/>
                  </a:lnTo>
                  <a:lnTo>
                    <a:pt x="1855252" y="2086850"/>
                  </a:lnTo>
                  <a:lnTo>
                    <a:pt x="1824456" y="2047799"/>
                  </a:lnTo>
                  <a:lnTo>
                    <a:pt x="1796236" y="2007585"/>
                  </a:lnTo>
                  <a:lnTo>
                    <a:pt x="1770589" y="1966204"/>
                  </a:lnTo>
                  <a:lnTo>
                    <a:pt x="1747515" y="1923651"/>
                  </a:lnTo>
                  <a:lnTo>
                    <a:pt x="1727010" y="1879921"/>
                  </a:lnTo>
                  <a:lnTo>
                    <a:pt x="1709686" y="1835045"/>
                  </a:lnTo>
                  <a:lnTo>
                    <a:pt x="1696216" y="1788999"/>
                  </a:lnTo>
                  <a:lnTo>
                    <a:pt x="1686598" y="1741783"/>
                  </a:lnTo>
                  <a:lnTo>
                    <a:pt x="1680829" y="1693398"/>
                  </a:lnTo>
                  <a:lnTo>
                    <a:pt x="1678906" y="1643842"/>
                  </a:lnTo>
                  <a:lnTo>
                    <a:pt x="1678906" y="1356728"/>
                  </a:lnTo>
                  <a:lnTo>
                    <a:pt x="1727165" y="1355013"/>
                  </a:lnTo>
                  <a:lnTo>
                    <a:pt x="1774342" y="1351288"/>
                  </a:lnTo>
                  <a:lnTo>
                    <a:pt x="1820437" y="1345557"/>
                  </a:lnTo>
                  <a:lnTo>
                    <a:pt x="1865450" y="1337826"/>
                  </a:lnTo>
                  <a:lnTo>
                    <a:pt x="1909614" y="1327155"/>
                  </a:lnTo>
                  <a:lnTo>
                    <a:pt x="1953238" y="1312669"/>
                  </a:lnTo>
                  <a:lnTo>
                    <a:pt x="1996320" y="1294359"/>
                  </a:lnTo>
                  <a:lnTo>
                    <a:pt x="2038862" y="1272216"/>
                  </a:lnTo>
                  <a:lnTo>
                    <a:pt x="2062918" y="1258749"/>
                  </a:lnTo>
                  <a:lnTo>
                    <a:pt x="2086965" y="1247456"/>
                  </a:lnTo>
                  <a:lnTo>
                    <a:pt x="2135069" y="1231427"/>
                  </a:lnTo>
                  <a:lnTo>
                    <a:pt x="2184975" y="1222697"/>
                  </a:lnTo>
                  <a:lnTo>
                    <a:pt x="2238538" y="1219787"/>
                  </a:lnTo>
                  <a:lnTo>
                    <a:pt x="2984715" y="1219787"/>
                  </a:lnTo>
                  <a:lnTo>
                    <a:pt x="2984715" y="1171686"/>
                  </a:lnTo>
                  <a:lnTo>
                    <a:pt x="1643935" y="1171686"/>
                  </a:lnTo>
                  <a:lnTo>
                    <a:pt x="1603841" y="1170567"/>
                  </a:lnTo>
                  <a:lnTo>
                    <a:pt x="1565239" y="1170194"/>
                  </a:lnTo>
                  <a:close/>
                </a:path>
                <a:path w="2985135" h="2600325">
                  <a:moveTo>
                    <a:pt x="2984715" y="1219787"/>
                  </a:moveTo>
                  <a:lnTo>
                    <a:pt x="2238538" y="1219787"/>
                  </a:lnTo>
                  <a:lnTo>
                    <a:pt x="2267580" y="1221139"/>
                  </a:lnTo>
                  <a:lnTo>
                    <a:pt x="2294999" y="1223773"/>
                  </a:lnTo>
                  <a:lnTo>
                    <a:pt x="2344893" y="1232869"/>
                  </a:lnTo>
                  <a:lnTo>
                    <a:pt x="2392269" y="1248905"/>
                  </a:lnTo>
                  <a:lnTo>
                    <a:pt x="2441100" y="1273708"/>
                  </a:lnTo>
                  <a:lnTo>
                    <a:pt x="2482997" y="1295829"/>
                  </a:lnTo>
                  <a:lnTo>
                    <a:pt x="2525630" y="1314136"/>
                  </a:lnTo>
                  <a:lnTo>
                    <a:pt x="2568990" y="1328619"/>
                  </a:lnTo>
                  <a:lnTo>
                    <a:pt x="2613069" y="1339269"/>
                  </a:lnTo>
                  <a:lnTo>
                    <a:pt x="2657990" y="1346907"/>
                  </a:lnTo>
                  <a:lnTo>
                    <a:pt x="2703810" y="1352363"/>
                  </a:lnTo>
                  <a:lnTo>
                    <a:pt x="2750536" y="1355637"/>
                  </a:lnTo>
                  <a:lnTo>
                    <a:pt x="2798170" y="1356728"/>
                  </a:lnTo>
                  <a:lnTo>
                    <a:pt x="2798170" y="1643842"/>
                  </a:lnTo>
                  <a:lnTo>
                    <a:pt x="2796209" y="1693398"/>
                  </a:lnTo>
                  <a:lnTo>
                    <a:pt x="2790243" y="1742700"/>
                  </a:lnTo>
                  <a:lnTo>
                    <a:pt x="2780334" y="1790206"/>
                  </a:lnTo>
                  <a:lnTo>
                    <a:pt x="2766461" y="1836428"/>
                  </a:lnTo>
                  <a:lnTo>
                    <a:pt x="2748624" y="1881363"/>
                  </a:lnTo>
                  <a:lnTo>
                    <a:pt x="2727618" y="1925094"/>
                  </a:lnTo>
                  <a:lnTo>
                    <a:pt x="2704292" y="1967647"/>
                  </a:lnTo>
                  <a:lnTo>
                    <a:pt x="2678646" y="2009028"/>
                  </a:lnTo>
                  <a:lnTo>
                    <a:pt x="2650677" y="2049242"/>
                  </a:lnTo>
                  <a:lnTo>
                    <a:pt x="2620382" y="2088292"/>
                  </a:lnTo>
                  <a:lnTo>
                    <a:pt x="2588021" y="2125970"/>
                  </a:lnTo>
                  <a:lnTo>
                    <a:pt x="2553915" y="2162005"/>
                  </a:lnTo>
                  <a:lnTo>
                    <a:pt x="2518061" y="2196402"/>
                  </a:lnTo>
                  <a:lnTo>
                    <a:pt x="2480457" y="2229166"/>
                  </a:lnTo>
                  <a:lnTo>
                    <a:pt x="2441100" y="2260302"/>
                  </a:lnTo>
                  <a:lnTo>
                    <a:pt x="2400812" y="2289724"/>
                  </a:lnTo>
                  <a:lnTo>
                    <a:pt x="2360415" y="2317403"/>
                  </a:lnTo>
                  <a:lnTo>
                    <a:pt x="2319905" y="2343338"/>
                  </a:lnTo>
                  <a:lnTo>
                    <a:pt x="2279280" y="2367531"/>
                  </a:lnTo>
                  <a:lnTo>
                    <a:pt x="2238538" y="2389981"/>
                  </a:lnTo>
                  <a:lnTo>
                    <a:pt x="2576175" y="2389981"/>
                  </a:lnTo>
                  <a:lnTo>
                    <a:pt x="2609860" y="2362619"/>
                  </a:lnTo>
                  <a:lnTo>
                    <a:pt x="2647393" y="2329581"/>
                  </a:lnTo>
                  <a:lnTo>
                    <a:pt x="2683384" y="2295246"/>
                  </a:lnTo>
                  <a:lnTo>
                    <a:pt x="2717832" y="2259619"/>
                  </a:lnTo>
                  <a:lnTo>
                    <a:pt x="2750739" y="2222700"/>
                  </a:lnTo>
                  <a:lnTo>
                    <a:pt x="2782103" y="2184494"/>
                  </a:lnTo>
                  <a:lnTo>
                    <a:pt x="2811706" y="2145115"/>
                  </a:lnTo>
                  <a:lnTo>
                    <a:pt x="2839278" y="2104678"/>
                  </a:lnTo>
                  <a:lnTo>
                    <a:pt x="2864823" y="2063185"/>
                  </a:lnTo>
                  <a:lnTo>
                    <a:pt x="2888340" y="2020639"/>
                  </a:lnTo>
                  <a:lnTo>
                    <a:pt x="2909831" y="1977043"/>
                  </a:lnTo>
                  <a:lnTo>
                    <a:pt x="2929299" y="1932399"/>
                  </a:lnTo>
                  <a:lnTo>
                    <a:pt x="2946237" y="1886727"/>
                  </a:lnTo>
                  <a:lnTo>
                    <a:pt x="2960096" y="1840077"/>
                  </a:lnTo>
                  <a:lnTo>
                    <a:pt x="2970867" y="1792486"/>
                  </a:lnTo>
                  <a:lnTo>
                    <a:pt x="2978561" y="1743912"/>
                  </a:lnTo>
                  <a:lnTo>
                    <a:pt x="2983139" y="1694762"/>
                  </a:lnTo>
                  <a:lnTo>
                    <a:pt x="2984715" y="1643842"/>
                  </a:lnTo>
                  <a:lnTo>
                    <a:pt x="2984715" y="1219787"/>
                  </a:lnTo>
                  <a:close/>
                </a:path>
                <a:path w="2985135" h="2600325">
                  <a:moveTo>
                    <a:pt x="2611626" y="0"/>
                  </a:moveTo>
                  <a:lnTo>
                    <a:pt x="373098" y="0"/>
                  </a:lnTo>
                  <a:lnTo>
                    <a:pt x="373098" y="1359663"/>
                  </a:lnTo>
                  <a:lnTo>
                    <a:pt x="67036" y="1667171"/>
                  </a:lnTo>
                  <a:lnTo>
                    <a:pt x="43264" y="1698565"/>
                  </a:lnTo>
                  <a:lnTo>
                    <a:pt x="24773" y="1733093"/>
                  </a:lnTo>
                  <a:lnTo>
                    <a:pt x="12567" y="1774811"/>
                  </a:lnTo>
                  <a:lnTo>
                    <a:pt x="4367" y="1815802"/>
                  </a:lnTo>
                  <a:lnTo>
                    <a:pt x="0" y="1865346"/>
                  </a:lnTo>
                  <a:lnTo>
                    <a:pt x="362" y="1884112"/>
                  </a:lnTo>
                  <a:lnTo>
                    <a:pt x="14570" y="1938219"/>
                  </a:lnTo>
                  <a:lnTo>
                    <a:pt x="43536" y="1984939"/>
                  </a:lnTo>
                  <a:lnTo>
                    <a:pt x="82339" y="2020188"/>
                  </a:lnTo>
                  <a:lnTo>
                    <a:pt x="130796" y="2043696"/>
                  </a:lnTo>
                  <a:lnTo>
                    <a:pt x="186554" y="2051880"/>
                  </a:lnTo>
                  <a:lnTo>
                    <a:pt x="1349544" y="2051881"/>
                  </a:lnTo>
                  <a:lnTo>
                    <a:pt x="1330945" y="2006898"/>
                  </a:lnTo>
                  <a:lnTo>
                    <a:pt x="1314542" y="1960814"/>
                  </a:lnTo>
                  <a:lnTo>
                    <a:pt x="1300331" y="1913630"/>
                  </a:lnTo>
                  <a:lnTo>
                    <a:pt x="1288308" y="1865346"/>
                  </a:lnTo>
                  <a:lnTo>
                    <a:pt x="186554" y="1865346"/>
                  </a:lnTo>
                  <a:lnTo>
                    <a:pt x="200134" y="1798790"/>
                  </a:lnTo>
                  <a:lnTo>
                    <a:pt x="505718" y="1492277"/>
                  </a:lnTo>
                  <a:lnTo>
                    <a:pt x="1259157" y="1492277"/>
                  </a:lnTo>
                  <a:lnTo>
                    <a:pt x="1259157" y="1305742"/>
                  </a:lnTo>
                  <a:lnTo>
                    <a:pt x="559642" y="1305742"/>
                  </a:lnTo>
                  <a:lnTo>
                    <a:pt x="559642" y="186534"/>
                  </a:lnTo>
                  <a:lnTo>
                    <a:pt x="2611626" y="186534"/>
                  </a:lnTo>
                  <a:lnTo>
                    <a:pt x="2611626" y="0"/>
                  </a:lnTo>
                  <a:close/>
                </a:path>
                <a:path w="2985135" h="2600325">
                  <a:moveTo>
                    <a:pt x="2238538" y="1033252"/>
                  </a:moveTo>
                  <a:lnTo>
                    <a:pt x="2197088" y="1035061"/>
                  </a:lnTo>
                  <a:lnTo>
                    <a:pt x="2157280" y="1039066"/>
                  </a:lnTo>
                  <a:lnTo>
                    <a:pt x="2119113" y="1045263"/>
                  </a:lnTo>
                  <a:lnTo>
                    <a:pt x="2046790" y="1064578"/>
                  </a:lnTo>
                  <a:lnTo>
                    <a:pt x="2010811" y="1078419"/>
                  </a:lnTo>
                  <a:lnTo>
                    <a:pt x="1974655" y="1095169"/>
                  </a:lnTo>
                  <a:lnTo>
                    <a:pt x="1938327" y="1114830"/>
                  </a:lnTo>
                  <a:lnTo>
                    <a:pt x="1906074" y="1132608"/>
                  </a:lnTo>
                  <a:lnTo>
                    <a:pt x="1871998" y="1146547"/>
                  </a:lnTo>
                  <a:lnTo>
                    <a:pt x="1798394" y="1162931"/>
                  </a:lnTo>
                  <a:lnTo>
                    <a:pt x="1759779" y="1166754"/>
                  </a:lnTo>
                  <a:lnTo>
                    <a:pt x="1721165" y="1169491"/>
                  </a:lnTo>
                  <a:lnTo>
                    <a:pt x="1682550" y="1171136"/>
                  </a:lnTo>
                  <a:lnTo>
                    <a:pt x="1643935" y="1171686"/>
                  </a:lnTo>
                  <a:lnTo>
                    <a:pt x="2838961" y="1171686"/>
                  </a:lnTo>
                  <a:lnTo>
                    <a:pt x="2799608" y="1170491"/>
                  </a:lnTo>
                  <a:lnTo>
                    <a:pt x="2760265" y="1168397"/>
                  </a:lnTo>
                  <a:lnTo>
                    <a:pt x="2720921" y="1165397"/>
                  </a:lnTo>
                  <a:lnTo>
                    <a:pt x="2681568" y="1161489"/>
                  </a:lnTo>
                  <a:lnTo>
                    <a:pt x="2643306" y="1155368"/>
                  </a:lnTo>
                  <a:lnTo>
                    <a:pt x="2573349" y="1132774"/>
                  </a:lnTo>
                  <a:lnTo>
                    <a:pt x="2504661" y="1096520"/>
                  </a:lnTo>
                  <a:lnTo>
                    <a:pt x="2468056" y="1079494"/>
                  </a:lnTo>
                  <a:lnTo>
                    <a:pt x="2431814" y="1065202"/>
                  </a:lnTo>
                  <a:lnTo>
                    <a:pt x="2359314" y="1044710"/>
                  </a:lnTo>
                  <a:lnTo>
                    <a:pt x="2320873" y="1038339"/>
                  </a:lnTo>
                  <a:lnTo>
                    <a:pt x="2280613" y="1034522"/>
                  </a:lnTo>
                  <a:lnTo>
                    <a:pt x="2238538" y="1033252"/>
                  </a:lnTo>
                  <a:close/>
                </a:path>
                <a:path w="2985135" h="2600325">
                  <a:moveTo>
                    <a:pt x="2984715" y="1170194"/>
                  </a:moveTo>
                  <a:lnTo>
                    <a:pt x="2967131" y="1170847"/>
                  </a:lnTo>
                  <a:lnTo>
                    <a:pt x="2949371" y="1171313"/>
                  </a:lnTo>
                  <a:lnTo>
                    <a:pt x="2931424" y="1171593"/>
                  </a:lnTo>
                  <a:lnTo>
                    <a:pt x="2913281" y="1171686"/>
                  </a:lnTo>
                  <a:lnTo>
                    <a:pt x="2984715" y="1171686"/>
                  </a:lnTo>
                  <a:lnTo>
                    <a:pt x="2984715" y="1170194"/>
                  </a:lnTo>
                  <a:close/>
                </a:path>
                <a:path w="2985135" h="2600325">
                  <a:moveTo>
                    <a:pt x="2611626" y="186534"/>
                  </a:moveTo>
                  <a:lnTo>
                    <a:pt x="2425082" y="186534"/>
                  </a:lnTo>
                  <a:lnTo>
                    <a:pt x="2425082" y="821946"/>
                  </a:lnTo>
                  <a:lnTo>
                    <a:pt x="2449670" y="828037"/>
                  </a:lnTo>
                  <a:lnTo>
                    <a:pt x="2473888" y="834674"/>
                  </a:lnTo>
                  <a:lnTo>
                    <a:pt x="2521240" y="849603"/>
                  </a:lnTo>
                  <a:lnTo>
                    <a:pt x="2567161" y="867815"/>
                  </a:lnTo>
                  <a:lnTo>
                    <a:pt x="2611626" y="890392"/>
                  </a:lnTo>
                  <a:lnTo>
                    <a:pt x="2611626" y="186534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4009" y="2482004"/>
              <a:ext cx="2985135" cy="2600325"/>
            </a:xfrm>
            <a:custGeom>
              <a:avLst/>
              <a:gdLst/>
              <a:ahLst/>
              <a:cxnLst/>
              <a:rect l="l" t="t" r="r" b="b"/>
              <a:pathLst>
                <a:path w="2985135" h="2600325">
                  <a:moveTo>
                    <a:pt x="1288308" y="1865346"/>
                  </a:moveTo>
                  <a:lnTo>
                    <a:pt x="1300331" y="1913630"/>
                  </a:lnTo>
                  <a:lnTo>
                    <a:pt x="1314542" y="1960814"/>
                  </a:lnTo>
                  <a:lnTo>
                    <a:pt x="1330945" y="2006898"/>
                  </a:lnTo>
                  <a:lnTo>
                    <a:pt x="1349544" y="2051881"/>
                  </a:lnTo>
                  <a:lnTo>
                    <a:pt x="186554" y="2051880"/>
                  </a:lnTo>
                  <a:lnTo>
                    <a:pt x="130796" y="2043696"/>
                  </a:lnTo>
                  <a:lnTo>
                    <a:pt x="82339" y="2020188"/>
                  </a:lnTo>
                  <a:lnTo>
                    <a:pt x="43536" y="1984939"/>
                  </a:lnTo>
                  <a:lnTo>
                    <a:pt x="14570" y="1938219"/>
                  </a:lnTo>
                  <a:lnTo>
                    <a:pt x="362" y="1884112"/>
                  </a:lnTo>
                  <a:lnTo>
                    <a:pt x="0" y="1865346"/>
                  </a:lnTo>
                  <a:lnTo>
                    <a:pt x="272" y="1853499"/>
                  </a:lnTo>
                  <a:lnTo>
                    <a:pt x="6736" y="1802493"/>
                  </a:lnTo>
                  <a:lnTo>
                    <a:pt x="16027" y="1760439"/>
                  </a:lnTo>
                  <a:lnTo>
                    <a:pt x="30239" y="1720791"/>
                  </a:lnTo>
                  <a:lnTo>
                    <a:pt x="50641" y="1687914"/>
                  </a:lnTo>
                  <a:lnTo>
                    <a:pt x="373098" y="1359663"/>
                  </a:lnTo>
                  <a:lnTo>
                    <a:pt x="373098" y="0"/>
                  </a:lnTo>
                  <a:lnTo>
                    <a:pt x="2611626" y="0"/>
                  </a:lnTo>
                  <a:lnTo>
                    <a:pt x="2611626" y="890392"/>
                  </a:lnTo>
                  <a:lnTo>
                    <a:pt x="2589578" y="878555"/>
                  </a:lnTo>
                  <a:lnTo>
                    <a:pt x="2567160" y="867815"/>
                  </a:lnTo>
                  <a:lnTo>
                    <a:pt x="2521239" y="849603"/>
                  </a:lnTo>
                  <a:lnTo>
                    <a:pt x="2473888" y="834674"/>
                  </a:lnTo>
                  <a:lnTo>
                    <a:pt x="2425082" y="821946"/>
                  </a:lnTo>
                  <a:lnTo>
                    <a:pt x="2425082" y="186534"/>
                  </a:lnTo>
                  <a:lnTo>
                    <a:pt x="559642" y="186534"/>
                  </a:lnTo>
                  <a:lnTo>
                    <a:pt x="559642" y="1305742"/>
                  </a:lnTo>
                  <a:lnTo>
                    <a:pt x="1259157" y="1305742"/>
                  </a:lnTo>
                  <a:lnTo>
                    <a:pt x="1259157" y="1492277"/>
                  </a:lnTo>
                  <a:lnTo>
                    <a:pt x="505718" y="1492277"/>
                  </a:lnTo>
                  <a:lnTo>
                    <a:pt x="205506" y="1791030"/>
                  </a:lnTo>
                  <a:lnTo>
                    <a:pt x="196254" y="1812420"/>
                  </a:lnTo>
                  <a:lnTo>
                    <a:pt x="194314" y="1819185"/>
                  </a:lnTo>
                  <a:lnTo>
                    <a:pt x="186554" y="1861466"/>
                  </a:lnTo>
                  <a:lnTo>
                    <a:pt x="186554" y="1865346"/>
                  </a:lnTo>
                  <a:lnTo>
                    <a:pt x="93272" y="1865346"/>
                  </a:lnTo>
                  <a:lnTo>
                    <a:pt x="1288308" y="1865346"/>
                  </a:lnTo>
                  <a:close/>
                </a:path>
                <a:path w="2985135" h="2600325">
                  <a:moveTo>
                    <a:pt x="2238538" y="1033252"/>
                  </a:moveTo>
                  <a:lnTo>
                    <a:pt x="2280612" y="1034522"/>
                  </a:lnTo>
                  <a:lnTo>
                    <a:pt x="2320873" y="1038339"/>
                  </a:lnTo>
                  <a:lnTo>
                    <a:pt x="2359314" y="1044710"/>
                  </a:lnTo>
                  <a:lnTo>
                    <a:pt x="2431814" y="1065202"/>
                  </a:lnTo>
                  <a:lnTo>
                    <a:pt x="2468056" y="1079494"/>
                  </a:lnTo>
                  <a:lnTo>
                    <a:pt x="2504661" y="1096520"/>
                  </a:lnTo>
                  <a:lnTo>
                    <a:pt x="2541635" y="1116273"/>
                  </a:lnTo>
                  <a:lnTo>
                    <a:pt x="2573349" y="1132774"/>
                  </a:lnTo>
                  <a:lnTo>
                    <a:pt x="2643306" y="1155368"/>
                  </a:lnTo>
                  <a:lnTo>
                    <a:pt x="2681568" y="1161489"/>
                  </a:lnTo>
                  <a:lnTo>
                    <a:pt x="2720921" y="1165398"/>
                  </a:lnTo>
                  <a:lnTo>
                    <a:pt x="2760265" y="1168397"/>
                  </a:lnTo>
                  <a:lnTo>
                    <a:pt x="2799608" y="1170491"/>
                  </a:lnTo>
                  <a:lnTo>
                    <a:pt x="2838961" y="1171686"/>
                  </a:lnTo>
                  <a:lnTo>
                    <a:pt x="2913280" y="1171686"/>
                  </a:lnTo>
                  <a:lnTo>
                    <a:pt x="2931423" y="1171593"/>
                  </a:lnTo>
                  <a:lnTo>
                    <a:pt x="2949371" y="1171313"/>
                  </a:lnTo>
                  <a:lnTo>
                    <a:pt x="2967131" y="1170847"/>
                  </a:lnTo>
                  <a:lnTo>
                    <a:pt x="2984714" y="1170194"/>
                  </a:lnTo>
                  <a:lnTo>
                    <a:pt x="2984714" y="1643843"/>
                  </a:lnTo>
                  <a:lnTo>
                    <a:pt x="2983176" y="1694365"/>
                  </a:lnTo>
                  <a:lnTo>
                    <a:pt x="2978561" y="1743912"/>
                  </a:lnTo>
                  <a:lnTo>
                    <a:pt x="2970867" y="1792486"/>
                  </a:lnTo>
                  <a:lnTo>
                    <a:pt x="2960092" y="1840090"/>
                  </a:lnTo>
                  <a:lnTo>
                    <a:pt x="2946237" y="1886727"/>
                  </a:lnTo>
                  <a:lnTo>
                    <a:pt x="2929298" y="1932399"/>
                  </a:lnTo>
                  <a:lnTo>
                    <a:pt x="2909831" y="1977043"/>
                  </a:lnTo>
                  <a:lnTo>
                    <a:pt x="2888340" y="2020639"/>
                  </a:lnTo>
                  <a:lnTo>
                    <a:pt x="2864823" y="2063185"/>
                  </a:lnTo>
                  <a:lnTo>
                    <a:pt x="2839278" y="2104678"/>
                  </a:lnTo>
                  <a:lnTo>
                    <a:pt x="2811705" y="2145115"/>
                  </a:lnTo>
                  <a:lnTo>
                    <a:pt x="2782103" y="2184495"/>
                  </a:lnTo>
                  <a:lnTo>
                    <a:pt x="2750738" y="2222701"/>
                  </a:lnTo>
                  <a:lnTo>
                    <a:pt x="2717832" y="2259619"/>
                  </a:lnTo>
                  <a:lnTo>
                    <a:pt x="2683384" y="2295246"/>
                  </a:lnTo>
                  <a:lnTo>
                    <a:pt x="2647393" y="2329581"/>
                  </a:lnTo>
                  <a:lnTo>
                    <a:pt x="2609860" y="2362619"/>
                  </a:lnTo>
                  <a:lnTo>
                    <a:pt x="2570786" y="2394358"/>
                  </a:lnTo>
                  <a:lnTo>
                    <a:pt x="2530758" y="2424716"/>
                  </a:lnTo>
                  <a:lnTo>
                    <a:pt x="2490318" y="2453616"/>
                  </a:lnTo>
                  <a:lnTo>
                    <a:pt x="2449470" y="2481059"/>
                  </a:lnTo>
                  <a:lnTo>
                    <a:pt x="2408215" y="2507046"/>
                  </a:lnTo>
                  <a:lnTo>
                    <a:pt x="2366557" y="2531577"/>
                  </a:lnTo>
                  <a:lnTo>
                    <a:pt x="2324498" y="2554654"/>
                  </a:lnTo>
                  <a:lnTo>
                    <a:pt x="2238538" y="2599830"/>
                  </a:lnTo>
                  <a:lnTo>
                    <a:pt x="2151086" y="2554654"/>
                  </a:lnTo>
                  <a:lnTo>
                    <a:pt x="2109069" y="2532025"/>
                  </a:lnTo>
                  <a:lnTo>
                    <a:pt x="2067533" y="2507859"/>
                  </a:lnTo>
                  <a:lnTo>
                    <a:pt x="2026481" y="2482153"/>
                  </a:lnTo>
                  <a:lnTo>
                    <a:pt x="1985914" y="2454909"/>
                  </a:lnTo>
                  <a:lnTo>
                    <a:pt x="1945834" y="2426125"/>
                  </a:lnTo>
                  <a:lnTo>
                    <a:pt x="1906241" y="2395801"/>
                  </a:lnTo>
                  <a:lnTo>
                    <a:pt x="1867581" y="2364024"/>
                  </a:lnTo>
                  <a:lnTo>
                    <a:pt x="1830297" y="2330870"/>
                  </a:lnTo>
                  <a:lnTo>
                    <a:pt x="1794389" y="2296341"/>
                  </a:lnTo>
                  <a:lnTo>
                    <a:pt x="1759858" y="2260435"/>
                  </a:lnTo>
                  <a:lnTo>
                    <a:pt x="1726703" y="2223153"/>
                  </a:lnTo>
                  <a:lnTo>
                    <a:pt x="1694924" y="2184494"/>
                  </a:lnTo>
                  <a:lnTo>
                    <a:pt x="1664927" y="2144701"/>
                  </a:lnTo>
                  <a:lnTo>
                    <a:pt x="1637118" y="2104015"/>
                  </a:lnTo>
                  <a:lnTo>
                    <a:pt x="1611495" y="2062439"/>
                  </a:lnTo>
                  <a:lnTo>
                    <a:pt x="1588057" y="2019975"/>
                  </a:lnTo>
                  <a:lnTo>
                    <a:pt x="1566802" y="1976628"/>
                  </a:lnTo>
                  <a:lnTo>
                    <a:pt x="1547728" y="1932399"/>
                  </a:lnTo>
                  <a:lnTo>
                    <a:pt x="1531205" y="1887138"/>
                  </a:lnTo>
                  <a:lnTo>
                    <a:pt x="1517599" y="1840742"/>
                  </a:lnTo>
                  <a:lnTo>
                    <a:pt x="1506912" y="1793213"/>
                  </a:lnTo>
                  <a:lnTo>
                    <a:pt x="1499144" y="1744553"/>
                  </a:lnTo>
                  <a:lnTo>
                    <a:pt x="1494294" y="1694762"/>
                  </a:lnTo>
                  <a:lnTo>
                    <a:pt x="1492362" y="1643842"/>
                  </a:lnTo>
                  <a:lnTo>
                    <a:pt x="1492362" y="1170194"/>
                  </a:lnTo>
                  <a:lnTo>
                    <a:pt x="1565238" y="1170194"/>
                  </a:lnTo>
                  <a:lnTo>
                    <a:pt x="1584348" y="1170287"/>
                  </a:lnTo>
                  <a:lnTo>
                    <a:pt x="1603841" y="1170567"/>
                  </a:lnTo>
                  <a:lnTo>
                    <a:pt x="1623706" y="1171033"/>
                  </a:lnTo>
                  <a:lnTo>
                    <a:pt x="1643935" y="1171686"/>
                  </a:lnTo>
                  <a:lnTo>
                    <a:pt x="1682550" y="1171136"/>
                  </a:lnTo>
                  <a:lnTo>
                    <a:pt x="1721164" y="1169491"/>
                  </a:lnTo>
                  <a:lnTo>
                    <a:pt x="1759779" y="1166754"/>
                  </a:lnTo>
                  <a:lnTo>
                    <a:pt x="1798394" y="1162931"/>
                  </a:lnTo>
                  <a:lnTo>
                    <a:pt x="1836103" y="1156654"/>
                  </a:lnTo>
                  <a:lnTo>
                    <a:pt x="1906074" y="1132608"/>
                  </a:lnTo>
                  <a:lnTo>
                    <a:pt x="1938327" y="1114830"/>
                  </a:lnTo>
                  <a:lnTo>
                    <a:pt x="1974655" y="1095169"/>
                  </a:lnTo>
                  <a:lnTo>
                    <a:pt x="2010811" y="1078419"/>
                  </a:lnTo>
                  <a:lnTo>
                    <a:pt x="2046790" y="1064578"/>
                  </a:lnTo>
                  <a:lnTo>
                    <a:pt x="2119113" y="1045263"/>
                  </a:lnTo>
                  <a:lnTo>
                    <a:pt x="2157280" y="1039066"/>
                  </a:lnTo>
                  <a:lnTo>
                    <a:pt x="2197088" y="1035061"/>
                  </a:lnTo>
                  <a:lnTo>
                    <a:pt x="2238538" y="1033252"/>
                  </a:lnTo>
                  <a:close/>
                </a:path>
                <a:path w="2985135" h="2600325">
                  <a:moveTo>
                    <a:pt x="2798170" y="1356728"/>
                  </a:moveTo>
                  <a:lnTo>
                    <a:pt x="2750536" y="1355637"/>
                  </a:lnTo>
                  <a:lnTo>
                    <a:pt x="2703810" y="1352364"/>
                  </a:lnTo>
                  <a:lnTo>
                    <a:pt x="2657990" y="1346907"/>
                  </a:lnTo>
                  <a:lnTo>
                    <a:pt x="2613069" y="1339269"/>
                  </a:lnTo>
                  <a:lnTo>
                    <a:pt x="2568990" y="1328619"/>
                  </a:lnTo>
                  <a:lnTo>
                    <a:pt x="2525629" y="1314136"/>
                  </a:lnTo>
                  <a:lnTo>
                    <a:pt x="2482996" y="1295830"/>
                  </a:lnTo>
                  <a:lnTo>
                    <a:pt x="2441100" y="1273708"/>
                  </a:lnTo>
                  <a:lnTo>
                    <a:pt x="2416505" y="1260213"/>
                  </a:lnTo>
                  <a:lnTo>
                    <a:pt x="2392269" y="1248905"/>
                  </a:lnTo>
                  <a:lnTo>
                    <a:pt x="2344893" y="1232869"/>
                  </a:lnTo>
                  <a:lnTo>
                    <a:pt x="2294999" y="1223773"/>
                  </a:lnTo>
                  <a:lnTo>
                    <a:pt x="2238538" y="1219787"/>
                  </a:lnTo>
                  <a:lnTo>
                    <a:pt x="2211304" y="1220515"/>
                  </a:lnTo>
                  <a:lnTo>
                    <a:pt x="2159560" y="1226334"/>
                  </a:lnTo>
                  <a:lnTo>
                    <a:pt x="2111012" y="1238346"/>
                  </a:lnTo>
                  <a:lnTo>
                    <a:pt x="2062918" y="1258749"/>
                  </a:lnTo>
                  <a:lnTo>
                    <a:pt x="2038861" y="1272216"/>
                  </a:lnTo>
                  <a:lnTo>
                    <a:pt x="1996320" y="1294359"/>
                  </a:lnTo>
                  <a:lnTo>
                    <a:pt x="1953238" y="1312669"/>
                  </a:lnTo>
                  <a:lnTo>
                    <a:pt x="1909614" y="1327155"/>
                  </a:lnTo>
                  <a:lnTo>
                    <a:pt x="1865450" y="1337826"/>
                  </a:lnTo>
                  <a:lnTo>
                    <a:pt x="1820437" y="1345557"/>
                  </a:lnTo>
                  <a:lnTo>
                    <a:pt x="1774342" y="1351288"/>
                  </a:lnTo>
                  <a:lnTo>
                    <a:pt x="1727165" y="1355013"/>
                  </a:lnTo>
                  <a:lnTo>
                    <a:pt x="1678906" y="1356728"/>
                  </a:lnTo>
                  <a:lnTo>
                    <a:pt x="1678906" y="1643842"/>
                  </a:lnTo>
                  <a:lnTo>
                    <a:pt x="1680829" y="1693398"/>
                  </a:lnTo>
                  <a:lnTo>
                    <a:pt x="1686598" y="1741784"/>
                  </a:lnTo>
                  <a:lnTo>
                    <a:pt x="1696216" y="1788999"/>
                  </a:lnTo>
                  <a:lnTo>
                    <a:pt x="1709686" y="1835045"/>
                  </a:lnTo>
                  <a:lnTo>
                    <a:pt x="1727010" y="1879921"/>
                  </a:lnTo>
                  <a:lnTo>
                    <a:pt x="1747515" y="1923651"/>
                  </a:lnTo>
                  <a:lnTo>
                    <a:pt x="1770589" y="1966205"/>
                  </a:lnTo>
                  <a:lnTo>
                    <a:pt x="1796236" y="2007586"/>
                  </a:lnTo>
                  <a:lnTo>
                    <a:pt x="1824456" y="2047799"/>
                  </a:lnTo>
                  <a:lnTo>
                    <a:pt x="1855252" y="2086850"/>
                  </a:lnTo>
                  <a:lnTo>
                    <a:pt x="1888066" y="2124503"/>
                  </a:lnTo>
                  <a:lnTo>
                    <a:pt x="1922396" y="2160524"/>
                  </a:lnTo>
                  <a:lnTo>
                    <a:pt x="1958243" y="2194913"/>
                  </a:lnTo>
                  <a:lnTo>
                    <a:pt x="1995605" y="2227675"/>
                  </a:lnTo>
                  <a:lnTo>
                    <a:pt x="2034484" y="2258810"/>
                  </a:lnTo>
                  <a:lnTo>
                    <a:pt x="2074354" y="2288315"/>
                  </a:lnTo>
                  <a:lnTo>
                    <a:pt x="2114692" y="2316185"/>
                  </a:lnTo>
                  <a:lnTo>
                    <a:pt x="2155501" y="2342419"/>
                  </a:lnTo>
                  <a:lnTo>
                    <a:pt x="2196782" y="2367018"/>
                  </a:lnTo>
                  <a:lnTo>
                    <a:pt x="2238538" y="2389981"/>
                  </a:lnTo>
                  <a:lnTo>
                    <a:pt x="2279280" y="2367531"/>
                  </a:lnTo>
                  <a:lnTo>
                    <a:pt x="2319904" y="2343338"/>
                  </a:lnTo>
                  <a:lnTo>
                    <a:pt x="2360414" y="2317403"/>
                  </a:lnTo>
                  <a:lnTo>
                    <a:pt x="2400812" y="2289724"/>
                  </a:lnTo>
                  <a:lnTo>
                    <a:pt x="2441100" y="2260302"/>
                  </a:lnTo>
                  <a:lnTo>
                    <a:pt x="2480457" y="2229167"/>
                  </a:lnTo>
                  <a:lnTo>
                    <a:pt x="2518061" y="2196402"/>
                  </a:lnTo>
                  <a:lnTo>
                    <a:pt x="2553915" y="2162005"/>
                  </a:lnTo>
                  <a:lnTo>
                    <a:pt x="2588021" y="2125970"/>
                  </a:lnTo>
                  <a:lnTo>
                    <a:pt x="2620381" y="2088292"/>
                  </a:lnTo>
                  <a:lnTo>
                    <a:pt x="2650677" y="2049242"/>
                  </a:lnTo>
                  <a:lnTo>
                    <a:pt x="2678646" y="2009028"/>
                  </a:lnTo>
                  <a:lnTo>
                    <a:pt x="2704292" y="1967647"/>
                  </a:lnTo>
                  <a:lnTo>
                    <a:pt x="2727618" y="1925094"/>
                  </a:lnTo>
                  <a:lnTo>
                    <a:pt x="2748624" y="1881363"/>
                  </a:lnTo>
                  <a:lnTo>
                    <a:pt x="2766461" y="1836428"/>
                  </a:lnTo>
                  <a:lnTo>
                    <a:pt x="2780334" y="1790206"/>
                  </a:lnTo>
                  <a:lnTo>
                    <a:pt x="2790243" y="1742700"/>
                  </a:lnTo>
                  <a:lnTo>
                    <a:pt x="2796189" y="1693911"/>
                  </a:lnTo>
                  <a:lnTo>
                    <a:pt x="2798170" y="1643843"/>
                  </a:lnTo>
                  <a:lnTo>
                    <a:pt x="2798170" y="1356728"/>
                  </a:lnTo>
                  <a:close/>
                </a:path>
              </a:pathLst>
            </a:custGeom>
            <a:ln w="6964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50"/>
              <a:ext cx="5934079" cy="680084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algn="just" marL="240029" marR="95885" indent="-227965">
              <a:lnSpc>
                <a:spcPts val="15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145"/>
              <a:t>1.</a:t>
            </a:r>
            <a:r>
              <a:rPr dirty="0" spc="35"/>
              <a:t> </a:t>
            </a:r>
            <a:r>
              <a:rPr dirty="0" b="1">
                <a:latin typeface="Trebuchet MS"/>
                <a:cs typeface="Trebuchet MS"/>
              </a:rPr>
              <a:t>Smart</a:t>
            </a:r>
            <a:r>
              <a:rPr dirty="0" spc="-10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Resource</a:t>
            </a:r>
            <a:r>
              <a:rPr dirty="0" spc="-95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Choices</a:t>
            </a:r>
            <a:r>
              <a:rPr dirty="0"/>
              <a:t>:</a:t>
            </a:r>
            <a:r>
              <a:rPr dirty="0" spc="-90"/>
              <a:t> </a:t>
            </a:r>
            <a:r>
              <a:rPr dirty="0" spc="-20"/>
              <a:t>Our</a:t>
            </a:r>
            <a:r>
              <a:rPr dirty="0" spc="-50"/>
              <a:t> AI</a:t>
            </a:r>
            <a:r>
              <a:rPr dirty="0" spc="-5"/>
              <a:t> </a:t>
            </a:r>
            <a:r>
              <a:rPr dirty="0" spc="-10"/>
              <a:t>helps</a:t>
            </a:r>
            <a:r>
              <a:rPr dirty="0" spc="-95"/>
              <a:t> </a:t>
            </a:r>
            <a:r>
              <a:rPr dirty="0" spc="-30"/>
              <a:t>clients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5"/>
              <a:t>architects</a:t>
            </a:r>
            <a:r>
              <a:rPr dirty="0" spc="-40"/>
              <a:t> </a:t>
            </a:r>
            <a:r>
              <a:rPr dirty="0" spc="-20"/>
              <a:t>pick</a:t>
            </a:r>
            <a:r>
              <a:rPr dirty="0" spc="-40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 spc="-85"/>
              <a:t>right</a:t>
            </a:r>
            <a:r>
              <a:rPr dirty="0" spc="-25"/>
              <a:t> </a:t>
            </a:r>
            <a:r>
              <a:rPr dirty="0"/>
              <a:t>resources</a:t>
            </a:r>
            <a:r>
              <a:rPr dirty="0" spc="-105"/>
              <a:t> </a:t>
            </a:r>
            <a:r>
              <a:rPr dirty="0" spc="-150"/>
              <a:t>by</a:t>
            </a:r>
            <a:r>
              <a:rPr dirty="0" spc="45"/>
              <a:t> </a:t>
            </a:r>
            <a:r>
              <a:rPr dirty="0"/>
              <a:t>showing</a:t>
            </a:r>
            <a:r>
              <a:rPr dirty="0" spc="-105"/>
              <a:t> </a:t>
            </a:r>
            <a:r>
              <a:rPr dirty="0" spc="-50"/>
              <a:t>availability</a:t>
            </a:r>
            <a:r>
              <a:rPr dirty="0" spc="-40"/>
              <a:t> </a:t>
            </a:r>
            <a:r>
              <a:rPr dirty="0" spc="-35"/>
              <a:t>and</a:t>
            </a:r>
            <a:r>
              <a:rPr dirty="0" spc="-70"/>
              <a:t> </a:t>
            </a:r>
            <a:r>
              <a:rPr dirty="0" spc="-45"/>
              <a:t>suitability</a:t>
            </a:r>
            <a:r>
              <a:rPr dirty="0" spc="35"/>
              <a:t> </a:t>
            </a:r>
            <a:r>
              <a:rPr dirty="0" spc="-145"/>
              <a:t>in</a:t>
            </a:r>
            <a:r>
              <a:rPr dirty="0" spc="40"/>
              <a:t> </a:t>
            </a:r>
            <a:r>
              <a:rPr dirty="0" spc="-65"/>
              <a:t>real</a:t>
            </a:r>
            <a:r>
              <a:rPr dirty="0" spc="5"/>
              <a:t> </a:t>
            </a:r>
            <a:r>
              <a:rPr dirty="0" spc="-95"/>
              <a:t>time,</a:t>
            </a:r>
            <a:r>
              <a:rPr dirty="0" spc="-10"/>
              <a:t> making </a:t>
            </a:r>
            <a:r>
              <a:rPr dirty="0" spc="-10"/>
              <a:t>	</a:t>
            </a:r>
            <a:r>
              <a:rPr dirty="0"/>
              <a:t>decisions</a:t>
            </a:r>
            <a:r>
              <a:rPr dirty="0" spc="-100"/>
              <a:t> </a:t>
            </a:r>
            <a:r>
              <a:rPr dirty="0" spc="-25"/>
              <a:t>easier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30"/>
              <a:t>reducing</a:t>
            </a:r>
            <a:r>
              <a:rPr dirty="0" spc="-95"/>
              <a:t> </a:t>
            </a:r>
            <a:r>
              <a:rPr dirty="0" spc="-10"/>
              <a:t>delays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90"/>
              <a:t>extra </a:t>
            </a:r>
            <a:r>
              <a:rPr dirty="0" spc="-10"/>
              <a:t>costs.</a:t>
            </a:r>
          </a:p>
          <a:p>
            <a:pPr>
              <a:lnSpc>
                <a:spcPct val="100000"/>
              </a:lnSpc>
              <a:buClr>
                <a:srgbClr val="0D2841"/>
              </a:buClr>
              <a:buFont typeface="Arial"/>
              <a:buChar char="•"/>
            </a:p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0D2841"/>
              </a:buClr>
              <a:buFont typeface="Arial"/>
              <a:buChar char="•"/>
            </a:pPr>
          </a:p>
          <a:p>
            <a:pPr marL="241300" marR="576580" indent="-229235">
              <a:lnSpc>
                <a:spcPct val="916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-60"/>
              <a:t>2.</a:t>
            </a:r>
            <a:r>
              <a:rPr dirty="0" spc="-100"/>
              <a:t> </a:t>
            </a:r>
            <a:r>
              <a:rPr dirty="0" spc="-50" b="1">
                <a:latin typeface="Trebuchet MS"/>
                <a:cs typeface="Trebuchet MS"/>
              </a:rPr>
              <a:t>Better</a:t>
            </a:r>
            <a:r>
              <a:rPr dirty="0" spc="-70" b="1">
                <a:latin typeface="Trebuchet MS"/>
                <a:cs typeface="Trebuchet MS"/>
              </a:rPr>
              <a:t> </a:t>
            </a:r>
            <a:r>
              <a:rPr dirty="0" spc="-25" b="1">
                <a:latin typeface="Trebuchet MS"/>
                <a:cs typeface="Trebuchet MS"/>
              </a:rPr>
              <a:t>Planning</a:t>
            </a:r>
            <a:r>
              <a:rPr dirty="0" spc="-25"/>
              <a:t>:</a:t>
            </a:r>
            <a:r>
              <a:rPr dirty="0" spc="-105"/>
              <a:t> </a:t>
            </a:r>
            <a:r>
              <a:rPr dirty="0" spc="-45"/>
              <a:t>The</a:t>
            </a:r>
            <a:r>
              <a:rPr dirty="0" spc="-165"/>
              <a:t> </a:t>
            </a:r>
            <a:r>
              <a:rPr dirty="0" spc="-50"/>
              <a:t>platform</a:t>
            </a:r>
            <a:r>
              <a:rPr dirty="0" spc="-85"/>
              <a:t> </a:t>
            </a:r>
            <a:r>
              <a:rPr dirty="0"/>
              <a:t>uses</a:t>
            </a:r>
            <a:r>
              <a:rPr dirty="0" spc="-90"/>
              <a:t> </a:t>
            </a:r>
            <a:r>
              <a:rPr dirty="0"/>
              <a:t>advanced</a:t>
            </a:r>
            <a:r>
              <a:rPr dirty="0" spc="-45"/>
              <a:t> </a:t>
            </a:r>
            <a:r>
              <a:rPr dirty="0" spc="-10"/>
              <a:t>tools</a:t>
            </a:r>
            <a:r>
              <a:rPr dirty="0" spc="-90"/>
              <a:t> </a:t>
            </a:r>
            <a:r>
              <a:rPr dirty="0" spc="-45"/>
              <a:t>to</a:t>
            </a:r>
            <a:r>
              <a:rPr dirty="0" spc="-114"/>
              <a:t> </a:t>
            </a:r>
            <a:r>
              <a:rPr dirty="0" spc="-20"/>
              <a:t>plan </a:t>
            </a:r>
            <a:r>
              <a:rPr dirty="0" spc="-10"/>
              <a:t>construction</a:t>
            </a:r>
            <a:r>
              <a:rPr dirty="0" spc="-105"/>
              <a:t> </a:t>
            </a:r>
            <a:r>
              <a:rPr dirty="0" spc="-75"/>
              <a:t>efficiently,</a:t>
            </a:r>
            <a:r>
              <a:rPr dirty="0" spc="-95"/>
              <a:t> </a:t>
            </a:r>
            <a:r>
              <a:rPr dirty="0" spc="-35"/>
              <a:t>minimizing</a:t>
            </a:r>
            <a:r>
              <a:rPr dirty="0" spc="-70"/>
              <a:t> </a:t>
            </a:r>
            <a:r>
              <a:rPr dirty="0"/>
              <a:t>space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50"/>
              <a:t>material</a:t>
            </a:r>
            <a:r>
              <a:rPr dirty="0" spc="-135"/>
              <a:t> </a:t>
            </a:r>
            <a:r>
              <a:rPr dirty="0" spc="-40"/>
              <a:t>waste,</a:t>
            </a:r>
            <a:r>
              <a:rPr dirty="0" spc="-95"/>
              <a:t> </a:t>
            </a:r>
            <a:r>
              <a:rPr dirty="0" spc="-25"/>
              <a:t>and spotting</a:t>
            </a:r>
            <a:r>
              <a:rPr dirty="0" spc="-50"/>
              <a:t> </a:t>
            </a:r>
            <a:r>
              <a:rPr dirty="0"/>
              <a:t>issues</a:t>
            </a:r>
            <a:r>
              <a:rPr dirty="0" spc="-55"/>
              <a:t> </a:t>
            </a:r>
            <a:r>
              <a:rPr dirty="0" spc="-50"/>
              <a:t>before</a:t>
            </a:r>
            <a:r>
              <a:rPr dirty="0" spc="-30"/>
              <a:t> </a:t>
            </a:r>
            <a:r>
              <a:rPr dirty="0" spc="-55"/>
              <a:t>they</a:t>
            </a:r>
            <a:r>
              <a:rPr dirty="0" spc="-95"/>
              <a:t> </a:t>
            </a:r>
            <a:r>
              <a:rPr dirty="0" spc="-10"/>
              <a:t>happen.</a:t>
            </a:r>
          </a:p>
          <a:p>
            <a:pPr>
              <a:lnSpc>
                <a:spcPct val="100000"/>
              </a:lnSpc>
              <a:buClr>
                <a:srgbClr val="0D2841"/>
              </a:buClr>
              <a:buFont typeface="Arial"/>
              <a:buChar char="•"/>
            </a:p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0D2841"/>
              </a:buClr>
              <a:buFont typeface="Arial"/>
              <a:buChar char="•"/>
            </a:pPr>
          </a:p>
          <a:p>
            <a:pPr marL="241300" marR="154940" indent="-229235">
              <a:lnSpc>
                <a:spcPts val="15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pc="-60"/>
              <a:t>3.</a:t>
            </a:r>
            <a:r>
              <a:rPr dirty="0" spc="-85"/>
              <a:t> </a:t>
            </a:r>
            <a:r>
              <a:rPr dirty="0" b="1">
                <a:latin typeface="Trebuchet MS"/>
                <a:cs typeface="Trebuchet MS"/>
              </a:rPr>
              <a:t>Easy</a:t>
            </a:r>
            <a:r>
              <a:rPr dirty="0" spc="-100" b="1">
                <a:latin typeface="Trebuchet MS"/>
                <a:cs typeface="Trebuchet MS"/>
              </a:rPr>
              <a:t> </a:t>
            </a:r>
            <a:r>
              <a:rPr dirty="0" spc="-20" b="1">
                <a:latin typeface="Trebuchet MS"/>
                <a:cs typeface="Trebuchet MS"/>
              </a:rPr>
              <a:t>Collaboration</a:t>
            </a:r>
            <a:r>
              <a:rPr dirty="0" spc="-20"/>
              <a:t>:</a:t>
            </a:r>
            <a:r>
              <a:rPr dirty="0" spc="-100"/>
              <a:t> </a:t>
            </a:r>
            <a:r>
              <a:rPr dirty="0" spc="-65"/>
              <a:t>It</a:t>
            </a:r>
            <a:r>
              <a:rPr dirty="0" spc="-75"/>
              <a:t> </a:t>
            </a:r>
            <a:r>
              <a:rPr dirty="0" spc="-20"/>
              <a:t>provides</a:t>
            </a:r>
            <a:r>
              <a:rPr dirty="0" spc="-85"/>
              <a:t> </a:t>
            </a:r>
            <a:r>
              <a:rPr dirty="0" spc="-60"/>
              <a:t>real-</a:t>
            </a:r>
            <a:r>
              <a:rPr dirty="0" spc="-40"/>
              <a:t>time</a:t>
            </a:r>
            <a:r>
              <a:rPr dirty="0" spc="-145"/>
              <a:t> </a:t>
            </a:r>
            <a:r>
              <a:rPr dirty="0" spc="-10"/>
              <a:t>communication</a:t>
            </a:r>
            <a:r>
              <a:rPr dirty="0" spc="-100"/>
              <a:t> </a:t>
            </a:r>
            <a:r>
              <a:rPr dirty="0"/>
              <a:t>tools</a:t>
            </a:r>
            <a:r>
              <a:rPr dirty="0" spc="-170"/>
              <a:t> </a:t>
            </a:r>
            <a:r>
              <a:rPr dirty="0" spc="-55"/>
              <a:t>for</a:t>
            </a:r>
            <a:r>
              <a:rPr dirty="0" spc="-90"/>
              <a:t> </a:t>
            </a:r>
            <a:r>
              <a:rPr dirty="0" spc="-25"/>
              <a:t>all </a:t>
            </a:r>
            <a:r>
              <a:rPr dirty="0" spc="-55"/>
              <a:t>project</a:t>
            </a:r>
            <a:r>
              <a:rPr dirty="0" spc="-95"/>
              <a:t> </a:t>
            </a:r>
            <a:r>
              <a:rPr dirty="0" spc="-20"/>
              <a:t>members,</a:t>
            </a:r>
            <a:r>
              <a:rPr dirty="0" spc="-114"/>
              <a:t> </a:t>
            </a:r>
            <a:r>
              <a:rPr dirty="0" spc="-40"/>
              <a:t>improving</a:t>
            </a:r>
            <a:r>
              <a:rPr dirty="0" spc="-95"/>
              <a:t> </a:t>
            </a:r>
            <a:r>
              <a:rPr dirty="0" spc="-25"/>
              <a:t>coordination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35"/>
              <a:t>allowing</a:t>
            </a:r>
            <a:r>
              <a:rPr dirty="0" spc="-95"/>
              <a:t> </a:t>
            </a:r>
            <a:r>
              <a:rPr dirty="0" spc="-10"/>
              <a:t>quick adjustments.</a:t>
            </a:r>
          </a:p>
          <a:p>
            <a:pPr>
              <a:lnSpc>
                <a:spcPct val="100000"/>
              </a:lnSpc>
              <a:buClr>
                <a:srgbClr val="0D2841"/>
              </a:buClr>
              <a:buFont typeface="Arial"/>
              <a:buChar char="•"/>
            </a:p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0D2841"/>
              </a:buClr>
              <a:buFont typeface="Arial"/>
              <a:buChar char="•"/>
            </a:pPr>
          </a:p>
          <a:p>
            <a:pPr marL="241300" indent="-228600">
              <a:lnSpc>
                <a:spcPts val="15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pc="-60"/>
              <a:t>4.</a:t>
            </a:r>
            <a:r>
              <a:rPr dirty="0" spc="-80"/>
              <a:t> </a:t>
            </a:r>
            <a:r>
              <a:rPr dirty="0" spc="-20" b="1">
                <a:latin typeface="Trebuchet MS"/>
                <a:cs typeface="Trebuchet MS"/>
              </a:rPr>
              <a:t>Forecasting</a:t>
            </a:r>
            <a:r>
              <a:rPr dirty="0" spc="-114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Issues</a:t>
            </a:r>
            <a:r>
              <a:rPr dirty="0"/>
              <a:t>:</a:t>
            </a:r>
            <a:r>
              <a:rPr dirty="0" spc="-90"/>
              <a:t> </a:t>
            </a:r>
            <a:r>
              <a:rPr dirty="0" spc="-45"/>
              <a:t>The</a:t>
            </a:r>
            <a:r>
              <a:rPr dirty="0" spc="-145"/>
              <a:t> </a:t>
            </a:r>
            <a:r>
              <a:rPr dirty="0" spc="-20"/>
              <a:t>AI</a:t>
            </a:r>
            <a:r>
              <a:rPr dirty="0" spc="-45"/>
              <a:t> </a:t>
            </a:r>
            <a:r>
              <a:rPr dirty="0" spc="-25"/>
              <a:t>predicts</a:t>
            </a:r>
            <a:r>
              <a:rPr dirty="0" spc="-70"/>
              <a:t> </a:t>
            </a:r>
            <a:r>
              <a:rPr dirty="0" spc="-50"/>
              <a:t>potential </a:t>
            </a:r>
            <a:r>
              <a:rPr dirty="0"/>
              <a:t>cost</a:t>
            </a:r>
            <a:r>
              <a:rPr dirty="0" spc="-65"/>
              <a:t> </a:t>
            </a:r>
            <a:r>
              <a:rPr dirty="0" spc="-30"/>
              <a:t>overruns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delays,</a:t>
            </a:r>
          </a:p>
          <a:p>
            <a:pPr marL="241300">
              <a:lnSpc>
                <a:spcPts val="1590"/>
              </a:lnSpc>
            </a:pPr>
            <a:r>
              <a:rPr dirty="0" spc="-35"/>
              <a:t>helping</a:t>
            </a:r>
            <a:r>
              <a:rPr dirty="0" spc="-110"/>
              <a:t> </a:t>
            </a:r>
            <a:r>
              <a:rPr dirty="0" spc="-45"/>
              <a:t>to</a:t>
            </a:r>
            <a:r>
              <a:rPr dirty="0" spc="-135"/>
              <a:t> </a:t>
            </a:r>
            <a:r>
              <a:rPr dirty="0" spc="-10"/>
              <a:t>manage</a:t>
            </a:r>
            <a:r>
              <a:rPr dirty="0" spc="-85"/>
              <a:t> </a:t>
            </a:r>
            <a:r>
              <a:rPr dirty="0" spc="-10"/>
              <a:t>budgets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30"/>
              <a:t>avoid</a:t>
            </a:r>
            <a:r>
              <a:rPr dirty="0" spc="-145"/>
              <a:t> </a:t>
            </a:r>
            <a:r>
              <a:rPr dirty="0" spc="-10"/>
              <a:t>problems.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300"/>
              </a:spcBef>
            </a:pPr>
          </a:p>
          <a:p>
            <a:pPr marL="241300" marR="576580" indent="-229235">
              <a:lnSpc>
                <a:spcPts val="15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pc="-60"/>
              <a:t>5.</a:t>
            </a:r>
            <a:r>
              <a:rPr dirty="0" spc="-120"/>
              <a:t> </a:t>
            </a:r>
            <a:r>
              <a:rPr dirty="0" spc="-10" b="1">
                <a:latin typeface="Trebuchet MS"/>
                <a:cs typeface="Trebuchet MS"/>
              </a:rPr>
              <a:t>Eco-</a:t>
            </a:r>
            <a:r>
              <a:rPr dirty="0" spc="-50" b="1">
                <a:latin typeface="Trebuchet MS"/>
                <a:cs typeface="Trebuchet MS"/>
              </a:rPr>
              <a:t>Friendly</a:t>
            </a:r>
            <a:r>
              <a:rPr dirty="0" spc="-12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Practices</a:t>
            </a:r>
            <a:r>
              <a:rPr dirty="0" spc="-10"/>
              <a:t>:</a:t>
            </a:r>
            <a:r>
              <a:rPr dirty="0" spc="-130"/>
              <a:t> </a:t>
            </a:r>
            <a:r>
              <a:rPr dirty="0" spc="-65"/>
              <a:t>It</a:t>
            </a:r>
            <a:r>
              <a:rPr dirty="0" spc="-105"/>
              <a:t> </a:t>
            </a:r>
            <a:r>
              <a:rPr dirty="0" spc="-10"/>
              <a:t>reduces</a:t>
            </a:r>
            <a:r>
              <a:rPr dirty="0" spc="-114"/>
              <a:t> </a:t>
            </a:r>
            <a:r>
              <a:rPr dirty="0" spc="-50"/>
              <a:t>material</a:t>
            </a:r>
            <a:r>
              <a:rPr dirty="0" spc="-85"/>
              <a:t> </a:t>
            </a:r>
            <a:r>
              <a:rPr dirty="0" spc="-15"/>
              <a:t>waste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supports sustainable</a:t>
            </a:r>
            <a:r>
              <a:rPr dirty="0" spc="-50"/>
              <a:t> </a:t>
            </a:r>
            <a:r>
              <a:rPr dirty="0" spc="-25"/>
              <a:t>building</a:t>
            </a:r>
            <a:r>
              <a:rPr dirty="0" spc="-65"/>
              <a:t> </a:t>
            </a:r>
            <a:r>
              <a:rPr dirty="0" spc="-30"/>
              <a:t>practices,</a:t>
            </a:r>
            <a:r>
              <a:rPr dirty="0" spc="-85"/>
              <a:t> </a:t>
            </a:r>
            <a:r>
              <a:rPr dirty="0" spc="-45"/>
              <a:t>lowering</a:t>
            </a:r>
            <a:r>
              <a:rPr dirty="0" spc="-65"/>
              <a:t> </a:t>
            </a:r>
            <a:r>
              <a:rPr dirty="0" spc="-45"/>
              <a:t>environmental</a:t>
            </a:r>
            <a:r>
              <a:rPr dirty="0" spc="-40"/>
              <a:t> </a:t>
            </a:r>
            <a:r>
              <a:rPr dirty="0" spc="-10"/>
              <a:t>impact.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2024-08-29T11:15:06Z</dcterms:created>
  <dcterms:modified xsi:type="dcterms:W3CDTF">2024-08-29T11:15:06Z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2024-08-29T00:00:00Z</vt:filetime>
  </property>
  <property fmtid="{D5CDD505-2E9C-101B-9397-08002B2CF9AE}" pid="4" name="Producer">
    <vt:lpwstr>3-Heights(TM) PDF Security Shell 4.8.25.2 (http://www.pdf-tools.com)</vt:lpwstr>
  </property>
</Properties>
</file>