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E4D7A-AF0D-4E0C-81FC-E631E69C2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18AC4F-252D-48F2-985A-E5CA2CD01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23112-C1AB-4BB6-9A6D-4F17E208B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810F1-63B3-48C4-8208-3B85BE1FE71D}" type="datetimeFigureOut">
              <a:rPr lang="en-MY" smtClean="0"/>
              <a:t>13/2/2019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BA23F-3EDD-4CB0-8DE7-E453E2E9E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F63CD-8421-4282-834F-FE7DCFC7D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DD87-B6AD-483B-9B98-EDB7B3FA18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6056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9498E-099F-405F-B743-246183A53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EB0B88-B4F4-425B-A9D8-F9A8CFF80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81713-186C-46E5-8D92-7B6F67A26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810F1-63B3-48C4-8208-3B85BE1FE71D}" type="datetimeFigureOut">
              <a:rPr lang="en-MY" smtClean="0"/>
              <a:t>13/2/2019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6C422-68E5-45D0-AF0E-FE5E44551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59F96-7FE3-4D44-8EE8-C9D5C14A7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DD87-B6AD-483B-9B98-EDB7B3FA18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76311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3EAF69-5EF2-4968-A34F-15E6174E8E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5833F9-0977-4313-B01F-DCDA1E8BB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3DB50-9FEB-463A-B356-94AFDF424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810F1-63B3-48C4-8208-3B85BE1FE71D}" type="datetimeFigureOut">
              <a:rPr lang="en-MY" smtClean="0"/>
              <a:t>13/2/2019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B8A59-249C-4225-A720-C735ABAC7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563AD-045F-4915-84AB-4BD62A3DD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DD87-B6AD-483B-9B98-EDB7B3FA18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1643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C999A-B5C0-418A-A6D0-767BF7274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B6777-FFF3-4AB4-95AC-F6E99A451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24E59-1685-4991-B493-D7C3E8925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810F1-63B3-48C4-8208-3B85BE1FE71D}" type="datetimeFigureOut">
              <a:rPr lang="en-MY" smtClean="0"/>
              <a:t>13/2/2019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D987C-0FF5-455F-8409-D34177AEB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175F7-3FB1-4105-8C7C-C2B7EBE9D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DD87-B6AD-483B-9B98-EDB7B3FA18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59424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2E562-3E84-4D49-8311-8F73F96A5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0B3BF-90E9-4312-8373-0BB73F1F4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B5311-7246-4800-B1B6-73B5FB5FC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810F1-63B3-48C4-8208-3B85BE1FE71D}" type="datetimeFigureOut">
              <a:rPr lang="en-MY" smtClean="0"/>
              <a:t>13/2/2019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0BC80-947F-481B-B436-E8912160F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15337-2255-4FF9-B8BF-7A8E0189A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DD87-B6AD-483B-9B98-EDB7B3FA18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05745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AEA59-2030-4F11-A2D4-9673ABEAD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A242E-82EC-4629-86D6-F44E30685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8F2410-825C-47DF-BDF2-2A9557D84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F9AA8-D5E9-4268-87A3-A1E61DCF0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810F1-63B3-48C4-8208-3B85BE1FE71D}" type="datetimeFigureOut">
              <a:rPr lang="en-MY" smtClean="0"/>
              <a:t>13/2/2019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68463-5EB1-4DEC-A5D8-075FA7CDB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04B26-C5B3-42FB-8912-55099140B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DD87-B6AD-483B-9B98-EDB7B3FA18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65129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E115A-E4FE-4577-8C66-A55158000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C9338-8D86-4F53-BA3B-F2B994520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D597D2-D2A4-4766-9745-EAF7D3A21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F46BDD-4ED1-4740-8AA7-80D43E29C1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FEEA2C-7E9E-4DF0-8873-4C0AD5EFAD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EDCBB6-0072-493D-BF5C-14CA8096E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810F1-63B3-48C4-8208-3B85BE1FE71D}" type="datetimeFigureOut">
              <a:rPr lang="en-MY" smtClean="0"/>
              <a:t>13/2/2019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02D68C-B824-4FF6-AED0-F0603BEBB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AAD202-7D82-4790-9CE5-8A8A69A35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DD87-B6AD-483B-9B98-EDB7B3FA18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8083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83CEB-E9A6-4194-8943-574DC9334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A973C3-5D17-4BF4-AF18-C772A739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810F1-63B3-48C4-8208-3B85BE1FE71D}" type="datetimeFigureOut">
              <a:rPr lang="en-MY" smtClean="0"/>
              <a:t>13/2/2019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EBEBE1-58AE-40C4-9ACB-4783911B2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26917-3362-444B-97AA-9A7094AF7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DD87-B6AD-483B-9B98-EDB7B3FA18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0354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392584-05DD-45F8-BB36-1AFED93CC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810F1-63B3-48C4-8208-3B85BE1FE71D}" type="datetimeFigureOut">
              <a:rPr lang="en-MY" smtClean="0"/>
              <a:t>13/2/2019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E67691-0967-4F26-A185-109BEDE50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6E85F-DE24-478E-9EAE-47894D454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DD87-B6AD-483B-9B98-EDB7B3FA18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15861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2F8D8-74A7-4572-A263-5B8C5B097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16C7A-AD3A-4406-B704-C72EF9209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3FE03F-7B7F-4AFF-8ECA-8D2DF30D2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FA348-2102-4B41-9EEB-84F9E6351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810F1-63B3-48C4-8208-3B85BE1FE71D}" type="datetimeFigureOut">
              <a:rPr lang="en-MY" smtClean="0"/>
              <a:t>13/2/2019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D56BD-8397-4D4D-89FC-7D75927B5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014C9-64E3-48C0-8AAE-17F091FBB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DD87-B6AD-483B-9B98-EDB7B3FA18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24710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7F723-CC83-47BA-9971-2C0719847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8BEA91-EA2E-4C99-AD66-4EFEF802AA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5289C-96FE-4B43-B581-022EDED14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12E792-3DB9-4D09-9621-D96EF76C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810F1-63B3-48C4-8208-3B85BE1FE71D}" type="datetimeFigureOut">
              <a:rPr lang="en-MY" smtClean="0"/>
              <a:t>13/2/2019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674D-FEBD-44F2-AA20-E7CE68130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10069-3BDD-4E64-B1C8-013DEF787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DD87-B6AD-483B-9B98-EDB7B3FA18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46767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959F52-7113-429F-BC26-C9E74A837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6EE44-D25A-4711-A099-1AD27F494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F2CA4-B98A-4F5A-AE32-77045776D4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810F1-63B3-48C4-8208-3B85BE1FE71D}" type="datetimeFigureOut">
              <a:rPr lang="en-MY" smtClean="0"/>
              <a:t>13/2/2019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5CDB4-AEFA-4FB9-BA49-63C19F243B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23B15-D2AB-4396-8FA2-9AF0C83B7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9DD87-B6AD-483B-9B98-EDB7B3FA18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0191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ircuit board&#10;&#10;Description generated with very high confidence">
            <a:extLst>
              <a:ext uri="{FF2B5EF4-FFF2-40B4-BE49-F238E27FC236}">
                <a16:creationId xmlns:a16="http://schemas.microsoft.com/office/drawing/2014/main" id="{166FCDC7-9EEB-4DEF-9D94-0DDD3E35A6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9" r="361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04ACA5-6111-4E49-B851-750846CDD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7429511" cy="4457696"/>
          </a:xfrm>
        </p:spPr>
        <p:txBody>
          <a:bodyPr anchor="ctr">
            <a:normAutofit/>
          </a:bodyPr>
          <a:lstStyle/>
          <a:p>
            <a:pPr algn="l"/>
            <a:r>
              <a:rPr lang="en-MY" sz="8000" b="1" dirty="0">
                <a:solidFill>
                  <a:srgbClr val="FFFFFF"/>
                </a:solidFill>
                <a:latin typeface="Agency FB" panose="020B0503020202020204" pitchFamily="34" charset="0"/>
              </a:rPr>
              <a:t>Artificial Intelligence</a:t>
            </a:r>
            <a:br>
              <a:rPr lang="en-MY" sz="8000" b="1" dirty="0">
                <a:solidFill>
                  <a:srgbClr val="FFFFFF"/>
                </a:solidFill>
                <a:latin typeface="Agency FB" panose="020B0503020202020204" pitchFamily="34" charset="0"/>
              </a:rPr>
            </a:br>
            <a:r>
              <a:rPr lang="en-MY" sz="8000" dirty="0">
                <a:solidFill>
                  <a:srgbClr val="FFFFFF"/>
                </a:solidFill>
                <a:latin typeface="Agency FB" panose="020B0503020202020204" pitchFamily="34" charset="0"/>
              </a:rPr>
              <a:t>NUTRITION EXPERT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51521-F67B-4E8A-B5A7-3CDA4D18B8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MY" sz="4800" dirty="0">
                <a:solidFill>
                  <a:srgbClr val="FFFFFF"/>
                </a:solidFill>
                <a:latin typeface="Agency FB" panose="020B0503020202020204" pitchFamily="34" charset="0"/>
                <a:ea typeface="HGMinchoE" panose="020B0400000000000000" pitchFamily="49" charset="-128"/>
              </a:rPr>
              <a:t>Lim Hua Yao</a:t>
            </a:r>
            <a:br>
              <a:rPr lang="en-MY" sz="4800" dirty="0">
                <a:solidFill>
                  <a:srgbClr val="FFFFFF"/>
                </a:solidFill>
                <a:latin typeface="Agency FB" panose="020B0503020202020204" pitchFamily="34" charset="0"/>
                <a:ea typeface="HGMinchoE" panose="020B0400000000000000" pitchFamily="49" charset="-128"/>
              </a:rPr>
            </a:br>
            <a:r>
              <a:rPr lang="en-MY" sz="4800" dirty="0">
                <a:solidFill>
                  <a:srgbClr val="FFFFFF"/>
                </a:solidFill>
                <a:latin typeface="Agency FB" panose="020B0503020202020204" pitchFamily="34" charset="0"/>
                <a:ea typeface="HGMinchoE" panose="020B0400000000000000" pitchFamily="49" charset="-128"/>
              </a:rPr>
              <a:t>Loke Jun Hao</a:t>
            </a:r>
            <a:br>
              <a:rPr lang="en-MY" sz="4800" dirty="0">
                <a:solidFill>
                  <a:srgbClr val="FFFFFF"/>
                </a:solidFill>
                <a:latin typeface="Agency FB" panose="020B0503020202020204" pitchFamily="34" charset="0"/>
                <a:ea typeface="HGMinchoE" panose="020B0400000000000000" pitchFamily="49" charset="-128"/>
              </a:rPr>
            </a:br>
            <a:r>
              <a:rPr lang="en-MY" sz="4800" dirty="0">
                <a:solidFill>
                  <a:srgbClr val="FFFFFF"/>
                </a:solidFill>
                <a:latin typeface="Agency FB" panose="020B0503020202020204" pitchFamily="34" charset="0"/>
                <a:ea typeface="HGMinchoE" panose="020B0400000000000000" pitchFamily="49" charset="-128"/>
              </a:rPr>
              <a:t>Hew Qi Jun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98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8">
            <a:extLst>
              <a:ext uri="{FF2B5EF4-FFF2-40B4-BE49-F238E27FC236}">
                <a16:creationId xmlns:a16="http://schemas.microsoft.com/office/drawing/2014/main" id="{157C24E0-9C0F-4FB6-8414-B752957134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78" r="475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072D43-85C2-4573-8A24-45AE02557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MY" sz="4800" dirty="0">
                <a:solidFill>
                  <a:srgbClr val="FFFFFF"/>
                </a:solidFill>
                <a:latin typeface="Agency FB" panose="020B0503020202020204" pitchFamily="34" charset="0"/>
              </a:rPr>
              <a:t>NUTRITION EXPERT SYSTTEM</a:t>
            </a:r>
            <a:endParaRPr lang="en-MY" sz="4800" dirty="0">
              <a:solidFill>
                <a:srgbClr val="FFFFFF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F6F156B-80AC-4AEE-9D7A-3299DF339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Agency FB" panose="020B0503020202020204" pitchFamily="34" charset="0"/>
              </a:rPr>
              <a:t>Macronutrient values</a:t>
            </a:r>
          </a:p>
          <a:p>
            <a:r>
              <a:rPr lang="en-US" sz="4000" dirty="0">
                <a:solidFill>
                  <a:srgbClr val="FFFFFF"/>
                </a:solidFill>
                <a:latin typeface="Agency FB" panose="020B0503020202020204" pitchFamily="34" charset="0"/>
              </a:rPr>
              <a:t>BMI </a:t>
            </a:r>
          </a:p>
          <a:p>
            <a:r>
              <a:rPr lang="en-US" sz="4000" dirty="0">
                <a:solidFill>
                  <a:srgbClr val="FFFFFF"/>
                </a:solidFill>
                <a:latin typeface="Agency FB" panose="020B0503020202020204" pitchFamily="34" charset="0"/>
              </a:rPr>
              <a:t>Healthy Lifestyle Tips</a:t>
            </a:r>
          </a:p>
          <a:p>
            <a:r>
              <a:rPr lang="en-US" sz="4000" dirty="0">
                <a:solidFill>
                  <a:srgbClr val="FFFFFF"/>
                </a:solidFill>
                <a:latin typeface="Agency FB" panose="020B0503020202020204" pitchFamily="34" charset="0"/>
              </a:rPr>
              <a:t>Food Facts</a:t>
            </a:r>
          </a:p>
        </p:txBody>
      </p:sp>
    </p:spTree>
    <p:extLst>
      <p:ext uri="{BB962C8B-B14F-4D97-AF65-F5344CB8AC3E}">
        <p14:creationId xmlns:p14="http://schemas.microsoft.com/office/powerpoint/2010/main" val="1680876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4246A75D-0774-4F63-A892-A06BC9B612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96219-FA45-4087-88D4-6CFD706CF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5" y="800100"/>
            <a:ext cx="3427460" cy="4992038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  <a:latin typeface="Agency FB" panose="020B0503020202020204" pitchFamily="34" charset="0"/>
              </a:rPr>
              <a:t>HOW DOES THE NUTRITION EXPERT SYSTEM WORKS?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256437D-F4A2-4849-8300-53F622547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en-MY" sz="4000" dirty="0">
                <a:solidFill>
                  <a:srgbClr val="FFFFFF"/>
                </a:solidFill>
                <a:latin typeface="Agency FB" panose="020B0503020202020204" pitchFamily="34" charset="0"/>
              </a:rPr>
              <a:t>It works in Facebook Messenger</a:t>
            </a:r>
          </a:p>
          <a:p>
            <a:r>
              <a:rPr lang="en-MY" sz="4000" dirty="0">
                <a:solidFill>
                  <a:srgbClr val="FFFFFF"/>
                </a:solidFill>
                <a:latin typeface="Agency FB" panose="020B0503020202020204" pitchFamily="34" charset="0"/>
              </a:rPr>
              <a:t>Chatterbot - </a:t>
            </a:r>
            <a:r>
              <a:rPr lang="en-MY" sz="4000" dirty="0" err="1">
                <a:solidFill>
                  <a:srgbClr val="FFFFFF"/>
                </a:solidFill>
                <a:latin typeface="Agency FB" panose="020B0503020202020204" pitchFamily="34" charset="0"/>
              </a:rPr>
              <a:t>ChatFuel</a:t>
            </a:r>
            <a:endParaRPr lang="en-MY" sz="4000" dirty="0">
              <a:solidFill>
                <a:srgbClr val="FFFFFF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535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39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Content Placeholder 4">
            <a:extLst>
              <a:ext uri="{FF2B5EF4-FFF2-40B4-BE49-F238E27FC236}">
                <a16:creationId xmlns:a16="http://schemas.microsoft.com/office/drawing/2014/main" id="{5E6922AE-F561-4015-B0E8-1699C9F4BF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12" b="560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596784-362F-4D54-B543-3FBEC5186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  <a:latin typeface="Agency FB" panose="020B0503020202020204" pitchFamily="34" charset="0"/>
              </a:rPr>
              <a:t>Problem Statement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ontent Placeholder 36">
            <a:extLst>
              <a:ext uri="{FF2B5EF4-FFF2-40B4-BE49-F238E27FC236}">
                <a16:creationId xmlns:a16="http://schemas.microsoft.com/office/drawing/2014/main" id="{65B26C12-19AD-482F-816E-485298F3F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7036599" cy="4726276"/>
          </a:xfrm>
        </p:spPr>
        <p:txBody>
          <a:bodyPr anchor="ctr">
            <a:normAutofit/>
          </a:bodyPr>
          <a:lstStyle/>
          <a:p>
            <a:r>
              <a:rPr lang="en-MY" sz="3600" dirty="0">
                <a:latin typeface="Agency FB" panose="020B0503020202020204" pitchFamily="34" charset="0"/>
              </a:rPr>
              <a:t>Food nutrition is important for everyone</a:t>
            </a:r>
          </a:p>
          <a:p>
            <a:r>
              <a:rPr lang="en-MY" sz="3600" dirty="0">
                <a:latin typeface="Agency FB" panose="020B0503020202020204" pitchFamily="34" charset="0"/>
              </a:rPr>
              <a:t>Bring a balanced food nutrition to the users</a:t>
            </a:r>
          </a:p>
          <a:p>
            <a:r>
              <a:rPr lang="en-MY" sz="3600" dirty="0">
                <a:latin typeface="Agency FB" panose="020B0503020202020204" pitchFamily="34" charset="0"/>
              </a:rPr>
              <a:t>Give a true value and mindset to the users</a:t>
            </a:r>
          </a:p>
          <a:p>
            <a:r>
              <a:rPr lang="en-MY" sz="3600" dirty="0">
                <a:latin typeface="Agency FB" panose="020B0503020202020204" pitchFamily="34" charset="0"/>
              </a:rPr>
              <a:t>BMI Counting</a:t>
            </a:r>
          </a:p>
        </p:txBody>
      </p:sp>
    </p:spTree>
    <p:extLst>
      <p:ext uri="{BB962C8B-B14F-4D97-AF65-F5344CB8AC3E}">
        <p14:creationId xmlns:p14="http://schemas.microsoft.com/office/powerpoint/2010/main" val="34553141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59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HGMinchoE</vt:lpstr>
      <vt:lpstr>Agency FB</vt:lpstr>
      <vt:lpstr>Arial</vt:lpstr>
      <vt:lpstr>Calibri</vt:lpstr>
      <vt:lpstr>Calibri Light</vt:lpstr>
      <vt:lpstr>Office Theme</vt:lpstr>
      <vt:lpstr>Artificial Intelligence NUTRITION EXPERT</vt:lpstr>
      <vt:lpstr>NUTRITION EXPERT SYSTTEM</vt:lpstr>
      <vt:lpstr>HOW DOES THE NUTRITION EXPERT SYSTEM WORKS?</vt:lpstr>
      <vt:lpstr>Problem Statement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NUTRITION EXPERT</dc:title>
  <dc:creator>Hew QiJun</dc:creator>
  <cp:lastModifiedBy>Hew QiJun</cp:lastModifiedBy>
  <cp:revision>2</cp:revision>
  <dcterms:created xsi:type="dcterms:W3CDTF">2019-02-12T17:42:45Z</dcterms:created>
  <dcterms:modified xsi:type="dcterms:W3CDTF">2019-02-12T17:47:51Z</dcterms:modified>
</cp:coreProperties>
</file>