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4ff443fb3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4ff443fb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4ff443fb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4ff443fb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4ff443fb3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4ff443fb3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4ff443fb3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4ff443fb3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a4ff443fb3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a4ff443fb3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4ff443fb3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4ff443fb3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a4ff443f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a4ff443f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4ff443fb3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4ff443fb3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a4ff443f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a4ff443f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4ff443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4ff443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4ff443fb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4ff443fb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Oreva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4ff443fb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4ff443fb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4ff443f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4ff443f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Everyhbody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4ff443f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4ff443f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Oreva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4ff443fb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a4ff443fb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Oreva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4ff443fb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4ff443fb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ff443fb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4ff443fb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m3r5L1IdGX9iGQY8liVVOcnVGBYY8m-t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Recovery Data for Active Persons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Garrett Fairbanks, Tyler Hayik, Oreva Omodior, Coopey P. Young</a:t>
            </a:r>
            <a:endParaRPr/>
          </a:p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143" name="Google Shape;143;p22" title="IMG_507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250" y="111080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04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783"/>
              <a:t>Averages heart rate and heart rate variability (HRV)</a:t>
            </a:r>
            <a:endParaRPr sz="57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83"/>
          </a:p>
          <a:p>
            <a:pPr indent="-32041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783"/>
              <a:t>Dynamic heart rate and HRV</a:t>
            </a:r>
            <a:endParaRPr sz="5783"/>
          </a:p>
          <a:p>
            <a:pPr indent="-3204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83"/>
              <a:t>Done by averaging 10 second intervals of the raw ECG data</a:t>
            </a:r>
            <a:endParaRPr sz="5783"/>
          </a:p>
          <a:p>
            <a:pPr indent="-3204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83"/>
              <a:t>Time-domain</a:t>
            </a:r>
            <a:endParaRPr sz="5783"/>
          </a:p>
          <a:p>
            <a:pPr indent="-32041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783"/>
              <a:t>HRV taken using RMSSD</a:t>
            </a:r>
            <a:endParaRPr sz="57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783"/>
              <a:t>As it stands currently, the code works best with 60 seconds of ECG data.  Depending on the subject or what is being done, slight code modifications may be </a:t>
            </a:r>
            <a:r>
              <a:rPr lang="en" sz="5783"/>
              <a:t>appropriate</a:t>
            </a:r>
            <a:r>
              <a:rPr lang="en" sz="5783"/>
              <a:t>.</a:t>
            </a:r>
            <a:endParaRPr sz="57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easy but actually it’s not easy at all </a:t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493087"/>
            <a:ext cx="4075150" cy="306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put data &#10;108 &#10;millis "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3125" y="1577427"/>
            <a:ext cx="6830026" cy="1476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gt; &#10;0.6 &#10;0.5 &#10;0.4 &#10;0.3 &#10;0.2 &#10;-0.2 &#10;1000 &#10;2000 &#10;3000 &#10;4000 &#10;timesteps &#10;5000 &#10;6000 &#10;7000 &#10;Input data &#10;data &#10;8000 "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3874" y="2077727"/>
            <a:ext cx="2093246" cy="18966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.6 &#10;0.5 &#10;0.4 &#10;0.3 &#10;0.2 &#10;0.1 &#10;-0.1 &#10;-0.2 &#10;50 &#10;Input data &#10;data &#10;Trend &#10;100 &#10;150 &#10;200 250 300 &#10;milliseconds &#10;350 &#10;400 &#10;450 &#10;500 "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6844" y="2863452"/>
            <a:ext cx="2056080" cy="1825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.6 &#10;0.4 &#10;0.2 &#10;-0.2 &#10;-0.4 &#10;1000 &#10;2000 &#10;3000 &#10;4000 &#10;milliseconds &#10;5000 &#10;6000 &#10;7000 &#10;Input data &#10;data &#10;Trend &#10;8000 " id="162" name="Google Shape;16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6825" y="2355020"/>
            <a:ext cx="2719875" cy="22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0.5 &#10;-0.5 &#10;-1.5 &#10;low &#10;milliseconds &#10;Input data &#10;Detended data &#10;Trend &#10;1500 " id="163" name="Google Shape;16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7146" y="347650"/>
            <a:ext cx="1670301" cy="12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- Voltage Limiting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Close-up                                                             Zoomed-out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0.6 &#10;0.5 &#10;0.4 &#10;0.3 &#10;0.2 &#10;0.1 &#10;-0.1 &#10;-0.2 &#10;50 &#10;Input data &#10;data &#10;Trend &#10;100 &#10;150 &#10;200 250 300 &#10;milliseconds &#10;350 &#10;400 &#10;450 &#10;500 "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50" y="2022675"/>
            <a:ext cx="2727200" cy="242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.6 &#10;0.4 &#10;0.2 &#10;-0.2 &#10;-0.4 &#10;1000 &#10;2000 &#10;3000 &#10;4000 &#10;milliseconds &#10;5000 &#10;6000 &#10;7000 &#10;Input data &#10;data &#10;Trend &#10;8000 "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625" y="2089740"/>
            <a:ext cx="2757726" cy="22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- Double Peaking (R classifying)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Ideal                                                                      </a:t>
            </a:r>
            <a:r>
              <a:rPr lang="en"/>
              <a:t>Received</a:t>
            </a:r>
            <a:r>
              <a:rPr lang="en"/>
              <a:t> Data</a:t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w 0.5 &#10;-0.5 &#10;-1.5 &#10;low &#10;milliseconds &#10;Input data &#10;Detended data &#10;Trend &#10;1500 "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100" y="1962550"/>
            <a:ext cx="3468000" cy="2635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.6 &#10;0.5 &#10;0.4 &#10;0.3 &#10;0.2 &#10;0.1 &#10;-0.1 &#10;-0.2 &#10;50 &#10;Input data &#10;data &#10;Trend &#10;100 &#10;150 &#10;200 250 300 &#10;milliseconds &#10;350 &#10;400 &#10;450 &#10;500 "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500" y="2069825"/>
            <a:ext cx="2727200" cy="24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Identifying Flatlines</a:t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174 &#10;0.2 &#10;-0.3 &#10;-0.4 &#10;-0.5 &#10;1000 &#10;2000 &#10;3000 &#10;Number of extrema: &#10;4000 &#10;Input data &#10;Local maxima &#10;5000 &#10;6000 &#10;7000 &#10;8000 "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675" y="1567650"/>
            <a:ext cx="6238126" cy="17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1882600" y="124632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882600" y="3371600"/>
            <a:ext cx="8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Input data &#10;108 &#10;millis "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675" y="3674075"/>
            <a:ext cx="6950662" cy="15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            </a:t>
            </a:r>
            <a:r>
              <a:rPr i="1" lang="en"/>
              <a:t>Outcome</a:t>
            </a:r>
            <a:endParaRPr i="1"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09950" y="1211350"/>
            <a:ext cx="85119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managed to test the resting HR of 2 of our team members, then compared those with post-workout measurements.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</a:t>
            </a:r>
            <a:r>
              <a:rPr b="1" lang="en"/>
              <a:t>Oreva</a:t>
            </a:r>
            <a:r>
              <a:rPr b="1" lang="en"/>
              <a:t>  </a:t>
            </a:r>
            <a:r>
              <a:rPr lang="en"/>
              <a:t>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HR: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DHR: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DHRV: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362650" y="2537075"/>
            <a:ext cx="2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47" y="3160300"/>
            <a:ext cx="4831511" cy="5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824" y="4185350"/>
            <a:ext cx="6056152" cy="4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9500" y="2483363"/>
            <a:ext cx="1012800" cy="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Tyler</a:t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6050" y="1545900"/>
            <a:ext cx="8511900" cy="3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HR: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DHR: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DHRV: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450" y="2441700"/>
            <a:ext cx="11282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025" y="3432838"/>
            <a:ext cx="69723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6025" y="4310813"/>
            <a:ext cx="781050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bluetooth and a battery to eliminate the messy wires.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better suited encasing which holds all the items in place.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Gather more data from a wider range of 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Collecting better and more accurate data</a:t>
            </a:r>
            <a:endParaRPr b="1"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One of the most important parts of overall physical performance is the </a:t>
            </a:r>
            <a:r>
              <a:rPr b="1" lang="en">
                <a:solidFill>
                  <a:schemeClr val="dk1"/>
                </a:solidFill>
              </a:rPr>
              <a:t>post-workout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recovery period. Our group members all had some interest in athletics, and we were heavily intrigued by the prospect of diving deeper into improving our subpar athletic abilities.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The interest expanded infinitely, in interesting ways, after the initial dive into interesting territory. The results of this project proved to be very interesting.</a:t>
            </a:r>
            <a:endParaRPr b="1"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25" y="575950"/>
            <a:ext cx="1518000" cy="101250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575" y="1725775"/>
            <a:ext cx="1547000" cy="10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825" y="2945375"/>
            <a:ext cx="1919751" cy="127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Research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 rate / heart rate variability were seen as most reliable metrics for recovery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heart is the most accurate place to measure heart rate / hrv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ECG data </a:t>
            </a:r>
            <a:r>
              <a:rPr lang="en"/>
              <a:t>contains necessary information</a:t>
            </a:r>
            <a:endParaRPr/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913" y="1304925"/>
            <a:ext cx="4616174" cy="3348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Garrett: R</a:t>
            </a:r>
            <a:r>
              <a:rPr lang="en"/>
              <a:t>eceiving, classifying and interpreting data from the sensor using Matlab.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Oreva: Designing and producing vest/encapsulation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Tyler: Implementing the hardware and the encapsulation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Coopey: Configure hardware and troubleshooting </a:t>
            </a:r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Attempted Design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466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Wanted lightweight, comfortable, and water-resistant design to encase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Vest design similar to existing </a:t>
            </a:r>
            <a:r>
              <a:rPr lang="en"/>
              <a:t>physical</a:t>
            </a:r>
            <a:r>
              <a:rPr lang="en"/>
              <a:t> activity related tracker 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was to have a wireless connection from the host computer, use a battery to power the microcontroller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123" y="1152478"/>
            <a:ext cx="2995475" cy="299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Design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Click here to add text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950" y="2224517"/>
            <a:ext cx="2891450" cy="23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397" y="606687"/>
            <a:ext cx="2947575" cy="39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Ideal Trial  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tests on multiple 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Subjects resting resting heart-rate and heart-rate </a:t>
            </a:r>
            <a:r>
              <a:rPr lang="en"/>
              <a:t>variability</a:t>
            </a:r>
            <a:r>
              <a:rPr lang="en"/>
              <a:t> are retrieved prior to physical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 performs physical activity for controlled amount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Heart-rate and heart-rate variability data retrieved immediately after physical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and interpretation of results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Trial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 has electrodes attached to body and resting heart rate is </a:t>
            </a:r>
            <a:r>
              <a:rPr lang="en"/>
              <a:t>calculated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i) Subject rest for 10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ii) perform a jog in place for 10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iii)rest for 40 seconds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Compare difference in heart rate and heart rate variability after exercise is complete. </a:t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