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CC371-F9C3-4D3E-A1AB-CF2E1CCA105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E79BA7C-AAA6-44B6-911A-D78051F3F849}">
      <dgm:prSet phldrT="[Текст]"/>
      <dgm:spPr/>
      <dgm:t>
        <a:bodyPr/>
        <a:lstStyle/>
        <a:p>
          <a:r>
            <a:rPr lang="ru-RU" dirty="0" smtClean="0"/>
            <a:t>Авторизация</a:t>
          </a:r>
          <a:endParaRPr lang="ru-RU" dirty="0"/>
        </a:p>
      </dgm:t>
    </dgm:pt>
    <dgm:pt modelId="{AA1117F9-4B48-452F-8C85-7160154F38C1}" type="parTrans" cxnId="{C08BA14E-3C73-43EB-930A-DB8BA87BE417}">
      <dgm:prSet/>
      <dgm:spPr/>
      <dgm:t>
        <a:bodyPr/>
        <a:lstStyle/>
        <a:p>
          <a:endParaRPr lang="ru-RU"/>
        </a:p>
      </dgm:t>
    </dgm:pt>
    <dgm:pt modelId="{3D7A58C9-5544-4D86-8692-7631638C533E}" type="sibTrans" cxnId="{C08BA14E-3C73-43EB-930A-DB8BA87BE417}">
      <dgm:prSet/>
      <dgm:spPr/>
      <dgm:t>
        <a:bodyPr/>
        <a:lstStyle/>
        <a:p>
          <a:endParaRPr lang="ru-RU"/>
        </a:p>
      </dgm:t>
    </dgm:pt>
    <dgm:pt modelId="{DC4C627F-8BE3-4F2C-975C-5F54BC2BDB6D}">
      <dgm:prSet phldrT="[Текст]"/>
      <dgm:spPr/>
      <dgm:t>
        <a:bodyPr/>
        <a:lstStyle/>
        <a:p>
          <a:r>
            <a:rPr lang="ru-RU" dirty="0" smtClean="0"/>
            <a:t>Страница администратора</a:t>
          </a:r>
          <a:endParaRPr lang="ru-RU" dirty="0"/>
        </a:p>
      </dgm:t>
    </dgm:pt>
    <dgm:pt modelId="{13DFB855-0C96-41A2-B30E-D9EFCBCF4988}" type="parTrans" cxnId="{A81EB31E-4DF6-4EA8-9ADD-A939A2D402D7}">
      <dgm:prSet/>
      <dgm:spPr/>
      <dgm:t>
        <a:bodyPr/>
        <a:lstStyle/>
        <a:p>
          <a:endParaRPr lang="ru-RU"/>
        </a:p>
      </dgm:t>
    </dgm:pt>
    <dgm:pt modelId="{92F03B4F-8DA3-4D30-A898-B685D4D27ADE}" type="sibTrans" cxnId="{A81EB31E-4DF6-4EA8-9ADD-A939A2D402D7}">
      <dgm:prSet/>
      <dgm:spPr/>
      <dgm:t>
        <a:bodyPr/>
        <a:lstStyle/>
        <a:p>
          <a:endParaRPr lang="ru-RU"/>
        </a:p>
      </dgm:t>
    </dgm:pt>
    <dgm:pt modelId="{98AD56C0-EDE6-40B6-9A64-77E25AA0B050}">
      <dgm:prSet phldrT="[Текст]"/>
      <dgm:spPr/>
      <dgm:t>
        <a:bodyPr/>
        <a:lstStyle/>
        <a:p>
          <a:r>
            <a:rPr lang="ru-RU" dirty="0" smtClean="0"/>
            <a:t>Страница менеджера</a:t>
          </a:r>
          <a:endParaRPr lang="ru-RU" dirty="0"/>
        </a:p>
      </dgm:t>
    </dgm:pt>
    <dgm:pt modelId="{98A33239-95C2-4306-AC12-0CD082FA32CC}" type="parTrans" cxnId="{C69117D9-6C1A-429D-9DFE-EFA993EC080A}">
      <dgm:prSet/>
      <dgm:spPr/>
      <dgm:t>
        <a:bodyPr/>
        <a:lstStyle/>
        <a:p>
          <a:endParaRPr lang="ru-RU"/>
        </a:p>
      </dgm:t>
    </dgm:pt>
    <dgm:pt modelId="{69561270-4545-4992-9F42-6D4AC84EEEF0}" type="sibTrans" cxnId="{C69117D9-6C1A-429D-9DFE-EFA993EC080A}">
      <dgm:prSet/>
      <dgm:spPr/>
      <dgm:t>
        <a:bodyPr/>
        <a:lstStyle/>
        <a:p>
          <a:endParaRPr lang="ru-RU"/>
        </a:p>
      </dgm:t>
    </dgm:pt>
    <dgm:pt modelId="{5FE3A4BF-46A7-4274-BF51-CBAD6012BA1A}">
      <dgm:prSet/>
      <dgm:spPr/>
      <dgm:t>
        <a:bodyPr/>
        <a:lstStyle/>
        <a:p>
          <a:r>
            <a:rPr lang="ru-RU" dirty="0" smtClean="0"/>
            <a:t>Стартовая страница</a:t>
          </a:r>
          <a:endParaRPr lang="ru-RU" dirty="0"/>
        </a:p>
      </dgm:t>
    </dgm:pt>
    <dgm:pt modelId="{FFAECD58-AE08-4089-A962-1C72E0F481D9}" type="parTrans" cxnId="{3B7D0D3F-0A98-4DB5-B93D-CB22C8DFC516}">
      <dgm:prSet/>
      <dgm:spPr/>
      <dgm:t>
        <a:bodyPr/>
        <a:lstStyle/>
        <a:p>
          <a:endParaRPr lang="ru-RU"/>
        </a:p>
      </dgm:t>
    </dgm:pt>
    <dgm:pt modelId="{56F241A5-6741-43F8-BAE2-D72D2AA8353A}" type="sibTrans" cxnId="{3B7D0D3F-0A98-4DB5-B93D-CB22C8DFC516}">
      <dgm:prSet/>
      <dgm:spPr/>
      <dgm:t>
        <a:bodyPr/>
        <a:lstStyle/>
        <a:p>
          <a:endParaRPr lang="ru-RU"/>
        </a:p>
      </dgm:t>
    </dgm:pt>
    <dgm:pt modelId="{4604B459-B9F1-4EAC-AC52-8F794A410466}">
      <dgm:prSet/>
      <dgm:spPr/>
      <dgm:t>
        <a:bodyPr/>
        <a:lstStyle/>
        <a:p>
          <a:r>
            <a:rPr lang="ru-RU" dirty="0" smtClean="0"/>
            <a:t>Добавление/изменение данных сотрудников</a:t>
          </a:r>
          <a:endParaRPr lang="ru-RU" dirty="0"/>
        </a:p>
      </dgm:t>
    </dgm:pt>
    <dgm:pt modelId="{2020DA86-22CF-4224-A022-276794E2E2E5}" type="parTrans" cxnId="{B0BEFD9D-36E0-4285-8FB0-DD9B217045A3}">
      <dgm:prSet/>
      <dgm:spPr/>
      <dgm:t>
        <a:bodyPr/>
        <a:lstStyle/>
        <a:p>
          <a:endParaRPr lang="ru-RU"/>
        </a:p>
      </dgm:t>
    </dgm:pt>
    <dgm:pt modelId="{42675949-E259-4A1A-AC5E-3F6EF1378B93}" type="sibTrans" cxnId="{B0BEFD9D-36E0-4285-8FB0-DD9B217045A3}">
      <dgm:prSet/>
      <dgm:spPr/>
      <dgm:t>
        <a:bodyPr/>
        <a:lstStyle/>
        <a:p>
          <a:endParaRPr lang="ru-RU"/>
        </a:p>
      </dgm:t>
    </dgm:pt>
    <dgm:pt modelId="{19EEEC4A-F258-439E-A4E6-00BEDA05A904}">
      <dgm:prSet/>
      <dgm:spPr/>
      <dgm:t>
        <a:bodyPr/>
        <a:lstStyle/>
        <a:p>
          <a:r>
            <a:rPr lang="ru-RU" dirty="0" smtClean="0"/>
            <a:t>Добавление/изменение данных клиентов</a:t>
          </a:r>
          <a:endParaRPr lang="ru-RU" dirty="0"/>
        </a:p>
      </dgm:t>
    </dgm:pt>
    <dgm:pt modelId="{44A0BF09-3D50-45A5-823A-F2237FF200C3}" type="parTrans" cxnId="{00341399-1128-4F9D-8D8C-BFBA4D208AFE}">
      <dgm:prSet/>
      <dgm:spPr/>
      <dgm:t>
        <a:bodyPr/>
        <a:lstStyle/>
        <a:p>
          <a:endParaRPr lang="ru-RU"/>
        </a:p>
      </dgm:t>
    </dgm:pt>
    <dgm:pt modelId="{90BCD6DF-5055-4336-B32D-3E03AFCD3E5D}" type="sibTrans" cxnId="{00341399-1128-4F9D-8D8C-BFBA4D208AFE}">
      <dgm:prSet/>
      <dgm:spPr/>
      <dgm:t>
        <a:bodyPr/>
        <a:lstStyle/>
        <a:p>
          <a:endParaRPr lang="ru-RU"/>
        </a:p>
      </dgm:t>
    </dgm:pt>
    <dgm:pt modelId="{2C990B19-2068-427A-A287-F8E89CE7451F}">
      <dgm:prSet/>
      <dgm:spPr/>
      <dgm:t>
        <a:bodyPr/>
        <a:lstStyle/>
        <a:p>
          <a:r>
            <a:rPr lang="ru-RU" dirty="0" smtClean="0"/>
            <a:t>Добавление/изменение данных о технике</a:t>
          </a:r>
          <a:endParaRPr lang="ru-RU" dirty="0"/>
        </a:p>
      </dgm:t>
    </dgm:pt>
    <dgm:pt modelId="{3C6134CB-3E9B-4C51-8C8E-C01222C9F1AA}" type="parTrans" cxnId="{99E6D286-259E-4B02-99B4-C37521849A7E}">
      <dgm:prSet/>
      <dgm:spPr/>
      <dgm:t>
        <a:bodyPr/>
        <a:lstStyle/>
        <a:p>
          <a:endParaRPr lang="ru-RU"/>
        </a:p>
      </dgm:t>
    </dgm:pt>
    <dgm:pt modelId="{FED94C4A-F831-4246-B5FE-5DD158CEBF44}" type="sibTrans" cxnId="{99E6D286-259E-4B02-99B4-C37521849A7E}">
      <dgm:prSet/>
      <dgm:spPr/>
      <dgm:t>
        <a:bodyPr/>
        <a:lstStyle/>
        <a:p>
          <a:endParaRPr lang="ru-RU"/>
        </a:p>
      </dgm:t>
    </dgm:pt>
    <dgm:pt modelId="{374B1221-D357-4CB0-935E-B7AA549841DE}">
      <dgm:prSet/>
      <dgm:spPr/>
      <dgm:t>
        <a:bodyPr/>
        <a:lstStyle/>
        <a:p>
          <a:r>
            <a:rPr lang="ru-RU" dirty="0" smtClean="0"/>
            <a:t>Организация и менеджмент заказов</a:t>
          </a:r>
          <a:endParaRPr lang="ru-RU" dirty="0"/>
        </a:p>
      </dgm:t>
    </dgm:pt>
    <dgm:pt modelId="{2E4F4873-09C9-42FD-A7DD-24A92A5EA8CD}" type="parTrans" cxnId="{41E3CAEF-AD37-4026-9A66-ABCF6BE133CA}">
      <dgm:prSet/>
      <dgm:spPr/>
      <dgm:t>
        <a:bodyPr/>
        <a:lstStyle/>
        <a:p>
          <a:endParaRPr lang="ru-RU"/>
        </a:p>
      </dgm:t>
    </dgm:pt>
    <dgm:pt modelId="{0075E75C-5B25-4376-A446-71553595F6AE}" type="sibTrans" cxnId="{41E3CAEF-AD37-4026-9A66-ABCF6BE133CA}">
      <dgm:prSet/>
      <dgm:spPr/>
      <dgm:t>
        <a:bodyPr/>
        <a:lstStyle/>
        <a:p>
          <a:endParaRPr lang="ru-RU"/>
        </a:p>
      </dgm:t>
    </dgm:pt>
    <dgm:pt modelId="{6530E773-EEB0-4E9B-A771-CDF84185BDCE}" type="pres">
      <dgm:prSet presAssocID="{921CC371-F9C3-4D3E-A1AB-CF2E1CCA10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A3D07E-ABF8-4985-BFB4-A16A22A13D90}" type="pres">
      <dgm:prSet presAssocID="{5FE3A4BF-46A7-4274-BF51-CBAD6012BA1A}" presName="hierRoot1" presStyleCnt="0">
        <dgm:presLayoutVars>
          <dgm:hierBranch val="init"/>
        </dgm:presLayoutVars>
      </dgm:prSet>
      <dgm:spPr/>
    </dgm:pt>
    <dgm:pt modelId="{D8CD7EE5-F21F-4F4D-ADBF-D15FAD5B1342}" type="pres">
      <dgm:prSet presAssocID="{5FE3A4BF-46A7-4274-BF51-CBAD6012BA1A}" presName="rootComposite1" presStyleCnt="0"/>
      <dgm:spPr/>
    </dgm:pt>
    <dgm:pt modelId="{318B14B5-DB74-4D35-B40D-6DCF5B6EC35E}" type="pres">
      <dgm:prSet presAssocID="{5FE3A4BF-46A7-4274-BF51-CBAD6012BA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6AFC13-761C-423D-A96C-0CBD71E8B554}" type="pres">
      <dgm:prSet presAssocID="{5FE3A4BF-46A7-4274-BF51-CBAD6012BA1A}" presName="rootConnector1" presStyleLbl="node1" presStyleIdx="0" presStyleCnt="0"/>
      <dgm:spPr/>
    </dgm:pt>
    <dgm:pt modelId="{E3C4BB3C-8315-4C68-8AA6-6D844EF16551}" type="pres">
      <dgm:prSet presAssocID="{5FE3A4BF-46A7-4274-BF51-CBAD6012BA1A}" presName="hierChild2" presStyleCnt="0"/>
      <dgm:spPr/>
    </dgm:pt>
    <dgm:pt modelId="{D71AC7BC-81E4-4D46-92EB-6E9FF9BC6730}" type="pres">
      <dgm:prSet presAssocID="{AA1117F9-4B48-452F-8C85-7160154F38C1}" presName="Name64" presStyleLbl="parChTrans1D2" presStyleIdx="0" presStyleCnt="1"/>
      <dgm:spPr/>
    </dgm:pt>
    <dgm:pt modelId="{AA7BD09B-83E8-4B1F-B716-90B4B4F5DF7B}" type="pres">
      <dgm:prSet presAssocID="{0E79BA7C-AAA6-44B6-911A-D78051F3F849}" presName="hierRoot2" presStyleCnt="0">
        <dgm:presLayoutVars>
          <dgm:hierBranch val="init"/>
        </dgm:presLayoutVars>
      </dgm:prSet>
      <dgm:spPr/>
    </dgm:pt>
    <dgm:pt modelId="{2EDA42D0-1C70-4435-8E94-48CCB655C5B0}" type="pres">
      <dgm:prSet presAssocID="{0E79BA7C-AAA6-44B6-911A-D78051F3F849}" presName="rootComposite" presStyleCnt="0"/>
      <dgm:spPr/>
    </dgm:pt>
    <dgm:pt modelId="{90085A89-4C48-4F41-894B-28B59D9995ED}" type="pres">
      <dgm:prSet presAssocID="{0E79BA7C-AAA6-44B6-911A-D78051F3F84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8CA703-5810-40B8-8D35-4E088506F042}" type="pres">
      <dgm:prSet presAssocID="{0E79BA7C-AAA6-44B6-911A-D78051F3F849}" presName="rootConnector" presStyleLbl="node2" presStyleIdx="0" presStyleCnt="1"/>
      <dgm:spPr/>
    </dgm:pt>
    <dgm:pt modelId="{EF83A2A1-9C98-41DF-B7E2-C2D60B726D8F}" type="pres">
      <dgm:prSet presAssocID="{0E79BA7C-AAA6-44B6-911A-D78051F3F849}" presName="hierChild4" presStyleCnt="0"/>
      <dgm:spPr/>
    </dgm:pt>
    <dgm:pt modelId="{0AA89D64-44DF-4046-92A2-8837E498F550}" type="pres">
      <dgm:prSet presAssocID="{13DFB855-0C96-41A2-B30E-D9EFCBCF4988}" presName="Name64" presStyleLbl="parChTrans1D3" presStyleIdx="0" presStyleCnt="2"/>
      <dgm:spPr/>
    </dgm:pt>
    <dgm:pt modelId="{27D728CD-AECE-4EE7-A7A7-EC0B0FD20ECC}" type="pres">
      <dgm:prSet presAssocID="{DC4C627F-8BE3-4F2C-975C-5F54BC2BDB6D}" presName="hierRoot2" presStyleCnt="0">
        <dgm:presLayoutVars>
          <dgm:hierBranch val="init"/>
        </dgm:presLayoutVars>
      </dgm:prSet>
      <dgm:spPr/>
    </dgm:pt>
    <dgm:pt modelId="{3F6F948D-2FA3-49C2-9E7A-6494F4824BE1}" type="pres">
      <dgm:prSet presAssocID="{DC4C627F-8BE3-4F2C-975C-5F54BC2BDB6D}" presName="rootComposite" presStyleCnt="0"/>
      <dgm:spPr/>
    </dgm:pt>
    <dgm:pt modelId="{B72388B3-918A-48DC-A060-FAB5845EC7A0}" type="pres">
      <dgm:prSet presAssocID="{DC4C627F-8BE3-4F2C-975C-5F54BC2BDB6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2D418A-C518-4BDC-9B94-C8E85943C971}" type="pres">
      <dgm:prSet presAssocID="{DC4C627F-8BE3-4F2C-975C-5F54BC2BDB6D}" presName="rootConnector" presStyleLbl="node3" presStyleIdx="0" presStyleCnt="2"/>
      <dgm:spPr/>
    </dgm:pt>
    <dgm:pt modelId="{E2510311-EE10-40E8-8E40-59D7A85CB62B}" type="pres">
      <dgm:prSet presAssocID="{DC4C627F-8BE3-4F2C-975C-5F54BC2BDB6D}" presName="hierChild4" presStyleCnt="0"/>
      <dgm:spPr/>
    </dgm:pt>
    <dgm:pt modelId="{28E3309F-6F54-4EC0-98F2-206E667B10B8}" type="pres">
      <dgm:prSet presAssocID="{2020DA86-22CF-4224-A022-276794E2E2E5}" presName="Name64" presStyleLbl="parChTrans1D4" presStyleIdx="0" presStyleCnt="4"/>
      <dgm:spPr/>
    </dgm:pt>
    <dgm:pt modelId="{71E4122D-A73D-425C-9618-B7ADEED229CD}" type="pres">
      <dgm:prSet presAssocID="{4604B459-B9F1-4EAC-AC52-8F794A410466}" presName="hierRoot2" presStyleCnt="0">
        <dgm:presLayoutVars>
          <dgm:hierBranch val="init"/>
        </dgm:presLayoutVars>
      </dgm:prSet>
      <dgm:spPr/>
    </dgm:pt>
    <dgm:pt modelId="{A932756C-FC32-4FC8-ADCE-05066664089D}" type="pres">
      <dgm:prSet presAssocID="{4604B459-B9F1-4EAC-AC52-8F794A410466}" presName="rootComposite" presStyleCnt="0"/>
      <dgm:spPr/>
    </dgm:pt>
    <dgm:pt modelId="{A62771AF-9FAD-4F75-B931-62D7836EAD68}" type="pres">
      <dgm:prSet presAssocID="{4604B459-B9F1-4EAC-AC52-8F794A410466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D27DFE-3A15-471E-BB36-2DE24F589744}" type="pres">
      <dgm:prSet presAssocID="{4604B459-B9F1-4EAC-AC52-8F794A410466}" presName="rootConnector" presStyleLbl="node4" presStyleIdx="0" presStyleCnt="4"/>
      <dgm:spPr/>
    </dgm:pt>
    <dgm:pt modelId="{B1C842E2-EC6C-466E-9AAE-979EE273C3E2}" type="pres">
      <dgm:prSet presAssocID="{4604B459-B9F1-4EAC-AC52-8F794A410466}" presName="hierChild4" presStyleCnt="0"/>
      <dgm:spPr/>
    </dgm:pt>
    <dgm:pt modelId="{46CF2DD1-8C5F-4026-9FA4-171A72D5DCB5}" type="pres">
      <dgm:prSet presAssocID="{4604B459-B9F1-4EAC-AC52-8F794A410466}" presName="hierChild5" presStyleCnt="0"/>
      <dgm:spPr/>
    </dgm:pt>
    <dgm:pt modelId="{E4A3FB8D-182E-4AC8-98E1-00E6F4E90983}" type="pres">
      <dgm:prSet presAssocID="{DC4C627F-8BE3-4F2C-975C-5F54BC2BDB6D}" presName="hierChild5" presStyleCnt="0"/>
      <dgm:spPr/>
    </dgm:pt>
    <dgm:pt modelId="{464C0F88-73D9-47A6-8FBC-29C446047921}" type="pres">
      <dgm:prSet presAssocID="{98A33239-95C2-4306-AC12-0CD082FA32CC}" presName="Name64" presStyleLbl="parChTrans1D3" presStyleIdx="1" presStyleCnt="2"/>
      <dgm:spPr/>
    </dgm:pt>
    <dgm:pt modelId="{BCDB1AED-D984-484E-8E8E-188D983E8E64}" type="pres">
      <dgm:prSet presAssocID="{98AD56C0-EDE6-40B6-9A64-77E25AA0B050}" presName="hierRoot2" presStyleCnt="0">
        <dgm:presLayoutVars>
          <dgm:hierBranch val="init"/>
        </dgm:presLayoutVars>
      </dgm:prSet>
      <dgm:spPr/>
    </dgm:pt>
    <dgm:pt modelId="{066E1B85-F48D-4F36-99AB-0581FB0F006F}" type="pres">
      <dgm:prSet presAssocID="{98AD56C0-EDE6-40B6-9A64-77E25AA0B050}" presName="rootComposite" presStyleCnt="0"/>
      <dgm:spPr/>
    </dgm:pt>
    <dgm:pt modelId="{DF938B8D-8F08-40DE-945E-5CF8D389BE00}" type="pres">
      <dgm:prSet presAssocID="{98AD56C0-EDE6-40B6-9A64-77E25AA0B050}" presName="rootText" presStyleLbl="node3" presStyleIdx="1" presStyleCnt="2">
        <dgm:presLayoutVars>
          <dgm:chPref val="3"/>
        </dgm:presLayoutVars>
      </dgm:prSet>
      <dgm:spPr/>
    </dgm:pt>
    <dgm:pt modelId="{3C8BBCC8-ABF2-4B05-86C6-A917374656F4}" type="pres">
      <dgm:prSet presAssocID="{98AD56C0-EDE6-40B6-9A64-77E25AA0B050}" presName="rootConnector" presStyleLbl="node3" presStyleIdx="1" presStyleCnt="2"/>
      <dgm:spPr/>
    </dgm:pt>
    <dgm:pt modelId="{87362E7F-A323-4B45-92B3-EC9EB7707925}" type="pres">
      <dgm:prSet presAssocID="{98AD56C0-EDE6-40B6-9A64-77E25AA0B050}" presName="hierChild4" presStyleCnt="0"/>
      <dgm:spPr/>
    </dgm:pt>
    <dgm:pt modelId="{D682CA57-AACF-4D2F-B4A8-1BD8BA593BA0}" type="pres">
      <dgm:prSet presAssocID="{44A0BF09-3D50-45A5-823A-F2237FF200C3}" presName="Name64" presStyleLbl="parChTrans1D4" presStyleIdx="1" presStyleCnt="4"/>
      <dgm:spPr/>
    </dgm:pt>
    <dgm:pt modelId="{DC74F6D7-80DE-46A2-B0E9-581B00EC3DA7}" type="pres">
      <dgm:prSet presAssocID="{19EEEC4A-F258-439E-A4E6-00BEDA05A904}" presName="hierRoot2" presStyleCnt="0">
        <dgm:presLayoutVars>
          <dgm:hierBranch val="init"/>
        </dgm:presLayoutVars>
      </dgm:prSet>
      <dgm:spPr/>
    </dgm:pt>
    <dgm:pt modelId="{D3EE5668-7926-4F6E-A60F-6D5A5EE7D013}" type="pres">
      <dgm:prSet presAssocID="{19EEEC4A-F258-439E-A4E6-00BEDA05A904}" presName="rootComposite" presStyleCnt="0"/>
      <dgm:spPr/>
    </dgm:pt>
    <dgm:pt modelId="{1E34DC05-E81A-4D6C-AB4B-FEB61D40B304}" type="pres">
      <dgm:prSet presAssocID="{19EEEC4A-F258-439E-A4E6-00BEDA05A904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D86138-7F74-4390-87D8-45C377E7F722}" type="pres">
      <dgm:prSet presAssocID="{19EEEC4A-F258-439E-A4E6-00BEDA05A904}" presName="rootConnector" presStyleLbl="node4" presStyleIdx="1" presStyleCnt="4"/>
      <dgm:spPr/>
    </dgm:pt>
    <dgm:pt modelId="{88A0EE72-B991-4DB2-8623-5C5065607675}" type="pres">
      <dgm:prSet presAssocID="{19EEEC4A-F258-439E-A4E6-00BEDA05A904}" presName="hierChild4" presStyleCnt="0"/>
      <dgm:spPr/>
    </dgm:pt>
    <dgm:pt modelId="{41835FEE-A8E7-45F3-975D-40C7B8E054DB}" type="pres">
      <dgm:prSet presAssocID="{19EEEC4A-F258-439E-A4E6-00BEDA05A904}" presName="hierChild5" presStyleCnt="0"/>
      <dgm:spPr/>
    </dgm:pt>
    <dgm:pt modelId="{14AC5D96-2254-4718-9325-4D3EDF5AD529}" type="pres">
      <dgm:prSet presAssocID="{3C6134CB-3E9B-4C51-8C8E-C01222C9F1AA}" presName="Name64" presStyleLbl="parChTrans1D4" presStyleIdx="2" presStyleCnt="4"/>
      <dgm:spPr/>
    </dgm:pt>
    <dgm:pt modelId="{C04BC365-A19D-4BAA-8063-7CD17341A15E}" type="pres">
      <dgm:prSet presAssocID="{2C990B19-2068-427A-A287-F8E89CE7451F}" presName="hierRoot2" presStyleCnt="0">
        <dgm:presLayoutVars>
          <dgm:hierBranch val="init"/>
        </dgm:presLayoutVars>
      </dgm:prSet>
      <dgm:spPr/>
    </dgm:pt>
    <dgm:pt modelId="{C802D800-BBCA-439E-8645-E02D8BB36E9E}" type="pres">
      <dgm:prSet presAssocID="{2C990B19-2068-427A-A287-F8E89CE7451F}" presName="rootComposite" presStyleCnt="0"/>
      <dgm:spPr/>
    </dgm:pt>
    <dgm:pt modelId="{3962D26A-7D71-4C89-950B-EA176F6EF929}" type="pres">
      <dgm:prSet presAssocID="{2C990B19-2068-427A-A287-F8E89CE7451F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BFF857-36E8-4B61-8215-7DBEF43BB496}" type="pres">
      <dgm:prSet presAssocID="{2C990B19-2068-427A-A287-F8E89CE7451F}" presName="rootConnector" presStyleLbl="node4" presStyleIdx="2" presStyleCnt="4"/>
      <dgm:spPr/>
    </dgm:pt>
    <dgm:pt modelId="{69879801-7866-427A-BBDD-386C2D4935BA}" type="pres">
      <dgm:prSet presAssocID="{2C990B19-2068-427A-A287-F8E89CE7451F}" presName="hierChild4" presStyleCnt="0"/>
      <dgm:spPr/>
    </dgm:pt>
    <dgm:pt modelId="{10FD7881-F03E-463B-A0D7-A184B69E07C4}" type="pres">
      <dgm:prSet presAssocID="{2C990B19-2068-427A-A287-F8E89CE7451F}" presName="hierChild5" presStyleCnt="0"/>
      <dgm:spPr/>
    </dgm:pt>
    <dgm:pt modelId="{495DA3B8-52D5-46B0-9851-056F41815513}" type="pres">
      <dgm:prSet presAssocID="{2E4F4873-09C9-42FD-A7DD-24A92A5EA8CD}" presName="Name64" presStyleLbl="parChTrans1D4" presStyleIdx="3" presStyleCnt="4"/>
      <dgm:spPr/>
    </dgm:pt>
    <dgm:pt modelId="{AD1C4365-E92D-4FBC-9DA2-E33D5041AB69}" type="pres">
      <dgm:prSet presAssocID="{374B1221-D357-4CB0-935E-B7AA549841DE}" presName="hierRoot2" presStyleCnt="0">
        <dgm:presLayoutVars>
          <dgm:hierBranch val="init"/>
        </dgm:presLayoutVars>
      </dgm:prSet>
      <dgm:spPr/>
    </dgm:pt>
    <dgm:pt modelId="{63AF711C-C2FC-4CAA-B937-E456C9660DCA}" type="pres">
      <dgm:prSet presAssocID="{374B1221-D357-4CB0-935E-B7AA549841DE}" presName="rootComposite" presStyleCnt="0"/>
      <dgm:spPr/>
    </dgm:pt>
    <dgm:pt modelId="{1A03E962-2C5A-4AB3-9A85-FA3597F46D7B}" type="pres">
      <dgm:prSet presAssocID="{374B1221-D357-4CB0-935E-B7AA549841DE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5A1FEB-651E-4AA2-B8DB-C1B561D36EA7}" type="pres">
      <dgm:prSet presAssocID="{374B1221-D357-4CB0-935E-B7AA549841DE}" presName="rootConnector" presStyleLbl="node4" presStyleIdx="3" presStyleCnt="4"/>
      <dgm:spPr/>
    </dgm:pt>
    <dgm:pt modelId="{CAF5288A-BBF4-4F6F-A7C9-0A7A3AB907F5}" type="pres">
      <dgm:prSet presAssocID="{374B1221-D357-4CB0-935E-B7AA549841DE}" presName="hierChild4" presStyleCnt="0"/>
      <dgm:spPr/>
    </dgm:pt>
    <dgm:pt modelId="{5869AFD2-B730-4A44-A21E-DA8D0BA0F14F}" type="pres">
      <dgm:prSet presAssocID="{374B1221-D357-4CB0-935E-B7AA549841DE}" presName="hierChild5" presStyleCnt="0"/>
      <dgm:spPr/>
    </dgm:pt>
    <dgm:pt modelId="{11A5FD88-EF9C-43CF-A59B-DD7CC3322BD0}" type="pres">
      <dgm:prSet presAssocID="{98AD56C0-EDE6-40B6-9A64-77E25AA0B050}" presName="hierChild5" presStyleCnt="0"/>
      <dgm:spPr/>
    </dgm:pt>
    <dgm:pt modelId="{B7984E7E-A312-4842-848F-1C64F384550C}" type="pres">
      <dgm:prSet presAssocID="{0E79BA7C-AAA6-44B6-911A-D78051F3F849}" presName="hierChild5" presStyleCnt="0"/>
      <dgm:spPr/>
    </dgm:pt>
    <dgm:pt modelId="{3C9DC788-1764-407C-A894-79E86A677724}" type="pres">
      <dgm:prSet presAssocID="{5FE3A4BF-46A7-4274-BF51-CBAD6012BA1A}" presName="hierChild3" presStyleCnt="0"/>
      <dgm:spPr/>
    </dgm:pt>
  </dgm:ptLst>
  <dgm:cxnLst>
    <dgm:cxn modelId="{A81EB31E-4DF6-4EA8-9ADD-A939A2D402D7}" srcId="{0E79BA7C-AAA6-44B6-911A-D78051F3F849}" destId="{DC4C627F-8BE3-4F2C-975C-5F54BC2BDB6D}" srcOrd="0" destOrd="0" parTransId="{13DFB855-0C96-41A2-B30E-D9EFCBCF4988}" sibTransId="{92F03B4F-8DA3-4D30-A898-B685D4D27ADE}"/>
    <dgm:cxn modelId="{D5A57C2F-C5EA-4B1A-B97A-A1DE3DFED26A}" type="presOf" srcId="{3C6134CB-3E9B-4C51-8C8E-C01222C9F1AA}" destId="{14AC5D96-2254-4718-9325-4D3EDF5AD529}" srcOrd="0" destOrd="0" presId="urn:microsoft.com/office/officeart/2009/3/layout/HorizontalOrganizationChart"/>
    <dgm:cxn modelId="{B0BEFD9D-36E0-4285-8FB0-DD9B217045A3}" srcId="{DC4C627F-8BE3-4F2C-975C-5F54BC2BDB6D}" destId="{4604B459-B9F1-4EAC-AC52-8F794A410466}" srcOrd="0" destOrd="0" parTransId="{2020DA86-22CF-4224-A022-276794E2E2E5}" sibTransId="{42675949-E259-4A1A-AC5E-3F6EF1378B93}"/>
    <dgm:cxn modelId="{41E3CAEF-AD37-4026-9A66-ABCF6BE133CA}" srcId="{98AD56C0-EDE6-40B6-9A64-77E25AA0B050}" destId="{374B1221-D357-4CB0-935E-B7AA549841DE}" srcOrd="2" destOrd="0" parTransId="{2E4F4873-09C9-42FD-A7DD-24A92A5EA8CD}" sibTransId="{0075E75C-5B25-4376-A446-71553595F6AE}"/>
    <dgm:cxn modelId="{B95D9A5C-9651-483C-AC74-EB2EADFF532A}" type="presOf" srcId="{5FE3A4BF-46A7-4274-BF51-CBAD6012BA1A}" destId="{318B14B5-DB74-4D35-B40D-6DCF5B6EC35E}" srcOrd="0" destOrd="0" presId="urn:microsoft.com/office/officeart/2009/3/layout/HorizontalOrganizationChart"/>
    <dgm:cxn modelId="{0AAEFBB5-2DF6-44CF-BCA2-827BD7429979}" type="presOf" srcId="{5FE3A4BF-46A7-4274-BF51-CBAD6012BA1A}" destId="{A76AFC13-761C-423D-A96C-0CBD71E8B554}" srcOrd="1" destOrd="0" presId="urn:microsoft.com/office/officeart/2009/3/layout/HorizontalOrganizationChart"/>
    <dgm:cxn modelId="{EC2FEDCE-12D4-43CF-AEE3-8607B3B7B370}" type="presOf" srcId="{19EEEC4A-F258-439E-A4E6-00BEDA05A904}" destId="{1E34DC05-E81A-4D6C-AB4B-FEB61D40B304}" srcOrd="0" destOrd="0" presId="urn:microsoft.com/office/officeart/2009/3/layout/HorizontalOrganizationChart"/>
    <dgm:cxn modelId="{7B28DA20-8445-483C-A47C-73E28A5CBEA6}" type="presOf" srcId="{2C990B19-2068-427A-A287-F8E89CE7451F}" destId="{92BFF857-36E8-4B61-8215-7DBEF43BB496}" srcOrd="1" destOrd="0" presId="urn:microsoft.com/office/officeart/2009/3/layout/HorizontalOrganizationChart"/>
    <dgm:cxn modelId="{E82D020D-0DF0-4713-A5FE-7597DF43EE1A}" type="presOf" srcId="{98A33239-95C2-4306-AC12-0CD082FA32CC}" destId="{464C0F88-73D9-47A6-8FBC-29C446047921}" srcOrd="0" destOrd="0" presId="urn:microsoft.com/office/officeart/2009/3/layout/HorizontalOrganizationChart"/>
    <dgm:cxn modelId="{99E6D286-259E-4B02-99B4-C37521849A7E}" srcId="{98AD56C0-EDE6-40B6-9A64-77E25AA0B050}" destId="{2C990B19-2068-427A-A287-F8E89CE7451F}" srcOrd="1" destOrd="0" parTransId="{3C6134CB-3E9B-4C51-8C8E-C01222C9F1AA}" sibTransId="{FED94C4A-F831-4246-B5FE-5DD158CEBF44}"/>
    <dgm:cxn modelId="{199B62F4-C6EB-4742-A30A-292FC9A776AF}" type="presOf" srcId="{AA1117F9-4B48-452F-8C85-7160154F38C1}" destId="{D71AC7BC-81E4-4D46-92EB-6E9FF9BC6730}" srcOrd="0" destOrd="0" presId="urn:microsoft.com/office/officeart/2009/3/layout/HorizontalOrganizationChart"/>
    <dgm:cxn modelId="{EA2CC532-782D-44E5-9B36-98F681EF2CC3}" type="presOf" srcId="{98AD56C0-EDE6-40B6-9A64-77E25AA0B050}" destId="{3C8BBCC8-ABF2-4B05-86C6-A917374656F4}" srcOrd="1" destOrd="0" presId="urn:microsoft.com/office/officeart/2009/3/layout/HorizontalOrganizationChart"/>
    <dgm:cxn modelId="{E27AE18D-000D-48D9-B735-0EBAC3EEBD5E}" type="presOf" srcId="{374B1221-D357-4CB0-935E-B7AA549841DE}" destId="{1A03E962-2C5A-4AB3-9A85-FA3597F46D7B}" srcOrd="0" destOrd="0" presId="urn:microsoft.com/office/officeart/2009/3/layout/HorizontalOrganizationChart"/>
    <dgm:cxn modelId="{20E9681A-EF28-4F3F-AD62-E62FAC00A4D7}" type="presOf" srcId="{DC4C627F-8BE3-4F2C-975C-5F54BC2BDB6D}" destId="{B72388B3-918A-48DC-A060-FAB5845EC7A0}" srcOrd="0" destOrd="0" presId="urn:microsoft.com/office/officeart/2009/3/layout/HorizontalOrganizationChart"/>
    <dgm:cxn modelId="{3FE8FD70-BC47-46D5-9FF7-8BAD52989ED0}" type="presOf" srcId="{44A0BF09-3D50-45A5-823A-F2237FF200C3}" destId="{D682CA57-AACF-4D2F-B4A8-1BD8BA593BA0}" srcOrd="0" destOrd="0" presId="urn:microsoft.com/office/officeart/2009/3/layout/HorizontalOrganizationChart"/>
    <dgm:cxn modelId="{E7D8EF41-3240-4DAA-A1E1-EACB4EB382ED}" type="presOf" srcId="{374B1221-D357-4CB0-935E-B7AA549841DE}" destId="{F95A1FEB-651E-4AA2-B8DB-C1B561D36EA7}" srcOrd="1" destOrd="0" presId="urn:microsoft.com/office/officeart/2009/3/layout/HorizontalOrganizationChart"/>
    <dgm:cxn modelId="{595DEEC4-4615-4CAB-A6FB-43B4AD8D1472}" type="presOf" srcId="{0E79BA7C-AAA6-44B6-911A-D78051F3F849}" destId="{C48CA703-5810-40B8-8D35-4E088506F042}" srcOrd="1" destOrd="0" presId="urn:microsoft.com/office/officeart/2009/3/layout/HorizontalOrganizationChart"/>
    <dgm:cxn modelId="{83D6F049-00F7-49D6-8ABD-6A397F0A92C6}" type="presOf" srcId="{2E4F4873-09C9-42FD-A7DD-24A92A5EA8CD}" destId="{495DA3B8-52D5-46B0-9851-056F41815513}" srcOrd="0" destOrd="0" presId="urn:microsoft.com/office/officeart/2009/3/layout/HorizontalOrganizationChart"/>
    <dgm:cxn modelId="{8F3200E9-7696-41DF-92E0-F90E43B14958}" type="presOf" srcId="{98AD56C0-EDE6-40B6-9A64-77E25AA0B050}" destId="{DF938B8D-8F08-40DE-945E-5CF8D389BE00}" srcOrd="0" destOrd="0" presId="urn:microsoft.com/office/officeart/2009/3/layout/HorizontalOrganizationChart"/>
    <dgm:cxn modelId="{F45659F9-81EE-42CE-8561-54CFE9907CA3}" type="presOf" srcId="{4604B459-B9F1-4EAC-AC52-8F794A410466}" destId="{A62771AF-9FAD-4F75-B931-62D7836EAD68}" srcOrd="0" destOrd="0" presId="urn:microsoft.com/office/officeart/2009/3/layout/HorizontalOrganizationChart"/>
    <dgm:cxn modelId="{00341399-1128-4F9D-8D8C-BFBA4D208AFE}" srcId="{98AD56C0-EDE6-40B6-9A64-77E25AA0B050}" destId="{19EEEC4A-F258-439E-A4E6-00BEDA05A904}" srcOrd="0" destOrd="0" parTransId="{44A0BF09-3D50-45A5-823A-F2237FF200C3}" sibTransId="{90BCD6DF-5055-4336-B32D-3E03AFCD3E5D}"/>
    <dgm:cxn modelId="{B513BB31-71AD-4739-9824-387383F13230}" type="presOf" srcId="{4604B459-B9F1-4EAC-AC52-8F794A410466}" destId="{49D27DFE-3A15-471E-BB36-2DE24F589744}" srcOrd="1" destOrd="0" presId="urn:microsoft.com/office/officeart/2009/3/layout/HorizontalOrganizationChart"/>
    <dgm:cxn modelId="{A62EBDB2-2D94-47F5-A0D5-3ABD881A50FB}" type="presOf" srcId="{DC4C627F-8BE3-4F2C-975C-5F54BC2BDB6D}" destId="{302D418A-C518-4BDC-9B94-C8E85943C971}" srcOrd="1" destOrd="0" presId="urn:microsoft.com/office/officeart/2009/3/layout/HorizontalOrganizationChart"/>
    <dgm:cxn modelId="{C69117D9-6C1A-429D-9DFE-EFA993EC080A}" srcId="{0E79BA7C-AAA6-44B6-911A-D78051F3F849}" destId="{98AD56C0-EDE6-40B6-9A64-77E25AA0B050}" srcOrd="1" destOrd="0" parTransId="{98A33239-95C2-4306-AC12-0CD082FA32CC}" sibTransId="{69561270-4545-4992-9F42-6D4AC84EEEF0}"/>
    <dgm:cxn modelId="{1DB2708E-6AAB-488C-AE8B-38BFAD26591A}" type="presOf" srcId="{2C990B19-2068-427A-A287-F8E89CE7451F}" destId="{3962D26A-7D71-4C89-950B-EA176F6EF929}" srcOrd="0" destOrd="0" presId="urn:microsoft.com/office/officeart/2009/3/layout/HorizontalOrganizationChart"/>
    <dgm:cxn modelId="{3B7D0D3F-0A98-4DB5-B93D-CB22C8DFC516}" srcId="{921CC371-F9C3-4D3E-A1AB-CF2E1CCA1059}" destId="{5FE3A4BF-46A7-4274-BF51-CBAD6012BA1A}" srcOrd="0" destOrd="0" parTransId="{FFAECD58-AE08-4089-A962-1C72E0F481D9}" sibTransId="{56F241A5-6741-43F8-BAE2-D72D2AA8353A}"/>
    <dgm:cxn modelId="{0F596A6D-A61B-4A20-B71E-D2F145E3A368}" type="presOf" srcId="{2020DA86-22CF-4224-A022-276794E2E2E5}" destId="{28E3309F-6F54-4EC0-98F2-206E667B10B8}" srcOrd="0" destOrd="0" presId="urn:microsoft.com/office/officeart/2009/3/layout/HorizontalOrganizationChart"/>
    <dgm:cxn modelId="{C08BA14E-3C73-43EB-930A-DB8BA87BE417}" srcId="{5FE3A4BF-46A7-4274-BF51-CBAD6012BA1A}" destId="{0E79BA7C-AAA6-44B6-911A-D78051F3F849}" srcOrd="0" destOrd="0" parTransId="{AA1117F9-4B48-452F-8C85-7160154F38C1}" sibTransId="{3D7A58C9-5544-4D86-8692-7631638C533E}"/>
    <dgm:cxn modelId="{268D3D96-421F-4347-B0B2-654A69F6AB50}" type="presOf" srcId="{0E79BA7C-AAA6-44B6-911A-D78051F3F849}" destId="{90085A89-4C48-4F41-894B-28B59D9995ED}" srcOrd="0" destOrd="0" presId="urn:microsoft.com/office/officeart/2009/3/layout/HorizontalOrganizationChart"/>
    <dgm:cxn modelId="{48E85F65-5D37-4951-B2BF-CC15498DFA13}" type="presOf" srcId="{921CC371-F9C3-4D3E-A1AB-CF2E1CCA1059}" destId="{6530E773-EEB0-4E9B-A771-CDF84185BDCE}" srcOrd="0" destOrd="0" presId="urn:microsoft.com/office/officeart/2009/3/layout/HorizontalOrganizationChart"/>
    <dgm:cxn modelId="{80919FF8-1F21-4EB9-98B6-F3281D2891EC}" type="presOf" srcId="{13DFB855-0C96-41A2-B30E-D9EFCBCF4988}" destId="{0AA89D64-44DF-4046-92A2-8837E498F550}" srcOrd="0" destOrd="0" presId="urn:microsoft.com/office/officeart/2009/3/layout/HorizontalOrganizationChart"/>
    <dgm:cxn modelId="{0BFE8255-C0F7-4B2A-9FBA-92B2F1E70451}" type="presOf" srcId="{19EEEC4A-F258-439E-A4E6-00BEDA05A904}" destId="{26D86138-7F74-4390-87D8-45C377E7F722}" srcOrd="1" destOrd="0" presId="urn:microsoft.com/office/officeart/2009/3/layout/HorizontalOrganizationChart"/>
    <dgm:cxn modelId="{277ACE4B-8631-4044-A840-827BCDA4F7A1}" type="presParOf" srcId="{6530E773-EEB0-4E9B-A771-CDF84185BDCE}" destId="{11A3D07E-ABF8-4985-BFB4-A16A22A13D90}" srcOrd="0" destOrd="0" presId="urn:microsoft.com/office/officeart/2009/3/layout/HorizontalOrganizationChart"/>
    <dgm:cxn modelId="{119D993B-EE27-4A13-9BD1-E9401B93BC6B}" type="presParOf" srcId="{11A3D07E-ABF8-4985-BFB4-A16A22A13D90}" destId="{D8CD7EE5-F21F-4F4D-ADBF-D15FAD5B1342}" srcOrd="0" destOrd="0" presId="urn:microsoft.com/office/officeart/2009/3/layout/HorizontalOrganizationChart"/>
    <dgm:cxn modelId="{3DFA4E89-EE57-4A0B-A99E-CC7CEC99FC98}" type="presParOf" srcId="{D8CD7EE5-F21F-4F4D-ADBF-D15FAD5B1342}" destId="{318B14B5-DB74-4D35-B40D-6DCF5B6EC35E}" srcOrd="0" destOrd="0" presId="urn:microsoft.com/office/officeart/2009/3/layout/HorizontalOrganizationChart"/>
    <dgm:cxn modelId="{9C6E965A-A605-4BF5-AF57-3A05B24C088C}" type="presParOf" srcId="{D8CD7EE5-F21F-4F4D-ADBF-D15FAD5B1342}" destId="{A76AFC13-761C-423D-A96C-0CBD71E8B554}" srcOrd="1" destOrd="0" presId="urn:microsoft.com/office/officeart/2009/3/layout/HorizontalOrganizationChart"/>
    <dgm:cxn modelId="{5FE1EEC5-CB44-448A-BD32-C9E352D7AAEA}" type="presParOf" srcId="{11A3D07E-ABF8-4985-BFB4-A16A22A13D90}" destId="{E3C4BB3C-8315-4C68-8AA6-6D844EF16551}" srcOrd="1" destOrd="0" presId="urn:microsoft.com/office/officeart/2009/3/layout/HorizontalOrganizationChart"/>
    <dgm:cxn modelId="{BBC72210-B223-424E-85D3-B3935A53AA9E}" type="presParOf" srcId="{E3C4BB3C-8315-4C68-8AA6-6D844EF16551}" destId="{D71AC7BC-81E4-4D46-92EB-6E9FF9BC6730}" srcOrd="0" destOrd="0" presId="urn:microsoft.com/office/officeart/2009/3/layout/HorizontalOrganizationChart"/>
    <dgm:cxn modelId="{0B8FB0D8-EC54-4687-957C-1BAAC65AF01A}" type="presParOf" srcId="{E3C4BB3C-8315-4C68-8AA6-6D844EF16551}" destId="{AA7BD09B-83E8-4B1F-B716-90B4B4F5DF7B}" srcOrd="1" destOrd="0" presId="urn:microsoft.com/office/officeart/2009/3/layout/HorizontalOrganizationChart"/>
    <dgm:cxn modelId="{7A72466C-F025-4698-9263-E5B55A21DB3C}" type="presParOf" srcId="{AA7BD09B-83E8-4B1F-B716-90B4B4F5DF7B}" destId="{2EDA42D0-1C70-4435-8E94-48CCB655C5B0}" srcOrd="0" destOrd="0" presId="urn:microsoft.com/office/officeart/2009/3/layout/HorizontalOrganizationChart"/>
    <dgm:cxn modelId="{318C952C-E01C-4B7F-952B-455DB40EF405}" type="presParOf" srcId="{2EDA42D0-1C70-4435-8E94-48CCB655C5B0}" destId="{90085A89-4C48-4F41-894B-28B59D9995ED}" srcOrd="0" destOrd="0" presId="urn:microsoft.com/office/officeart/2009/3/layout/HorizontalOrganizationChart"/>
    <dgm:cxn modelId="{43AE89E5-3ED2-481F-805A-C1A72DF2ECEC}" type="presParOf" srcId="{2EDA42D0-1C70-4435-8E94-48CCB655C5B0}" destId="{C48CA703-5810-40B8-8D35-4E088506F042}" srcOrd="1" destOrd="0" presId="urn:microsoft.com/office/officeart/2009/3/layout/HorizontalOrganizationChart"/>
    <dgm:cxn modelId="{C36F6E0C-6F9C-4C4E-B292-45A9CEFA7FD9}" type="presParOf" srcId="{AA7BD09B-83E8-4B1F-B716-90B4B4F5DF7B}" destId="{EF83A2A1-9C98-41DF-B7E2-C2D60B726D8F}" srcOrd="1" destOrd="0" presId="urn:microsoft.com/office/officeart/2009/3/layout/HorizontalOrganizationChart"/>
    <dgm:cxn modelId="{81E3090F-F12C-45F3-A781-2EFEE82B343A}" type="presParOf" srcId="{EF83A2A1-9C98-41DF-B7E2-C2D60B726D8F}" destId="{0AA89D64-44DF-4046-92A2-8837E498F550}" srcOrd="0" destOrd="0" presId="urn:microsoft.com/office/officeart/2009/3/layout/HorizontalOrganizationChart"/>
    <dgm:cxn modelId="{F34C31B6-E173-46BA-8B74-A2CAE11D518D}" type="presParOf" srcId="{EF83A2A1-9C98-41DF-B7E2-C2D60B726D8F}" destId="{27D728CD-AECE-4EE7-A7A7-EC0B0FD20ECC}" srcOrd="1" destOrd="0" presId="urn:microsoft.com/office/officeart/2009/3/layout/HorizontalOrganizationChart"/>
    <dgm:cxn modelId="{90294923-24FC-424B-8269-7A7DB1C99D06}" type="presParOf" srcId="{27D728CD-AECE-4EE7-A7A7-EC0B0FD20ECC}" destId="{3F6F948D-2FA3-49C2-9E7A-6494F4824BE1}" srcOrd="0" destOrd="0" presId="urn:microsoft.com/office/officeart/2009/3/layout/HorizontalOrganizationChart"/>
    <dgm:cxn modelId="{4AA08130-8C7F-4B3A-A31B-1EFEB519FFA4}" type="presParOf" srcId="{3F6F948D-2FA3-49C2-9E7A-6494F4824BE1}" destId="{B72388B3-918A-48DC-A060-FAB5845EC7A0}" srcOrd="0" destOrd="0" presId="urn:microsoft.com/office/officeart/2009/3/layout/HorizontalOrganizationChart"/>
    <dgm:cxn modelId="{09675AB2-E1D3-465A-B46B-E58B0458B560}" type="presParOf" srcId="{3F6F948D-2FA3-49C2-9E7A-6494F4824BE1}" destId="{302D418A-C518-4BDC-9B94-C8E85943C971}" srcOrd="1" destOrd="0" presId="urn:microsoft.com/office/officeart/2009/3/layout/HorizontalOrganizationChart"/>
    <dgm:cxn modelId="{30A908F2-230F-44A4-AE3F-23653174F4B6}" type="presParOf" srcId="{27D728CD-AECE-4EE7-A7A7-EC0B0FD20ECC}" destId="{E2510311-EE10-40E8-8E40-59D7A85CB62B}" srcOrd="1" destOrd="0" presId="urn:microsoft.com/office/officeart/2009/3/layout/HorizontalOrganizationChart"/>
    <dgm:cxn modelId="{F0BABC8C-5AF4-4891-84D7-DF5AEC15B115}" type="presParOf" srcId="{E2510311-EE10-40E8-8E40-59D7A85CB62B}" destId="{28E3309F-6F54-4EC0-98F2-206E667B10B8}" srcOrd="0" destOrd="0" presId="urn:microsoft.com/office/officeart/2009/3/layout/HorizontalOrganizationChart"/>
    <dgm:cxn modelId="{1481DE4D-5086-484C-AE12-4832FCFC42C0}" type="presParOf" srcId="{E2510311-EE10-40E8-8E40-59D7A85CB62B}" destId="{71E4122D-A73D-425C-9618-B7ADEED229CD}" srcOrd="1" destOrd="0" presId="urn:microsoft.com/office/officeart/2009/3/layout/HorizontalOrganizationChart"/>
    <dgm:cxn modelId="{D5E4A19E-5FC1-4853-812E-9562AD19F80B}" type="presParOf" srcId="{71E4122D-A73D-425C-9618-B7ADEED229CD}" destId="{A932756C-FC32-4FC8-ADCE-05066664089D}" srcOrd="0" destOrd="0" presId="urn:microsoft.com/office/officeart/2009/3/layout/HorizontalOrganizationChart"/>
    <dgm:cxn modelId="{41E9DAA6-D5EC-4123-8862-DBDD9C214603}" type="presParOf" srcId="{A932756C-FC32-4FC8-ADCE-05066664089D}" destId="{A62771AF-9FAD-4F75-B931-62D7836EAD68}" srcOrd="0" destOrd="0" presId="urn:microsoft.com/office/officeart/2009/3/layout/HorizontalOrganizationChart"/>
    <dgm:cxn modelId="{BC634728-115D-411F-9DD9-C2D3890952AA}" type="presParOf" srcId="{A932756C-FC32-4FC8-ADCE-05066664089D}" destId="{49D27DFE-3A15-471E-BB36-2DE24F589744}" srcOrd="1" destOrd="0" presId="urn:microsoft.com/office/officeart/2009/3/layout/HorizontalOrganizationChart"/>
    <dgm:cxn modelId="{BF715D71-58C8-4031-A507-621740A77F1F}" type="presParOf" srcId="{71E4122D-A73D-425C-9618-B7ADEED229CD}" destId="{B1C842E2-EC6C-466E-9AAE-979EE273C3E2}" srcOrd="1" destOrd="0" presId="urn:microsoft.com/office/officeart/2009/3/layout/HorizontalOrganizationChart"/>
    <dgm:cxn modelId="{B43AE358-76CF-4350-A87A-3F00B8B67697}" type="presParOf" srcId="{71E4122D-A73D-425C-9618-B7ADEED229CD}" destId="{46CF2DD1-8C5F-4026-9FA4-171A72D5DCB5}" srcOrd="2" destOrd="0" presId="urn:microsoft.com/office/officeart/2009/3/layout/HorizontalOrganizationChart"/>
    <dgm:cxn modelId="{4EA309C3-E44E-4D01-AF24-C8C532B74469}" type="presParOf" srcId="{27D728CD-AECE-4EE7-A7A7-EC0B0FD20ECC}" destId="{E4A3FB8D-182E-4AC8-98E1-00E6F4E90983}" srcOrd="2" destOrd="0" presId="urn:microsoft.com/office/officeart/2009/3/layout/HorizontalOrganizationChart"/>
    <dgm:cxn modelId="{ED94E5A3-B402-4D87-B289-82D419BEB2DE}" type="presParOf" srcId="{EF83A2A1-9C98-41DF-B7E2-C2D60B726D8F}" destId="{464C0F88-73D9-47A6-8FBC-29C446047921}" srcOrd="2" destOrd="0" presId="urn:microsoft.com/office/officeart/2009/3/layout/HorizontalOrganizationChart"/>
    <dgm:cxn modelId="{0EA91B4E-5704-4CB1-B0F8-7168CB6CF3A6}" type="presParOf" srcId="{EF83A2A1-9C98-41DF-B7E2-C2D60B726D8F}" destId="{BCDB1AED-D984-484E-8E8E-188D983E8E64}" srcOrd="3" destOrd="0" presId="urn:microsoft.com/office/officeart/2009/3/layout/HorizontalOrganizationChart"/>
    <dgm:cxn modelId="{411FFC84-7DBB-4997-9548-A1B329466BE5}" type="presParOf" srcId="{BCDB1AED-D984-484E-8E8E-188D983E8E64}" destId="{066E1B85-F48D-4F36-99AB-0581FB0F006F}" srcOrd="0" destOrd="0" presId="urn:microsoft.com/office/officeart/2009/3/layout/HorizontalOrganizationChart"/>
    <dgm:cxn modelId="{6462EB96-A9EA-4C19-BC95-A7ED33B9CD3B}" type="presParOf" srcId="{066E1B85-F48D-4F36-99AB-0581FB0F006F}" destId="{DF938B8D-8F08-40DE-945E-5CF8D389BE00}" srcOrd="0" destOrd="0" presId="urn:microsoft.com/office/officeart/2009/3/layout/HorizontalOrganizationChart"/>
    <dgm:cxn modelId="{7AF66813-6753-453D-A8DC-C34F94471F24}" type="presParOf" srcId="{066E1B85-F48D-4F36-99AB-0581FB0F006F}" destId="{3C8BBCC8-ABF2-4B05-86C6-A917374656F4}" srcOrd="1" destOrd="0" presId="urn:microsoft.com/office/officeart/2009/3/layout/HorizontalOrganizationChart"/>
    <dgm:cxn modelId="{B5CA38AA-7465-4D2A-A63B-5E7B7413409F}" type="presParOf" srcId="{BCDB1AED-D984-484E-8E8E-188D983E8E64}" destId="{87362E7F-A323-4B45-92B3-EC9EB7707925}" srcOrd="1" destOrd="0" presId="urn:microsoft.com/office/officeart/2009/3/layout/HorizontalOrganizationChart"/>
    <dgm:cxn modelId="{980489BD-4BD0-486B-A334-FE23AD450F31}" type="presParOf" srcId="{87362E7F-A323-4B45-92B3-EC9EB7707925}" destId="{D682CA57-AACF-4D2F-B4A8-1BD8BA593BA0}" srcOrd="0" destOrd="0" presId="urn:microsoft.com/office/officeart/2009/3/layout/HorizontalOrganizationChart"/>
    <dgm:cxn modelId="{072E4782-5E1B-47AE-9080-9A06748F5388}" type="presParOf" srcId="{87362E7F-A323-4B45-92B3-EC9EB7707925}" destId="{DC74F6D7-80DE-46A2-B0E9-581B00EC3DA7}" srcOrd="1" destOrd="0" presId="urn:microsoft.com/office/officeart/2009/3/layout/HorizontalOrganizationChart"/>
    <dgm:cxn modelId="{560297BA-EF46-4B24-B8AD-B86CA133F650}" type="presParOf" srcId="{DC74F6D7-80DE-46A2-B0E9-581B00EC3DA7}" destId="{D3EE5668-7926-4F6E-A60F-6D5A5EE7D013}" srcOrd="0" destOrd="0" presId="urn:microsoft.com/office/officeart/2009/3/layout/HorizontalOrganizationChart"/>
    <dgm:cxn modelId="{25FC8EDA-637D-45E9-98AA-F7FD2D298022}" type="presParOf" srcId="{D3EE5668-7926-4F6E-A60F-6D5A5EE7D013}" destId="{1E34DC05-E81A-4D6C-AB4B-FEB61D40B304}" srcOrd="0" destOrd="0" presId="urn:microsoft.com/office/officeart/2009/3/layout/HorizontalOrganizationChart"/>
    <dgm:cxn modelId="{36C0F73A-F886-45B9-971C-1F0D8F25ABA6}" type="presParOf" srcId="{D3EE5668-7926-4F6E-A60F-6D5A5EE7D013}" destId="{26D86138-7F74-4390-87D8-45C377E7F722}" srcOrd="1" destOrd="0" presId="urn:microsoft.com/office/officeart/2009/3/layout/HorizontalOrganizationChart"/>
    <dgm:cxn modelId="{9A3C6A1B-CEDE-4D7B-9A03-BCB3EBC40EFC}" type="presParOf" srcId="{DC74F6D7-80DE-46A2-B0E9-581B00EC3DA7}" destId="{88A0EE72-B991-4DB2-8623-5C5065607675}" srcOrd="1" destOrd="0" presId="urn:microsoft.com/office/officeart/2009/3/layout/HorizontalOrganizationChart"/>
    <dgm:cxn modelId="{91770247-2FEE-48A4-AD85-4CD0717345AE}" type="presParOf" srcId="{DC74F6D7-80DE-46A2-B0E9-581B00EC3DA7}" destId="{41835FEE-A8E7-45F3-975D-40C7B8E054DB}" srcOrd="2" destOrd="0" presId="urn:microsoft.com/office/officeart/2009/3/layout/HorizontalOrganizationChart"/>
    <dgm:cxn modelId="{0F27AC4C-90C9-47B0-9247-7B650A59D2F0}" type="presParOf" srcId="{87362E7F-A323-4B45-92B3-EC9EB7707925}" destId="{14AC5D96-2254-4718-9325-4D3EDF5AD529}" srcOrd="2" destOrd="0" presId="urn:microsoft.com/office/officeart/2009/3/layout/HorizontalOrganizationChart"/>
    <dgm:cxn modelId="{4437F00C-8C9D-40FB-A752-C6B6452B08B3}" type="presParOf" srcId="{87362E7F-A323-4B45-92B3-EC9EB7707925}" destId="{C04BC365-A19D-4BAA-8063-7CD17341A15E}" srcOrd="3" destOrd="0" presId="urn:microsoft.com/office/officeart/2009/3/layout/HorizontalOrganizationChart"/>
    <dgm:cxn modelId="{BB8E1ACB-4994-4AA0-82B6-EBDAB8D69BDE}" type="presParOf" srcId="{C04BC365-A19D-4BAA-8063-7CD17341A15E}" destId="{C802D800-BBCA-439E-8645-E02D8BB36E9E}" srcOrd="0" destOrd="0" presId="urn:microsoft.com/office/officeart/2009/3/layout/HorizontalOrganizationChart"/>
    <dgm:cxn modelId="{FDDE6F6D-27EC-4A9B-B2A9-62E3D0FB4DF0}" type="presParOf" srcId="{C802D800-BBCA-439E-8645-E02D8BB36E9E}" destId="{3962D26A-7D71-4C89-950B-EA176F6EF929}" srcOrd="0" destOrd="0" presId="urn:microsoft.com/office/officeart/2009/3/layout/HorizontalOrganizationChart"/>
    <dgm:cxn modelId="{A23D58D2-55A2-4778-AF28-99FD071C1C6F}" type="presParOf" srcId="{C802D800-BBCA-439E-8645-E02D8BB36E9E}" destId="{92BFF857-36E8-4B61-8215-7DBEF43BB496}" srcOrd="1" destOrd="0" presId="urn:microsoft.com/office/officeart/2009/3/layout/HorizontalOrganizationChart"/>
    <dgm:cxn modelId="{1ECC014B-4969-4BB2-B52C-1CFE302326C5}" type="presParOf" srcId="{C04BC365-A19D-4BAA-8063-7CD17341A15E}" destId="{69879801-7866-427A-BBDD-386C2D4935BA}" srcOrd="1" destOrd="0" presId="urn:microsoft.com/office/officeart/2009/3/layout/HorizontalOrganizationChart"/>
    <dgm:cxn modelId="{FB283B2F-9D29-447E-88E7-3F4E3D38F299}" type="presParOf" srcId="{C04BC365-A19D-4BAA-8063-7CD17341A15E}" destId="{10FD7881-F03E-463B-A0D7-A184B69E07C4}" srcOrd="2" destOrd="0" presId="urn:microsoft.com/office/officeart/2009/3/layout/HorizontalOrganizationChart"/>
    <dgm:cxn modelId="{E2748725-D4F2-418E-916F-BA94347B5829}" type="presParOf" srcId="{87362E7F-A323-4B45-92B3-EC9EB7707925}" destId="{495DA3B8-52D5-46B0-9851-056F41815513}" srcOrd="4" destOrd="0" presId="urn:microsoft.com/office/officeart/2009/3/layout/HorizontalOrganizationChart"/>
    <dgm:cxn modelId="{478E2C4B-37DB-490A-9B3E-FF4E970B38D0}" type="presParOf" srcId="{87362E7F-A323-4B45-92B3-EC9EB7707925}" destId="{AD1C4365-E92D-4FBC-9DA2-E33D5041AB69}" srcOrd="5" destOrd="0" presId="urn:microsoft.com/office/officeart/2009/3/layout/HorizontalOrganizationChart"/>
    <dgm:cxn modelId="{64FDA0F8-4B59-4409-99EB-FBA076008A36}" type="presParOf" srcId="{AD1C4365-E92D-4FBC-9DA2-E33D5041AB69}" destId="{63AF711C-C2FC-4CAA-B937-E456C9660DCA}" srcOrd="0" destOrd="0" presId="urn:microsoft.com/office/officeart/2009/3/layout/HorizontalOrganizationChart"/>
    <dgm:cxn modelId="{31EFF61C-2758-4547-BC7A-5893C10902C6}" type="presParOf" srcId="{63AF711C-C2FC-4CAA-B937-E456C9660DCA}" destId="{1A03E962-2C5A-4AB3-9A85-FA3597F46D7B}" srcOrd="0" destOrd="0" presId="urn:microsoft.com/office/officeart/2009/3/layout/HorizontalOrganizationChart"/>
    <dgm:cxn modelId="{C73EC400-7FB5-42F4-AAA7-C65E1D965E62}" type="presParOf" srcId="{63AF711C-C2FC-4CAA-B937-E456C9660DCA}" destId="{F95A1FEB-651E-4AA2-B8DB-C1B561D36EA7}" srcOrd="1" destOrd="0" presId="urn:microsoft.com/office/officeart/2009/3/layout/HorizontalOrganizationChart"/>
    <dgm:cxn modelId="{06FB131A-5148-498A-8E11-415729C4D9F8}" type="presParOf" srcId="{AD1C4365-E92D-4FBC-9DA2-E33D5041AB69}" destId="{CAF5288A-BBF4-4F6F-A7C9-0A7A3AB907F5}" srcOrd="1" destOrd="0" presId="urn:microsoft.com/office/officeart/2009/3/layout/HorizontalOrganizationChart"/>
    <dgm:cxn modelId="{87125144-F200-498F-9197-E6644AE00B80}" type="presParOf" srcId="{AD1C4365-E92D-4FBC-9DA2-E33D5041AB69}" destId="{5869AFD2-B730-4A44-A21E-DA8D0BA0F14F}" srcOrd="2" destOrd="0" presId="urn:microsoft.com/office/officeart/2009/3/layout/HorizontalOrganizationChart"/>
    <dgm:cxn modelId="{9C80B622-A870-45D8-809C-87C5F0BFF089}" type="presParOf" srcId="{BCDB1AED-D984-484E-8E8E-188D983E8E64}" destId="{11A5FD88-EF9C-43CF-A59B-DD7CC3322BD0}" srcOrd="2" destOrd="0" presId="urn:microsoft.com/office/officeart/2009/3/layout/HorizontalOrganizationChart"/>
    <dgm:cxn modelId="{0B9BE561-6CFC-4277-BA3F-4D64C76931EA}" type="presParOf" srcId="{AA7BD09B-83E8-4B1F-B716-90B4B4F5DF7B}" destId="{B7984E7E-A312-4842-848F-1C64F384550C}" srcOrd="2" destOrd="0" presId="urn:microsoft.com/office/officeart/2009/3/layout/HorizontalOrganizationChart"/>
    <dgm:cxn modelId="{22A28302-9E22-4EC3-9A67-1232420A6711}" type="presParOf" srcId="{11A3D07E-ABF8-4985-BFB4-A16A22A13D90}" destId="{3C9DC788-1764-407C-A894-79E86A6777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A3B8-52D5-46B0-9851-056F41815513}">
      <dsp:nvSpPr>
        <dsp:cNvPr id="0" name=""/>
        <dsp:cNvSpPr/>
      </dsp:nvSpPr>
      <dsp:spPr>
        <a:xfrm>
          <a:off x="7771172" y="2955050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C5D96-2254-4718-9325-4D3EDF5AD529}">
      <dsp:nvSpPr>
        <dsp:cNvPr id="0" name=""/>
        <dsp:cNvSpPr/>
      </dsp:nvSpPr>
      <dsp:spPr>
        <a:xfrm>
          <a:off x="7771172" y="2909330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2CA57-AACF-4D2F-B4A8-1BD8BA593BA0}">
      <dsp:nvSpPr>
        <dsp:cNvPr id="0" name=""/>
        <dsp:cNvSpPr/>
      </dsp:nvSpPr>
      <dsp:spPr>
        <a:xfrm>
          <a:off x="7771172" y="19725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C0F88-73D9-47A6-8FBC-29C446047921}">
      <dsp:nvSpPr>
        <dsp:cNvPr id="0" name=""/>
        <dsp:cNvSpPr/>
      </dsp:nvSpPr>
      <dsp:spPr>
        <a:xfrm>
          <a:off x="5029311" y="19725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309F-6F54-4EC0-98F2-206E667B10B8}">
      <dsp:nvSpPr>
        <dsp:cNvPr id="0" name=""/>
        <dsp:cNvSpPr/>
      </dsp:nvSpPr>
      <dsp:spPr>
        <a:xfrm>
          <a:off x="7771172" y="94432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9D64-44DF-4046-92A2-8837E498F550}">
      <dsp:nvSpPr>
        <dsp:cNvPr id="0" name=""/>
        <dsp:cNvSpPr/>
      </dsp:nvSpPr>
      <dsp:spPr>
        <a:xfrm>
          <a:off x="5029311" y="9900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AC7BC-81E4-4D46-92EB-6E9FF9BC6730}">
      <dsp:nvSpPr>
        <dsp:cNvPr id="0" name=""/>
        <dsp:cNvSpPr/>
      </dsp:nvSpPr>
      <dsp:spPr>
        <a:xfrm>
          <a:off x="2287451" y="192682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14B5-DB74-4D35-B40D-6DCF5B6EC35E}">
      <dsp:nvSpPr>
        <dsp:cNvPr id="0" name=""/>
        <dsp:cNvSpPr/>
      </dsp:nvSpPr>
      <dsp:spPr>
        <a:xfrm>
          <a:off x="2567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Стартовая страница</a:t>
          </a:r>
          <a:endParaRPr lang="ru-RU" sz="1700" kern="1200" dirty="0"/>
        </a:p>
      </dsp:txBody>
      <dsp:txXfrm>
        <a:off x="2567" y="1624105"/>
        <a:ext cx="2284883" cy="696889"/>
      </dsp:txXfrm>
    </dsp:sp>
    <dsp:sp modelId="{90085A89-4C48-4F41-894B-28B59D9995ED}">
      <dsp:nvSpPr>
        <dsp:cNvPr id="0" name=""/>
        <dsp:cNvSpPr/>
      </dsp:nvSpPr>
      <dsp:spPr>
        <a:xfrm>
          <a:off x="2744427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Авторизация</a:t>
          </a:r>
          <a:endParaRPr lang="ru-RU" sz="1700" kern="1200" dirty="0"/>
        </a:p>
      </dsp:txBody>
      <dsp:txXfrm>
        <a:off x="2744427" y="1624105"/>
        <a:ext cx="2284883" cy="696889"/>
      </dsp:txXfrm>
    </dsp:sp>
    <dsp:sp modelId="{B72388B3-918A-48DC-A060-FAB5845EC7A0}">
      <dsp:nvSpPr>
        <dsp:cNvPr id="0" name=""/>
        <dsp:cNvSpPr/>
      </dsp:nvSpPr>
      <dsp:spPr>
        <a:xfrm>
          <a:off x="5486288" y="641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Страница администратора</a:t>
          </a:r>
          <a:endParaRPr lang="ru-RU" sz="1700" kern="1200" dirty="0"/>
        </a:p>
      </dsp:txBody>
      <dsp:txXfrm>
        <a:off x="5486288" y="641605"/>
        <a:ext cx="2284883" cy="696889"/>
      </dsp:txXfrm>
    </dsp:sp>
    <dsp:sp modelId="{A62771AF-9FAD-4F75-B931-62D7836EAD68}">
      <dsp:nvSpPr>
        <dsp:cNvPr id="0" name=""/>
        <dsp:cNvSpPr/>
      </dsp:nvSpPr>
      <dsp:spPr>
        <a:xfrm>
          <a:off x="8228148" y="641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Добавление/изменение данных сотрудников</a:t>
          </a:r>
          <a:endParaRPr lang="ru-RU" sz="1700" kern="1200" dirty="0"/>
        </a:p>
      </dsp:txBody>
      <dsp:txXfrm>
        <a:off x="8228148" y="641605"/>
        <a:ext cx="2284883" cy="696889"/>
      </dsp:txXfrm>
    </dsp:sp>
    <dsp:sp modelId="{DF938B8D-8F08-40DE-945E-5CF8D389BE00}">
      <dsp:nvSpPr>
        <dsp:cNvPr id="0" name=""/>
        <dsp:cNvSpPr/>
      </dsp:nvSpPr>
      <dsp:spPr>
        <a:xfrm>
          <a:off x="5486288" y="2606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Страница менеджера</a:t>
          </a:r>
          <a:endParaRPr lang="ru-RU" sz="1700" kern="1200" dirty="0"/>
        </a:p>
      </dsp:txBody>
      <dsp:txXfrm>
        <a:off x="5486288" y="2606605"/>
        <a:ext cx="2284883" cy="696889"/>
      </dsp:txXfrm>
    </dsp:sp>
    <dsp:sp modelId="{1E34DC05-E81A-4D6C-AB4B-FEB61D40B304}">
      <dsp:nvSpPr>
        <dsp:cNvPr id="0" name=""/>
        <dsp:cNvSpPr/>
      </dsp:nvSpPr>
      <dsp:spPr>
        <a:xfrm>
          <a:off x="8228148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Добавление/изменение данных клиентов</a:t>
          </a:r>
          <a:endParaRPr lang="ru-RU" sz="1700" kern="1200" dirty="0"/>
        </a:p>
      </dsp:txBody>
      <dsp:txXfrm>
        <a:off x="8228148" y="1624105"/>
        <a:ext cx="2284883" cy="696889"/>
      </dsp:txXfrm>
    </dsp:sp>
    <dsp:sp modelId="{3962D26A-7D71-4C89-950B-EA176F6EF929}">
      <dsp:nvSpPr>
        <dsp:cNvPr id="0" name=""/>
        <dsp:cNvSpPr/>
      </dsp:nvSpPr>
      <dsp:spPr>
        <a:xfrm>
          <a:off x="8228148" y="2606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Добавление/изменение данных о технике</a:t>
          </a:r>
          <a:endParaRPr lang="ru-RU" sz="1700" kern="1200" dirty="0"/>
        </a:p>
      </dsp:txBody>
      <dsp:txXfrm>
        <a:off x="8228148" y="2606605"/>
        <a:ext cx="2284883" cy="696889"/>
      </dsp:txXfrm>
    </dsp:sp>
    <dsp:sp modelId="{1A03E962-2C5A-4AB3-9A85-FA3597F46D7B}">
      <dsp:nvSpPr>
        <dsp:cNvPr id="0" name=""/>
        <dsp:cNvSpPr/>
      </dsp:nvSpPr>
      <dsp:spPr>
        <a:xfrm>
          <a:off x="8228148" y="3589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Организация и менеджмент заказов</a:t>
          </a:r>
          <a:endParaRPr lang="ru-RU" sz="1700" kern="1200" dirty="0"/>
        </a:p>
      </dsp:txBody>
      <dsp:txXfrm>
        <a:off x="8228148" y="3589105"/>
        <a:ext cx="2284883" cy="69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6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DFEE-05C3-4828-88C6-6BC7886F5CA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60902"/>
            <a:ext cx="9144000" cy="323208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Проект </a:t>
            </a:r>
            <a:r>
              <a:rPr lang="ru-RU" sz="4800" dirty="0" err="1" smtClean="0"/>
              <a:t>произведственной</a:t>
            </a:r>
            <a:r>
              <a:rPr lang="ru-RU" sz="4800" dirty="0" smtClean="0"/>
              <a:t> практики по дисциплине 09.02.07 «Информационные системы и программирование»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6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</a:t>
            </a:r>
            <a:r>
              <a:rPr lang="ru-RU" dirty="0" err="1" smtClean="0"/>
              <a:t>Вохменцев</a:t>
            </a:r>
            <a:r>
              <a:rPr lang="ru-RU" dirty="0" smtClean="0"/>
              <a:t> Данил Константинович, 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  <a:r>
              <a:rPr lang="en-US" dirty="0" smtClean="0"/>
              <a:t>2063</a:t>
            </a:r>
            <a:endParaRPr lang="ru-RU" dirty="0" smtClean="0"/>
          </a:p>
          <a:p>
            <a:pPr algn="r"/>
            <a:r>
              <a:rPr lang="ru-RU" dirty="0" smtClean="0"/>
              <a:t>Преподаватель: Афанасьев Алексей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1055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менеджера - Заказы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менеджера – Список заказов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В результате прохождения производственной практики в ООО «Компьютер-Софт» было создано приложение </a:t>
            </a:r>
            <a:r>
              <a:rPr lang="en-US" sz="3200"/>
              <a:t>WPF </a:t>
            </a:r>
            <a:r>
              <a:rPr lang="ru-RU" sz="3200"/>
              <a:t>на языке </a:t>
            </a:r>
            <a:r>
              <a:rPr lang="en-US" sz="3200"/>
              <a:t>C</a:t>
            </a:r>
            <a:r>
              <a:rPr lang="ru-RU" sz="3200"/>
              <a:t>#, служащее для автоматизации работы сотрудника организации, ответственного за работу с клиентами, прием заказов на ремонт и техники, подлежащей ремонту. </a:t>
            </a:r>
            <a:r>
              <a:rPr lang="ru-RU" sz="3200" dirty="0"/>
              <a:t>В процессе создания приложения был проведен анализ работы организации, найдено оптимальное решение задач автоматизации деятельности.</a:t>
            </a:r>
          </a:p>
          <a:p>
            <a:pPr marL="0" indent="0">
              <a:buNone/>
            </a:pPr>
            <a:r>
              <a:rPr lang="ru-RU" sz="3200" dirty="0"/>
              <a:t>При разработке были использованы самые современные программы и библиотеки для языка программирования C#.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78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6004"/>
            <a:ext cx="10515600" cy="49909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0" dirty="0" smtClean="0"/>
              <a:t>СПАСИБО ЗА ВНИМАНИЕ!</a:t>
            </a:r>
            <a:endParaRPr lang="ru-RU" sz="15000" dirty="0" smtClean="0"/>
          </a:p>
        </p:txBody>
      </p:sp>
    </p:spTree>
    <p:extLst>
      <p:ext uri="{BB962C8B-B14F-4D97-AF65-F5344CB8AC3E}">
        <p14:creationId xmlns:p14="http://schemas.microsoft.com/office/powerpoint/2010/main" val="826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432"/>
            <a:ext cx="10515600" cy="491853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Актуальность проекта обусловлена тем, что услуги, предоставляемые ООО «Компьютер-Софт» (ремонт бытовой электроники) востребованы достаточно высоко. Проект нацелен на автоматизацию деятельности менеджера организации, упрощение его деятельности по работе с клиентами, приему заказов на ремонт и техники, подлежащей ремонту.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67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432"/>
            <a:ext cx="10515600" cy="491853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Целью проекта является создание приложения для автоматизации работы менеджера, ответственного за прием заказов на ремонт бытовой электроники. Пользовательский </a:t>
            </a:r>
            <a:r>
              <a:rPr lang="ru-RU" sz="3200" dirty="0"/>
              <a:t>интерфейс приложения обеспечивает поддержку при выполнении следующих операций:</a:t>
            </a:r>
          </a:p>
          <a:p>
            <a:r>
              <a:rPr lang="ru-RU" sz="3200" dirty="0"/>
              <a:t>- </a:t>
            </a:r>
            <a:r>
              <a:rPr lang="ru-RU" sz="3200" dirty="0" smtClean="0"/>
              <a:t>организация и менеджмент заказов;</a:t>
            </a:r>
            <a:endParaRPr lang="ru-RU" sz="3200" dirty="0"/>
          </a:p>
          <a:p>
            <a:r>
              <a:rPr lang="ru-RU" sz="3200" dirty="0"/>
              <a:t>- </a:t>
            </a:r>
            <a:r>
              <a:rPr lang="ru-RU" sz="3200" dirty="0" smtClean="0"/>
              <a:t>обработка данных клиентов;</a:t>
            </a:r>
          </a:p>
          <a:p>
            <a:r>
              <a:rPr lang="ru-RU" sz="3200" dirty="0" smtClean="0"/>
              <a:t>- учет техники, предоставленной для ремонта</a:t>
            </a:r>
            <a:endParaRPr lang="ru-RU" sz="3200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2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Используемое ПО и 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При создании проекта были использованы следующие программные средства:</a:t>
            </a:r>
          </a:p>
          <a:p>
            <a:r>
              <a:rPr lang="ru-RU" dirty="0" smtClean="0"/>
              <a:t>- </a:t>
            </a:r>
            <a:r>
              <a:rPr lang="en-US" dirty="0" smtClean="0"/>
              <a:t>Visual Studio 2019 – </a:t>
            </a:r>
            <a:r>
              <a:rPr lang="ru-RU" dirty="0" smtClean="0"/>
              <a:t>интегрированная среда разработки программных продуктов.</a:t>
            </a:r>
          </a:p>
          <a:p>
            <a:r>
              <a:rPr lang="ru-RU" dirty="0" smtClean="0"/>
              <a:t>-</a:t>
            </a:r>
            <a:r>
              <a:rPr lang="en-US" dirty="0" smtClean="0"/>
              <a:t>Microsoft SQL Server - </a:t>
            </a:r>
            <a:r>
              <a:rPr lang="ru-RU" dirty="0"/>
              <a:t>система управления реляционными базами данных (РСУБД), разработанная корпорацией </a:t>
            </a:r>
            <a:r>
              <a:rPr lang="ru-RU" dirty="0" err="1"/>
              <a:t>Microsoft</a:t>
            </a:r>
            <a:r>
              <a:rPr lang="ru-RU" dirty="0"/>
              <a:t>. Основной используемый язык запросов — </a:t>
            </a:r>
            <a:r>
              <a:rPr lang="ru-RU" dirty="0" err="1"/>
              <a:t>Transact</a:t>
            </a:r>
            <a:r>
              <a:rPr lang="ru-RU" dirty="0"/>
              <a:t>-SQL, </a:t>
            </a:r>
            <a:r>
              <a:rPr lang="ru-RU" dirty="0" smtClean="0"/>
              <a:t>создан совместно </a:t>
            </a:r>
            <a:r>
              <a:rPr lang="ru-RU" dirty="0" err="1" smtClean="0"/>
              <a:t>Microsoft</a:t>
            </a:r>
            <a:r>
              <a:rPr lang="ru-RU" dirty="0" smtClean="0"/>
              <a:t> и </a:t>
            </a:r>
            <a:r>
              <a:rPr lang="ru-RU" dirty="0" err="1" smtClean="0"/>
              <a:t>Sybase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Языком программирования для проекта послужил </a:t>
            </a:r>
            <a:r>
              <a:rPr lang="en-US" dirty="0" smtClean="0"/>
              <a:t>C#</a:t>
            </a:r>
            <a:r>
              <a:rPr lang="ru-RU" dirty="0"/>
              <a:t> - объектно-ориентированный язык программирования. Разработан в 1998—2001 годах группой инженеров компании </a:t>
            </a:r>
            <a:r>
              <a:rPr lang="ru-RU" dirty="0" smtClean="0"/>
              <a:t>как </a:t>
            </a:r>
            <a:r>
              <a:rPr lang="ru-RU" dirty="0"/>
              <a:t>язык разработки приложений для платформы </a:t>
            </a:r>
            <a:r>
              <a:rPr lang="ru-RU" dirty="0" err="1"/>
              <a:t>Microsoft</a:t>
            </a:r>
            <a:r>
              <a:rPr lang="ru-RU" dirty="0"/>
              <a:t> .NET </a:t>
            </a:r>
            <a:r>
              <a:rPr lang="ru-RU" dirty="0" err="1"/>
              <a:t>Framework</a:t>
            </a:r>
            <a:r>
              <a:rPr lang="ru-RU" dirty="0"/>
              <a:t> и .NET </a:t>
            </a:r>
            <a:r>
              <a:rPr lang="ru-RU" dirty="0" err="1"/>
              <a:t>Core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Логическая структура проекта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254260"/>
              </p:ext>
            </p:extLst>
          </p:nvPr>
        </p:nvGraphicFramePr>
        <p:xfrm>
          <a:off x="838200" y="1249363"/>
          <a:ext cx="10515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5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авторизации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администратора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менеджера - Клиенты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Физическая 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Страница менеджера - Техника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347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Проект произведственной практики по дисциплине 09.02.07 «Информационные системы и программирование»</vt:lpstr>
      <vt:lpstr>Актуальность</vt:lpstr>
      <vt:lpstr>Цель и задачи проекта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40</cp:revision>
  <dcterms:created xsi:type="dcterms:W3CDTF">2021-07-01T17:28:41Z</dcterms:created>
  <dcterms:modified xsi:type="dcterms:W3CDTF">2022-06-17T16:33:54Z</dcterms:modified>
</cp:coreProperties>
</file>