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9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82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36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53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66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99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60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20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35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5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98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DFEE-05C3-4828-88C6-6BC7886F5CA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88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60902"/>
            <a:ext cx="9144000" cy="3232087"/>
          </a:xfrm>
        </p:spPr>
        <p:txBody>
          <a:bodyPr>
            <a:noAutofit/>
          </a:bodyPr>
          <a:lstStyle/>
          <a:p>
            <a:r>
              <a:rPr lang="ru-RU" sz="4800" dirty="0" smtClean="0"/>
              <a:t>Проект учебной практики </a:t>
            </a:r>
            <a:r>
              <a:rPr lang="ru-RU" sz="4800" dirty="0" smtClean="0"/>
              <a:t>«</a:t>
            </a:r>
            <a:r>
              <a:rPr lang="en-US" sz="4800" dirty="0" smtClean="0"/>
              <a:t>KFC</a:t>
            </a:r>
            <a:r>
              <a:rPr lang="ru-RU" sz="4800" dirty="0" smtClean="0"/>
              <a:t>» по дисциплине </a:t>
            </a:r>
            <a:r>
              <a:rPr lang="ru-RU" sz="4800" dirty="0" smtClean="0"/>
              <a:t>УП.01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6294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Выполнил: </a:t>
            </a:r>
            <a:r>
              <a:rPr lang="ru-RU" dirty="0" err="1" smtClean="0"/>
              <a:t>Вохменцев</a:t>
            </a:r>
            <a:r>
              <a:rPr lang="ru-RU" dirty="0" smtClean="0"/>
              <a:t> Данил Константинович, </a:t>
            </a:r>
            <a:br>
              <a:rPr lang="ru-RU" dirty="0" smtClean="0"/>
            </a:br>
            <a:r>
              <a:rPr lang="ru-RU" dirty="0" smtClean="0"/>
              <a:t>студент группы </a:t>
            </a:r>
            <a:r>
              <a:rPr lang="en-US" dirty="0" smtClean="0"/>
              <a:t>2063</a:t>
            </a:r>
            <a:endParaRPr lang="ru-RU" dirty="0" smtClean="0"/>
          </a:p>
          <a:p>
            <a:pPr algn="r"/>
            <a:r>
              <a:rPr lang="ru-RU" dirty="0" smtClean="0"/>
              <a:t>Преподаватель: </a:t>
            </a:r>
            <a:r>
              <a:rPr lang="ru-RU" dirty="0" smtClean="0"/>
              <a:t>Афанасьев Алексей Васильевич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55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343"/>
          </a:xfrm>
        </p:spPr>
        <p:txBody>
          <a:bodyPr>
            <a:normAutofit/>
          </a:bodyPr>
          <a:lstStyle/>
          <a:p>
            <a:r>
              <a:rPr lang="ru-RU" dirty="0" smtClean="0"/>
              <a:t>Цель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8432"/>
            <a:ext cx="10515600" cy="4918531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Целью проекта является создание </a:t>
            </a:r>
            <a:r>
              <a:rPr lang="ru-RU" sz="3200" dirty="0" smtClean="0"/>
              <a:t>приложения </a:t>
            </a:r>
            <a:r>
              <a:rPr lang="ru-RU" sz="3200" dirty="0" smtClean="0"/>
              <a:t>«</a:t>
            </a:r>
            <a:r>
              <a:rPr lang="en-US" sz="3200" dirty="0" smtClean="0"/>
              <a:t>KFC</a:t>
            </a:r>
            <a:r>
              <a:rPr lang="ru-RU" sz="3200" dirty="0" smtClean="0"/>
              <a:t>»</a:t>
            </a:r>
            <a:r>
              <a:rPr lang="en-US" sz="3200" dirty="0" smtClean="0"/>
              <a:t> </a:t>
            </a:r>
            <a:r>
              <a:rPr lang="ru-RU" sz="3200" dirty="0" smtClean="0"/>
              <a:t>для автоматизации </a:t>
            </a:r>
            <a:r>
              <a:rPr lang="ru-RU" sz="3200" dirty="0" smtClean="0"/>
              <a:t>работы </a:t>
            </a:r>
            <a:r>
              <a:rPr lang="ru-RU" sz="3200" dirty="0"/>
              <a:t>сотрудника заведения быстрого питания, а так же </a:t>
            </a:r>
            <a:r>
              <a:rPr lang="ru-RU" sz="3200" dirty="0" smtClean="0"/>
              <a:t>формирования </a:t>
            </a:r>
            <a:r>
              <a:rPr lang="ru-RU" sz="3200" dirty="0"/>
              <a:t>заказов </a:t>
            </a:r>
            <a:r>
              <a:rPr lang="ru-RU" sz="3200" dirty="0" smtClean="0"/>
              <a:t>клиентом.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Пользовательский интерфейс приложения обеспечивает поддержку при выполнении следующих операций:</a:t>
            </a:r>
          </a:p>
          <a:p>
            <a:r>
              <a:rPr lang="ru-RU" sz="3200" dirty="0"/>
              <a:t>- заказ блюд для покупателей;</a:t>
            </a:r>
          </a:p>
          <a:p>
            <a:r>
              <a:rPr lang="ru-RU" sz="3200" dirty="0"/>
              <a:t>- возможность просмотреть все заказы из очереди, просмотреть состав заказа и выполнить его, для работников кухни;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428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 smtClean="0"/>
              <a:t>Краткое описание возможностей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При использовании приложения работником кухни, в левой части окна он сможет видеть очередь текущих заказов, находящихся в статусе “Ожидают выполнения”, и имеет возможность взять на выполнение один из заказов. Взятый на выполнение заказ отображается в правой части окна, </a:t>
            </a:r>
            <a:r>
              <a:rPr lang="ru-RU" dirty="0" err="1"/>
              <a:t>гда</a:t>
            </a:r>
            <a:r>
              <a:rPr lang="ru-RU" dirty="0"/>
              <a:t> видно список ингредиентов заказанного блюда.</a:t>
            </a:r>
          </a:p>
          <a:p>
            <a:pPr marL="0" indent="0">
              <a:buNone/>
            </a:pPr>
            <a:r>
              <a:rPr lang="ru-RU" dirty="0"/>
              <a:t>При использовании приложения клиентом, в левой части окна он сможет видеть меню, содержащее список блюд, доступных для заказа, и имеет возможность заказать любое блюдо (или несколько блюд). Состав заказа отображается в правой части окна.</a:t>
            </a:r>
          </a:p>
        </p:txBody>
      </p:sp>
    </p:spTree>
    <p:extLst>
      <p:ext uri="{BB962C8B-B14F-4D97-AF65-F5344CB8AC3E}">
        <p14:creationId xmlns:p14="http://schemas.microsoft.com/office/powerpoint/2010/main" val="21710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344"/>
          </a:xfrm>
        </p:spPr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 базы данных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105142"/>
            <a:ext cx="5314950" cy="5496778"/>
          </a:xfrm>
        </p:spPr>
      </p:pic>
    </p:spTree>
    <p:extLst>
      <p:ext uri="{BB962C8B-B14F-4D97-AF65-F5344CB8AC3E}">
        <p14:creationId xmlns:p14="http://schemas.microsoft.com/office/powerpoint/2010/main" val="34509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ru-RU" dirty="0"/>
              <a:t>Главный экран приложения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59" y="1330156"/>
            <a:ext cx="7623081" cy="4764426"/>
          </a:xfrm>
        </p:spPr>
      </p:pic>
    </p:spTree>
    <p:extLst>
      <p:ext uri="{BB962C8B-B14F-4D97-AF65-F5344CB8AC3E}">
        <p14:creationId xmlns:p14="http://schemas.microsoft.com/office/powerpoint/2010/main" val="288268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ru-RU" dirty="0" smtClean="0"/>
              <a:t>Страница клиента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59" y="1330156"/>
            <a:ext cx="7623081" cy="4764426"/>
          </a:xfrm>
        </p:spPr>
      </p:pic>
    </p:spTree>
    <p:extLst>
      <p:ext uri="{BB962C8B-B14F-4D97-AF65-F5344CB8AC3E}">
        <p14:creationId xmlns:p14="http://schemas.microsoft.com/office/powerpoint/2010/main" val="133215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ru-RU" dirty="0" smtClean="0"/>
              <a:t>Страница сотрудника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59" y="1330156"/>
            <a:ext cx="7623081" cy="4764426"/>
          </a:xfrm>
        </p:spPr>
      </p:pic>
    </p:spTree>
    <p:extLst>
      <p:ext uri="{BB962C8B-B14F-4D97-AF65-F5344CB8AC3E}">
        <p14:creationId xmlns:p14="http://schemas.microsoft.com/office/powerpoint/2010/main" val="34626205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183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Проект учебной практики «KFC» по дисциплине УП.01</vt:lpstr>
      <vt:lpstr>Цель и задачи проекта</vt:lpstr>
      <vt:lpstr>Краткое описание возможностей</vt:lpstr>
      <vt:lpstr>ER-диаграмма базы данных</vt:lpstr>
      <vt:lpstr>Главный экран приложения</vt:lpstr>
      <vt:lpstr>Страница клиента</vt:lpstr>
      <vt:lpstr>Страница сотрудника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27</cp:revision>
  <dcterms:created xsi:type="dcterms:W3CDTF">2021-07-01T17:28:41Z</dcterms:created>
  <dcterms:modified xsi:type="dcterms:W3CDTF">2022-04-22T20:26:18Z</dcterms:modified>
</cp:coreProperties>
</file>