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3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3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2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0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3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7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4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1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6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1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08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9D93-F933-0245-A346-7F070E6CB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985651"/>
            <a:ext cx="10572000" cy="3434547"/>
          </a:xfrm>
        </p:spPr>
        <p:txBody>
          <a:bodyPr/>
          <a:lstStyle/>
          <a:p>
            <a:r>
              <a:rPr lang="en-US" dirty="0"/>
              <a:t>Using Twitter Analytics  to Estimate Language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50401-7A20-4D4D-BBF4-457388307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72452"/>
          </a:xfrm>
        </p:spPr>
        <p:txBody>
          <a:bodyPr>
            <a:normAutofit/>
          </a:bodyPr>
          <a:lstStyle/>
          <a:p>
            <a:r>
              <a:rPr lang="en-US" dirty="0"/>
              <a:t>By: Garrett Blehm</a:t>
            </a:r>
          </a:p>
          <a:p>
            <a:r>
              <a:rPr lang="en-US" dirty="0"/>
              <a:t>Advisor: </a:t>
            </a:r>
            <a:r>
              <a:rPr lang="en-US" dirty="0" err="1"/>
              <a:t>Doina</a:t>
            </a:r>
            <a:r>
              <a:rPr lang="en-US" dirty="0"/>
              <a:t> </a:t>
            </a:r>
            <a:r>
              <a:rPr lang="en-US" dirty="0" err="1"/>
              <a:t>Caragea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7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A926-8086-9E46-AD59-8CE68C3F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D9E5-E568-0F41-8B17-BC9B8EAE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uses Twitter APIs to collect language data from public tweets.</a:t>
            </a:r>
          </a:p>
          <a:p>
            <a:r>
              <a:rPr lang="en-US" dirty="0"/>
              <a:t>The tweets are collected using a geocode of large US cities.</a:t>
            </a:r>
          </a:p>
          <a:p>
            <a:r>
              <a:rPr lang="en-US" dirty="0"/>
              <a:t>The tweet data was collected throughout the semester and stored into a database.</a:t>
            </a:r>
          </a:p>
          <a:p>
            <a:r>
              <a:rPr lang="en-US" dirty="0"/>
              <a:t>Once the </a:t>
            </a:r>
            <a:r>
              <a:rPr lang="en-US"/>
              <a:t>data was </a:t>
            </a:r>
            <a:r>
              <a:rPr lang="en-US" dirty="0"/>
              <a:t>collected, it was analyzed and compared to known census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1454-27FB-2F40-9BE5-CBBEAD06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B3958-0071-8B4B-9722-60DA613E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half a million tweets stored from multiple cities</a:t>
            </a:r>
          </a:p>
          <a:p>
            <a:r>
              <a:rPr lang="en-US" dirty="0"/>
              <a:t>Data analyzed and translated into useful format</a:t>
            </a:r>
          </a:p>
          <a:p>
            <a:r>
              <a:rPr lang="en-US" dirty="0"/>
              <a:t>Tableau workbook started but </a:t>
            </a:r>
            <a:r>
              <a:rPr lang="en-US"/>
              <a:t>not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1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45F6-176E-BB49-9A91-44F0C5F5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1646-0E4F-F942-A1D9-F7871463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Tableau workbook</a:t>
            </a:r>
          </a:p>
          <a:p>
            <a:r>
              <a:rPr lang="en-US" dirty="0"/>
              <a:t>Find comparative data</a:t>
            </a:r>
          </a:p>
          <a:p>
            <a:r>
              <a:rPr lang="en-US" dirty="0"/>
              <a:t>Create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54D08-B3CF-A940-95F7-4C20C02B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8582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3496</TotalTime>
  <Words>105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Using Twitter Analytics  to Estimate Language Demographics</vt:lpstr>
      <vt:lpstr>Overview</vt:lpstr>
      <vt:lpstr>Progress</vt:lpstr>
      <vt:lpstr>To Do</vt:lpstr>
      <vt:lpstr>Questions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Twitter Data to Estimate Demographics</dc:title>
  <dc:creator>Garrett Blehm</dc:creator>
  <cp:lastModifiedBy>Garrett Blehm</cp:lastModifiedBy>
  <cp:revision>15</cp:revision>
  <dcterms:created xsi:type="dcterms:W3CDTF">2018-02-13T21:50:52Z</dcterms:created>
  <dcterms:modified xsi:type="dcterms:W3CDTF">2018-05-09T03:26:24Z</dcterms:modified>
</cp:coreProperties>
</file>