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5AAF-0115-7727-8899-190CF09CB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C07DA-ABBB-C059-B928-76AA6D33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9F0C-4644-188B-A76D-AB3A097C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004E-8647-BEC0-4BC3-3DE26BBB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FF21-0069-02BC-90DF-B280874C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A9B8-5918-BEE0-06DB-ADE13054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D218F-C4BF-1E86-92AE-F62105D7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DBF8-CA3A-B4BA-155F-D6248A67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AD1C3-A252-F799-B93F-C02A39D4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5904-F8A4-6F98-AFD9-11320AF4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56A91-D1E5-CC9A-9D65-4C4303E85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4DE8D-6C66-809B-EC69-423C4CE9B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E19B-6843-CCB0-C766-0E96165A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FEC8-7942-FD72-05C4-6177F60A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05C6-A46E-2BAF-CF3E-9A17D54C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C0F2-99BC-AC2C-FE46-BA617250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8C22-D8E5-F80F-66AD-186DF671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FE6A-FB48-FE15-31B5-7D2613B7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7636-ECBA-3903-F4BD-D36A6C39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EBAE-D1BC-F3C7-69F4-A6BA52D4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0A1D-ADFE-946F-D49B-0DD5C19B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6ECA-9872-AB17-966D-1F5099C5D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D6F2-9A08-7D65-08DE-6AD3C0D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680F-D042-3A5B-CEE7-BA4ECD64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9E11F-0DEA-99C2-EDBB-BF3F2561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D91D-82D6-D675-31C3-0AD8C51C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C6FF-B760-6684-1689-654CFAF73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1A941-A5B0-61B0-2A3D-688CD765B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655F-058D-8C60-C823-58DB0C31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C2DEA-8DCD-C11E-1E99-2EDCF799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AAD0F-EE37-31D7-C94B-19EF13FC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7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553C-74F0-53F1-1C92-DDC310C1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020B-6B69-7622-30EA-92DB90B2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2899E-A1F1-1382-6D03-330C7D3AF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1D22B-3CF6-7C89-E027-8491BA705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20816-F399-4FE2-74AE-46E10E3DF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6B414-AD3E-CABB-6D75-A7493C9B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D4545-21CB-80A0-0010-05A0A788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3AD98-2C8B-EC1E-46E3-D55A85C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B42D-3A83-891D-6D9C-FF149D69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C8DA6-1BED-AC96-7FF1-9603EE61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71782-DBCE-E058-9B1A-17C9672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EB817-C2AB-C5EB-77EA-8748B048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5A82E-DAE8-AB8A-9FD9-4BCDE55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642F2-9DF7-CCFC-544A-6DC9FDA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F924F-B4BB-D9B0-65D9-432534F4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2E05-0BD1-B184-5557-AFB3128A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760D-7D06-D45E-CDD8-95F5AB6B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EB3D-934C-6A13-755A-1336EE21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DFDDA-395B-212E-280E-7E4D7672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6CB22-FFFF-E8D3-0AC1-748A55C2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4D7D-A97B-6945-1E3A-3E9C978F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1924-7212-058E-26B1-0AEDD975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84BAD-44DB-7A8F-884B-288ECBF04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D0F94-8C67-7E03-98E5-89F4BEEA4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43A59-221E-E1B6-8E7E-CC5C4FE2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6D50-B0D4-1DF2-1170-1534591E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744B-203E-9CF6-7544-D015DD38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3AADB-EBA4-59A8-C2B4-2DD70DF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12CF-68FF-C633-5D54-923E2457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69FB-E7B0-C239-4AD1-37E513047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3DCD-1810-4B11-9631-04FF04FB002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6FF8E-C3FC-8312-1114-B4EBB3681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F553-CD9D-52E6-C05A-CF6797352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95A9-B1F4-4EE0-A654-1892FDCB4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ollage of images of cells&#10;&#10;Description automatically generated">
            <a:extLst>
              <a:ext uri="{FF2B5EF4-FFF2-40B4-BE49-F238E27FC236}">
                <a16:creationId xmlns:a16="http://schemas.microsoft.com/office/drawing/2014/main" id="{48008B37-E23C-B28B-75BE-53CA01DE4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47" y="1586143"/>
            <a:ext cx="7161905" cy="3685714"/>
          </a:xfrm>
          <a:prstGeom prst="rect">
            <a:avLst/>
          </a:prstGeom>
        </p:spPr>
      </p:pic>
      <p:pic>
        <p:nvPicPr>
          <p:cNvPr id="7" name="Picture 6" descr="A hand in glove holding a mouse&#10;&#10;Description automatically generated">
            <a:extLst>
              <a:ext uri="{FF2B5EF4-FFF2-40B4-BE49-F238E27FC236}">
                <a16:creationId xmlns:a16="http://schemas.microsoft.com/office/drawing/2014/main" id="{20EA3045-01BF-223D-2B21-DC6FBA6B8A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t="15698" r="40441" b="39381"/>
          <a:stretch/>
        </p:blipFill>
        <p:spPr>
          <a:xfrm>
            <a:off x="2962336" y="1768415"/>
            <a:ext cx="1636764" cy="1579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34FAD6-9EE8-8EDC-5FD6-9F1CF40BF9EF}"/>
              </a:ext>
            </a:extLst>
          </p:cNvPr>
          <p:cNvSpPr txBox="1"/>
          <p:nvPr/>
        </p:nvSpPr>
        <p:spPr>
          <a:xfrm>
            <a:off x="2511186" y="1690781"/>
            <a:ext cx="2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59351-9962-BAB4-D534-9EA919922701}"/>
              </a:ext>
            </a:extLst>
          </p:cNvPr>
          <p:cNvSpPr txBox="1"/>
          <p:nvPr/>
        </p:nvSpPr>
        <p:spPr>
          <a:xfrm>
            <a:off x="4775289" y="1690781"/>
            <a:ext cx="2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5C6D3-30D3-B5FC-60FB-5AE9E46A6D86}"/>
              </a:ext>
            </a:extLst>
          </p:cNvPr>
          <p:cNvSpPr txBox="1"/>
          <p:nvPr/>
        </p:nvSpPr>
        <p:spPr>
          <a:xfrm>
            <a:off x="4775289" y="3244150"/>
            <a:ext cx="2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A52B1-1272-87FD-2721-BFC1510313FD}"/>
              </a:ext>
            </a:extLst>
          </p:cNvPr>
          <p:cNvSpPr txBox="1"/>
          <p:nvPr/>
        </p:nvSpPr>
        <p:spPr>
          <a:xfrm>
            <a:off x="2511186" y="3244150"/>
            <a:ext cx="2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551A9-E5B3-0AF2-494D-1727941E8724}"/>
              </a:ext>
            </a:extLst>
          </p:cNvPr>
          <p:cNvSpPr txBox="1"/>
          <p:nvPr/>
        </p:nvSpPr>
        <p:spPr>
          <a:xfrm>
            <a:off x="7037625" y="1690781"/>
            <a:ext cx="2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5638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Blair</dc:creator>
  <cp:lastModifiedBy>Garrett Blair</cp:lastModifiedBy>
  <cp:revision>1</cp:revision>
  <dcterms:created xsi:type="dcterms:W3CDTF">2023-08-02T19:49:28Z</dcterms:created>
  <dcterms:modified xsi:type="dcterms:W3CDTF">2023-08-02T19:56:28Z</dcterms:modified>
</cp:coreProperties>
</file>