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3F034-3386-4867-AC3B-20B031765EA1}" v="43" dt="2024-10-20T22:19:25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stol, Andrew" userId="3a618a53-1dfb-4eae-998f-46a2454e44a1" providerId="ADAL" clId="{8B03F034-3386-4867-AC3B-20B031765EA1}"/>
    <pc:docChg chg="undo custSel addSld modSld">
      <pc:chgData name="Bristol, Andrew" userId="3a618a53-1dfb-4eae-998f-46a2454e44a1" providerId="ADAL" clId="{8B03F034-3386-4867-AC3B-20B031765EA1}" dt="2024-10-20T22:19:57.423" v="373" actId="26606"/>
      <pc:docMkLst>
        <pc:docMk/>
      </pc:docMkLst>
      <pc:sldChg chg="addSp delSp modSp new mod setBg delDesignElem">
        <pc:chgData name="Bristol, Andrew" userId="3a618a53-1dfb-4eae-998f-46a2454e44a1" providerId="ADAL" clId="{8B03F034-3386-4867-AC3B-20B031765EA1}" dt="2024-10-20T22:19:57.423" v="373" actId="26606"/>
        <pc:sldMkLst>
          <pc:docMk/>
          <pc:sldMk cId="3851074459" sldId="256"/>
        </pc:sldMkLst>
        <pc:spChg chg="mo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" creationId="{B4CD3EF7-61A4-09B6-0A59-D607B2D08A25}"/>
          </ac:spMkLst>
        </pc:spChg>
        <pc:spChg chg="mo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3" creationId="{D94C506A-5681-6CA9-8E3C-8209BEF0ED90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8" creationId="{934F1179-B481-4F9E-BCA3-AFB972070F83}"/>
          </ac:spMkLst>
        </pc:spChg>
        <pc:spChg chg="add del">
          <ac:chgData name="Bristol, Andrew" userId="3a618a53-1dfb-4eae-998f-46a2454e44a1" providerId="ADAL" clId="{8B03F034-3386-4867-AC3B-20B031765EA1}" dt="2024-10-20T22:11:35.301" v="273" actId="26606"/>
          <ac:spMkLst>
            <pc:docMk/>
            <pc:sldMk cId="3851074459" sldId="256"/>
            <ac:spMk id="10" creationId="{A3363022-C969-41E9-8EB2-E4C94908C1FA}"/>
          </ac:spMkLst>
        </pc:spChg>
        <pc:spChg chg="add del">
          <ac:chgData name="Bristol, Andrew" userId="3a618a53-1dfb-4eae-998f-46a2454e44a1" providerId="ADAL" clId="{8B03F034-3386-4867-AC3B-20B031765EA1}" dt="2024-10-20T22:11:35.301" v="273" actId="26606"/>
          <ac:spMkLst>
            <pc:docMk/>
            <pc:sldMk cId="3851074459" sldId="256"/>
            <ac:spMk id="12" creationId="{8D1AD6B3-BE88-4CEB-BA17-790657CC4729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19" creationId="{827DC2C4-B485-428A-BF4A-472D2967F47F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20" creationId="{EE04B5EB-F158-4507-90DD-BD23620C7CC9}"/>
          </ac:spMkLst>
        </pc:spChg>
        <pc:spChg chg="add del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5" creationId="{C7D023E4-8DE1-436E-9847-ED6A4B4B04FD}"/>
          </ac:spMkLst>
        </pc:spChg>
        <pc:spChg chg="add del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7" creationId="{6BE11944-ED05-4FE9-9927-06C110BB3A36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5" creationId="{934F1179-B481-4F9E-BCA3-AFB972070F83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7" creationId="{827DC2C4-B485-428A-BF4A-472D2967F47F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9" creationId="{EE04B5EB-F158-4507-90DD-BD23620C7CC9}"/>
          </ac:spMkLst>
        </pc:spChg>
        <pc:grpChg chg="add del">
          <ac:chgData name="Bristol, Andrew" userId="3a618a53-1dfb-4eae-998f-46a2454e44a1" providerId="ADAL" clId="{8B03F034-3386-4867-AC3B-20B031765EA1}" dt="2024-10-20T22:11:35.301" v="273" actId="26606"/>
          <ac:grpSpMkLst>
            <pc:docMk/>
            <pc:sldMk cId="3851074459" sldId="256"/>
            <ac:grpSpMk id="14" creationId="{89D1390B-7E13-4B4F-9CB2-391063412E54}"/>
          </ac:grpSpMkLst>
        </pc:grpChg>
        <pc:grpChg chg="add del">
          <ac:chgData name="Bristol, Andrew" userId="3a618a53-1dfb-4eae-998f-46a2454e44a1" providerId="ADAL" clId="{8B03F034-3386-4867-AC3B-20B031765EA1}" dt="2024-10-20T22:19:57.423" v="373" actId="26606"/>
          <ac:grpSpMkLst>
            <pc:docMk/>
            <pc:sldMk cId="3851074459" sldId="256"/>
            <ac:grpSpMk id="29" creationId="{A2812508-238C-4BCD-BDD3-25C99C5CA233}"/>
          </ac:grpSpMkLst>
        </pc:grpChg>
        <pc:grpChg chg="add del">
          <ac:chgData name="Bristol, Andrew" userId="3a618a53-1dfb-4eae-998f-46a2454e44a1" providerId="ADAL" clId="{8B03F034-3386-4867-AC3B-20B031765EA1}" dt="2024-10-20T22:19:57.423" v="373" actId="26606"/>
          <ac:grpSpMkLst>
            <pc:docMk/>
            <pc:sldMk cId="3851074459" sldId="256"/>
            <ac:grpSpMk id="33" creationId="{43F5E015-E085-4624-B431-B42414448684}"/>
          </ac:grpSpMkLst>
        </pc:grpChg>
        <pc:picChg chg="add del">
          <ac:chgData name="Bristol, Andrew" userId="3a618a53-1dfb-4eae-998f-46a2454e44a1" providerId="ADAL" clId="{8B03F034-3386-4867-AC3B-20B031765EA1}" dt="2024-10-20T22:11:35.301" v="273" actId="26606"/>
          <ac:picMkLst>
            <pc:docMk/>
            <pc:sldMk cId="3851074459" sldId="256"/>
            <ac:picMk id="7" creationId="{3F3730BA-30EE-4E2A-444F-4CE1CB02A350}"/>
          </ac:picMkLst>
        </pc:picChg>
      </pc:sldChg>
      <pc:sldChg chg="addSp delSp modSp new mod setBg delDesignElem">
        <pc:chgData name="Bristol, Andrew" userId="3a618a53-1dfb-4eae-998f-46a2454e44a1" providerId="ADAL" clId="{8B03F034-3386-4867-AC3B-20B031765EA1}" dt="2024-10-20T22:19:53.782" v="372" actId="26606"/>
        <pc:sldMkLst>
          <pc:docMk/>
          <pc:sldMk cId="1261477171" sldId="257"/>
        </pc:sldMkLst>
        <pc:spChg chg="mo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2" creationId="{A76A3A36-477F-9661-A786-3DD7B6AB86FC}"/>
          </ac:spMkLst>
        </pc:spChg>
        <pc:spChg chg="mo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" creationId="{B58FA5F4-8ABA-70B0-4A28-04529524453A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8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10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12" creationId="{7F488E8B-4E1E-4402-8935-D4E6C02615C7}"/>
          </ac:spMkLst>
        </pc:spChg>
        <pc:spChg chg="add del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19" creationId="{18873D23-2DCF-4B31-A009-95721C06E8E1}"/>
          </ac:spMkLst>
        </pc:spChg>
        <pc:spChg chg="add del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21" creationId="{C13EF075-D4EF-4929-ADBC-91B27DA19955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2" creationId="{C2554CA6-288E-4202-BC52-2E5A8F0C0AED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4" creationId="{B10BB131-AC8E-4A8E-A5D1-36260F720C3B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6" creationId="{5B7778FC-632E-4DCA-A7CB-0D7731CCF970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8" creationId="{FA23A907-97FB-4A8F-880A-DD77401C4296}"/>
          </ac:spMkLst>
        </pc:spChg>
        <pc:grpChg chg="add del">
          <ac:chgData name="Bristol, Andrew" userId="3a618a53-1dfb-4eae-998f-46a2454e44a1" providerId="ADAL" clId="{8B03F034-3386-4867-AC3B-20B031765EA1}" dt="2024-10-20T22:19:53.782" v="372" actId="26606"/>
          <ac:grpSpMkLst>
            <pc:docMk/>
            <pc:sldMk cId="1261477171" sldId="257"/>
            <ac:grpSpMk id="23" creationId="{DAA26DFA-AAB2-4973-9C17-16D587C7B198}"/>
          </ac:grpSpMkLst>
        </pc:grpChg>
        <pc:cxnChg chg="add del">
          <ac:chgData name="Bristol, Andrew" userId="3a618a53-1dfb-4eae-998f-46a2454e44a1" providerId="ADAL" clId="{8B03F034-3386-4867-AC3B-20B031765EA1}" dt="2024-10-20T22:18:23.903" v="366" actId="26606"/>
          <ac:cxnSpMkLst>
            <pc:docMk/>
            <pc:sldMk cId="1261477171" sldId="257"/>
            <ac:cxnSpMk id="14" creationId="{23AAC9B5-8015-485C-ACF9-A750390E9A56}"/>
          </ac:cxnSpMkLst>
        </pc:cxn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3461438102" sldId="258"/>
        </pc:sldMkLst>
        <pc:spChg chg="mod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2" creationId="{87ED7D9F-7229-20EB-0AF3-385854DF9754}"/>
          </ac:spMkLst>
        </pc:spChg>
        <pc:spChg chg="add del mod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3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8" creationId="{C2554CA6-288E-4202-BC52-2E5A8F0C0AED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0" creationId="{B10BB131-AC8E-4A8E-A5D1-36260F720C3B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2" creationId="{5B7778FC-632E-4DCA-A7CB-0D7731CCF970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4" creationId="{FA23A907-97FB-4A8F-880A-DD77401C4296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19" creationId="{907EF6B7-1338-4443-8C46-6A318D952DFD}"/>
          </ac:spMkLst>
        </pc:spChg>
        <pc:spChg chg="add del">
          <ac:chgData name="Bristol, Andrew" userId="3a618a53-1dfb-4eae-998f-46a2454e44a1" providerId="ADAL" clId="{8B03F034-3386-4867-AC3B-20B031765EA1}" dt="2024-10-20T22:15:53.034" v="335" actId="26606"/>
          <ac:spMkLst>
            <pc:docMk/>
            <pc:sldMk cId="3461438102" sldId="258"/>
            <ac:spMk id="20" creationId="{738F59A4-4431-460D-8E49-6E65C189A566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21" creationId="{DAAE4CDD-124C-4DCF-9584-B6033B545DD5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23" creationId="{081E4A58-353D-44AE-B2FC-2A74E2E400F7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24" creationId="{5F937BBF-9326-4230-AB1B-F1795E350559}"/>
          </ac:spMkLst>
        </pc:spChg>
        <pc:spChg chg="add del">
          <ac:chgData name="Bristol, Andrew" userId="3a618a53-1dfb-4eae-998f-46a2454e44a1" providerId="ADAL" clId="{8B03F034-3386-4867-AC3B-20B031765EA1}" dt="2024-10-20T22:15:53.849" v="337" actId="26606"/>
          <ac:spMkLst>
            <pc:docMk/>
            <pc:sldMk cId="3461438102" sldId="258"/>
            <ac:spMk id="27" creationId="{CB49665F-0298-4449-8D2D-209989CB9EE3}"/>
          </ac:spMkLst>
        </pc:spChg>
        <pc:spChg chg="add del">
          <ac:chgData name="Bristol, Andrew" userId="3a618a53-1dfb-4eae-998f-46a2454e44a1" providerId="ADAL" clId="{8B03F034-3386-4867-AC3B-20B031765EA1}" dt="2024-10-20T22:15:53.849" v="337" actId="26606"/>
          <ac:spMkLst>
            <pc:docMk/>
            <pc:sldMk cId="3461438102" sldId="258"/>
            <ac:spMk id="36" creationId="{A71EEC14-174A-46FA-B046-474750457130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40" creationId="{BC68A55F-7B32-44D8-AEE5-1AF40532656C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41" creationId="{CD1AAA2C-FBBE-42AA-B869-31D524B7653F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44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6" creationId="{C2554CA6-288E-4202-BC52-2E5A8F0C0AED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7" creationId="{B10BB131-AC8E-4A8E-A5D1-36260F720C3B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8" creationId="{5B7778FC-632E-4DCA-A7CB-0D7731CCF970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9" creationId="{FA23A907-97FB-4A8F-880A-DD77401C4296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2" creationId="{C0763A76-9F1C-4FC5-82B7-DD475DA461B2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3" creationId="{E81BF4F6-F2CF-4984-9D14-D6966D92F99F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4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7" creationId="{907EF6B7-1338-4443-8C46-6A318D952DF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8" creationId="{DAAE4CDD-124C-4DCF-9584-B6033B545DD5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9" creationId="{081E4A58-353D-44AE-B2FC-2A74E2E400F7}"/>
          </ac:spMkLst>
        </pc:spChg>
        <pc:spChg chg="add mod">
          <ac:chgData name="Bristol, Andrew" userId="3a618a53-1dfb-4eae-998f-46a2454e44a1" providerId="ADAL" clId="{8B03F034-3386-4867-AC3B-20B031765EA1}" dt="2024-10-20T22:16:23.289" v="348" actId="255"/>
          <ac:spMkLst>
            <pc:docMk/>
            <pc:sldMk cId="3461438102" sldId="258"/>
            <ac:spMk id="60" creationId="{64C54E0C-5E81-606D-5DD8-92ED109AA1C1}"/>
          </ac:spMkLst>
        </pc:spChg>
        <pc:grpChg chg="add del">
          <ac:chgData name="Bristol, Andrew" userId="3a618a53-1dfb-4eae-998f-46a2454e44a1" providerId="ADAL" clId="{8B03F034-3386-4867-AC3B-20B031765EA1}" dt="2024-10-20T22:15:53.034" v="335" actId="26606"/>
          <ac:grpSpMkLst>
            <pc:docMk/>
            <pc:sldMk cId="3461438102" sldId="258"/>
            <ac:grpSpMk id="22" creationId="{8A919B9C-5C01-47E4-B2F2-45F589208ABF}"/>
          </ac:grpSpMkLst>
        </pc:grpChg>
        <pc:grpChg chg="add del">
          <ac:chgData name="Bristol, Andrew" userId="3a618a53-1dfb-4eae-998f-46a2454e44a1" providerId="ADAL" clId="{8B03F034-3386-4867-AC3B-20B031765EA1}" dt="2024-10-20T22:15:53.849" v="337" actId="26606"/>
          <ac:grpSpMkLst>
            <pc:docMk/>
            <pc:sldMk cId="3461438102" sldId="258"/>
            <ac:grpSpMk id="28" creationId="{43F5E015-E085-4624-B431-B42414448684}"/>
          </ac:grpSpMkLst>
        </pc:grpChg>
        <pc:grpChg chg="add del">
          <ac:chgData name="Bristol, Andrew" userId="3a618a53-1dfb-4eae-998f-46a2454e44a1" providerId="ADAL" clId="{8B03F034-3386-4867-AC3B-20B031765EA1}" dt="2024-10-20T22:15:53.849" v="337" actId="26606"/>
          <ac:grpSpMkLst>
            <pc:docMk/>
            <pc:sldMk cId="3461438102" sldId="258"/>
            <ac:grpSpMk id="37" creationId="{EEB6CB95-E653-4C6C-AE51-62FD848E8D5B}"/>
          </ac:grpSpMkLst>
        </pc:grpChg>
        <pc:graphicFrameChg chg="add del">
          <ac:chgData name="Bristol, Andrew" userId="3a618a53-1dfb-4eae-998f-46a2454e44a1" providerId="ADAL" clId="{8B03F034-3386-4867-AC3B-20B031765EA1}" dt="2024-10-20T22:15:53.034" v="335" actId="26606"/>
          <ac:graphicFrameMkLst>
            <pc:docMk/>
            <pc:sldMk cId="3461438102" sldId="258"/>
            <ac:graphicFrameMk id="16" creationId="{886663BE-0027-5C2E-A349-AD5F65421DB9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5:53.849" v="337" actId="26606"/>
          <ac:graphicFrameMkLst>
            <pc:docMk/>
            <pc:sldMk cId="3461438102" sldId="258"/>
            <ac:graphicFrameMk id="38" creationId="{F8CD80EB-7FED-4EE0-D6AA-DC07E519CB9A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5:55.129" v="339" actId="26606"/>
          <ac:graphicFrameMkLst>
            <pc:docMk/>
            <pc:sldMk cId="3461438102" sldId="258"/>
            <ac:graphicFrameMk id="42" creationId="{525D2C7C-2B31-0204-C690-620D18B903A2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6:05.801" v="343" actId="26606"/>
          <ac:graphicFrameMkLst>
            <pc:docMk/>
            <pc:sldMk cId="3461438102" sldId="258"/>
            <ac:graphicFrameMk id="50" creationId="{33C3CF8E-117E-39B8-3837-568BDA6405E3}"/>
          </ac:graphicFrameMkLst>
        </pc:graphicFrameChg>
        <pc:picChg chg="add del">
          <ac:chgData name="Bristol, Andrew" userId="3a618a53-1dfb-4eae-998f-46a2454e44a1" providerId="ADAL" clId="{8B03F034-3386-4867-AC3B-20B031765EA1}" dt="2024-10-20T22:16:10.895" v="345" actId="26606"/>
          <ac:picMkLst>
            <pc:docMk/>
            <pc:sldMk cId="3461438102" sldId="258"/>
            <ac:picMk id="55" creationId="{AF12C884-895C-DB52-200A-D6A0676780A9}"/>
          </ac:picMkLst>
        </pc:pic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3611319938" sldId="259"/>
        </pc:sldMkLst>
        <pc:spChg chg="mod">
          <ac:chgData name="Bristol, Andrew" userId="3a618a53-1dfb-4eae-998f-46a2454e44a1" providerId="ADAL" clId="{8B03F034-3386-4867-AC3B-20B031765EA1}" dt="2024-10-20T22:12:45.743" v="284" actId="26606"/>
          <ac:spMkLst>
            <pc:docMk/>
            <pc:sldMk cId="3611319938" sldId="259"/>
            <ac:spMk id="2" creationId="{A9161161-1109-3C02-E7B8-53D919177474}"/>
          </ac:spMkLst>
        </pc:spChg>
        <pc:spChg chg="mod">
          <ac:chgData name="Bristol, Andrew" userId="3a618a53-1dfb-4eae-998f-46a2454e44a1" providerId="ADAL" clId="{8B03F034-3386-4867-AC3B-20B031765EA1}" dt="2024-10-20T22:12:45.743" v="284" actId="26606"/>
          <ac:spMkLst>
            <pc:docMk/>
            <pc:sldMk cId="3611319938" sldId="259"/>
            <ac:spMk id="3" creationId="{0F4B70AB-F316-475B-893D-FF64CCD7107B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8" creationId="{46F1F2C8-798B-4CCE-A851-94AFAF350BE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0" creationId="{755E9CD0-04B0-4A3C-B291-AD913379C713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2" creationId="{1DD8BF3B-6066-418C-8D1A-75C5E396FC04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4" creationId="{80BC66F9-7A74-4286-AD22-1174052CC22C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6" creationId="{D8142CC3-2B5C-48E6-9DF0-6C8ACBAF23EF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0" creationId="{46A89C79-8EF3-4AF9-B3D9-59A883F41C83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2" creationId="{EFE5CE34-4543-42E5-B82C-1F3D12422CD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4" creationId="{72AF41FE-63D7-4695-81D2-66D2510E4486}"/>
          </ac:spMkLst>
        </pc:sp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3611319938" sldId="259"/>
            <ac:cxnSpMk id="18" creationId="{7B2D303B-3DD0-4319-9EAD-361847FEC71D}"/>
          </ac:cxnSpMkLst>
        </pc:cxnChg>
      </pc:sldChg>
      <pc:sldChg chg="addSp delSp modSp new mod setBg delDesignElem">
        <pc:chgData name="Bristol, Andrew" userId="3a618a53-1dfb-4eae-998f-46a2454e44a1" providerId="ADAL" clId="{8B03F034-3386-4867-AC3B-20B031765EA1}" dt="2024-10-20T22:19:45.760" v="371" actId="26606"/>
        <pc:sldMkLst>
          <pc:docMk/>
          <pc:sldMk cId="188289060" sldId="260"/>
        </pc:sldMkLst>
        <pc:spChg chg="mo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" creationId="{6A13209E-CCFB-D50F-DA64-130FA3613E34}"/>
          </ac:spMkLst>
        </pc:spChg>
        <pc:spChg chg="add del mod">
          <ac:chgData name="Bristol, Andrew" userId="3a618a53-1dfb-4eae-998f-46a2454e44a1" providerId="ADAL" clId="{8B03F034-3386-4867-AC3B-20B031765EA1}" dt="2024-10-20T22:12:15.679" v="282" actId="26606"/>
          <ac:spMkLst>
            <pc:docMk/>
            <pc:sldMk cId="188289060" sldId="260"/>
            <ac:spMk id="3" creationId="{477227D5-A53F-B679-F2F7-93CAF9E93992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9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2:03.690" v="277" actId="26606"/>
          <ac:spMkLst>
            <pc:docMk/>
            <pc:sldMk cId="188289060" sldId="260"/>
            <ac:spMk id="10" creationId="{B50AB553-2A96-4A92-96F2-93548E096954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1" creationId="{79FCBE05-E963-41B2-97FD-8631A61EB2A9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3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5" creationId="{4D233ACE-F3A1-4543-B9F4-425DDA579332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7" creationId="{C0763A76-9F1C-4FC5-82B7-DD475DA461B2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8" creationId="{E81BF4F6-F2CF-4984-9D14-D6966D92F99F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9" creationId="{477227D5-A53F-B679-F2F7-93CAF9E93992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2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3" creationId="{79FCBE05-E963-41B2-97FD-8631A61EB2A9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4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5" creationId="{4D233ACE-F3A1-4543-B9F4-425DDA579332}"/>
          </ac:spMkLst>
        </pc:spChg>
        <pc:spChg chg="ad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31" creationId="{58086AEC-04C2-4BC4-BFB8-0135965C74A8}"/>
          </ac:spMkLst>
        </pc:spChg>
        <pc:spChg chg="ad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33" creationId="{20C3BE3F-B8A9-4DC9-A867-EC91736FAA07}"/>
          </ac:spMkLst>
        </pc:spChg>
        <pc:grpChg chg="add">
          <ac:chgData name="Bristol, Andrew" userId="3a618a53-1dfb-4eae-998f-46a2454e44a1" providerId="ADAL" clId="{8B03F034-3386-4867-AC3B-20B031765EA1}" dt="2024-10-20T22:19:45.760" v="371" actId="26606"/>
          <ac:grpSpMkLst>
            <pc:docMk/>
            <pc:sldMk cId="188289060" sldId="260"/>
            <ac:grpSpMk id="35" creationId="{0CA2F3D1-53F2-478B-949B-6D4EA2E4E43E}"/>
          </ac:grpSpMkLst>
        </pc:grpChg>
        <pc:graphicFrameChg chg="add del">
          <ac:chgData name="Bristol, Andrew" userId="3a618a53-1dfb-4eae-998f-46a2454e44a1" providerId="ADAL" clId="{8B03F034-3386-4867-AC3B-20B031765EA1}" dt="2024-10-20T22:12:03.690" v="277" actId="26606"/>
          <ac:graphicFrameMkLst>
            <pc:docMk/>
            <pc:sldMk cId="188289060" sldId="260"/>
            <ac:graphicFrameMk id="5" creationId="{2DDFB0EB-6E64-DCE4-67C4-749500BEC493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2:05.107" v="279" actId="26606"/>
          <ac:graphicFrameMkLst>
            <pc:docMk/>
            <pc:sldMk cId="188289060" sldId="260"/>
            <ac:graphicFrameMk id="12" creationId="{961E07D4-E9E9-0847-C945-A8D1B2331270}"/>
          </ac:graphicFrameMkLst>
        </pc:graphicFrameChg>
        <pc:graphicFrameChg chg="add mod modGraphic">
          <ac:chgData name="Bristol, Andrew" userId="3a618a53-1dfb-4eae-998f-46a2454e44a1" providerId="ADAL" clId="{8B03F034-3386-4867-AC3B-20B031765EA1}" dt="2024-10-20T22:19:45.760" v="371" actId="26606"/>
          <ac:graphicFrameMkLst>
            <pc:docMk/>
            <pc:sldMk cId="188289060" sldId="260"/>
            <ac:graphicFrameMk id="26" creationId="{961E07D4-E9E9-0847-C945-A8D1B2331270}"/>
          </ac:graphicFrameMkLst>
        </pc:graphicFrameChg>
        <pc:picChg chg="add del">
          <ac:chgData name="Bristol, Andrew" userId="3a618a53-1dfb-4eae-998f-46a2454e44a1" providerId="ADAL" clId="{8B03F034-3386-4867-AC3B-20B031765EA1}" dt="2024-10-20T22:12:03.690" v="277" actId="26606"/>
          <ac:picMkLst>
            <pc:docMk/>
            <pc:sldMk cId="188289060" sldId="260"/>
            <ac:picMk id="6" creationId="{6C35928F-479D-E4D7-E491-D7DAA01B5801}"/>
          </ac:picMkLst>
        </pc:picChg>
        <pc:picChg chg="add del">
          <ac:chgData name="Bristol, Andrew" userId="3a618a53-1dfb-4eae-998f-46a2454e44a1" providerId="ADAL" clId="{8B03F034-3386-4867-AC3B-20B031765EA1}" dt="2024-10-20T22:12:15.660" v="281" actId="26606"/>
          <ac:picMkLst>
            <pc:docMk/>
            <pc:sldMk cId="188289060" sldId="260"/>
            <ac:picMk id="20" creationId="{C3736D82-FDAC-CE44-40A6-D38CE8BB6317}"/>
          </ac:picMkLst>
        </pc:picChg>
      </pc:sldChg>
      <pc:sldChg chg="addSp delSp modSp new mod">
        <pc:chgData name="Bristol, Andrew" userId="3a618a53-1dfb-4eae-998f-46a2454e44a1" providerId="ADAL" clId="{8B03F034-3386-4867-AC3B-20B031765EA1}" dt="2024-10-20T22:18:01.512" v="364"/>
        <pc:sldMkLst>
          <pc:docMk/>
          <pc:sldMk cId="4292292137" sldId="261"/>
        </pc:sldMkLst>
        <pc:spChg chg="mod">
          <ac:chgData name="Bristol, Andrew" userId="3a618a53-1dfb-4eae-998f-46a2454e44a1" providerId="ADAL" clId="{8B03F034-3386-4867-AC3B-20B031765EA1}" dt="2024-10-20T22:18:01.512" v="364"/>
          <ac:spMkLst>
            <pc:docMk/>
            <pc:sldMk cId="4292292137" sldId="261"/>
            <ac:spMk id="2" creationId="{429DC726-D8F0-859D-A454-8A97EC1DAC05}"/>
          </ac:spMkLst>
        </pc:spChg>
        <pc:spChg chg="del">
          <ac:chgData name="Bristol, Andrew" userId="3a618a53-1dfb-4eae-998f-46a2454e44a1" providerId="ADAL" clId="{8B03F034-3386-4867-AC3B-20B031765EA1}" dt="2024-10-20T22:02:24.251" v="205"/>
          <ac:spMkLst>
            <pc:docMk/>
            <pc:sldMk cId="4292292137" sldId="261"/>
            <ac:spMk id="3" creationId="{FFEA5562-6E19-DEDE-25DC-660344B5F43A}"/>
          </ac:spMkLst>
        </pc:spChg>
        <pc:graphicFrameChg chg="add mod">
          <ac:chgData name="Bristol, Andrew" userId="3a618a53-1dfb-4eae-998f-46a2454e44a1" providerId="ADAL" clId="{8B03F034-3386-4867-AC3B-20B031765EA1}" dt="2024-10-20T22:10:46.759" v="269" actId="14100"/>
          <ac:graphicFrameMkLst>
            <pc:docMk/>
            <pc:sldMk cId="4292292137" sldId="261"/>
            <ac:graphicFrameMk id="4" creationId="{C6000009-47FC-C80B-0A49-7DBE45D2B902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34.425" v="258" actId="1076"/>
          <ac:graphicFrameMkLst>
            <pc:docMk/>
            <pc:sldMk cId="4292292137" sldId="261"/>
            <ac:graphicFrameMk id="5" creationId="{09B25658-4638-6FE4-474B-12B9E985565F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30.401" v="257" actId="1076"/>
          <ac:graphicFrameMkLst>
            <pc:docMk/>
            <pc:sldMk cId="4292292137" sldId="261"/>
            <ac:graphicFrameMk id="6" creationId="{2A61BEBC-6912-36EB-8A7F-7BD59B02BDF4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44.409" v="264" actId="14100"/>
          <ac:graphicFrameMkLst>
            <pc:docMk/>
            <pc:sldMk cId="4292292137" sldId="261"/>
            <ac:graphicFrameMk id="7" creationId="{7EA33609-11F5-3D8A-F0A5-DCDC37AEBFBF}"/>
          </ac:graphicFrameMkLst>
        </pc:graphicFrameChg>
        <pc:graphicFrameChg chg="add del mod">
          <ac:chgData name="Bristol, Andrew" userId="3a618a53-1dfb-4eae-998f-46a2454e44a1" providerId="ADAL" clId="{8B03F034-3386-4867-AC3B-20B031765EA1}" dt="2024-10-20T22:05:42.432" v="231"/>
          <ac:graphicFrameMkLst>
            <pc:docMk/>
            <pc:sldMk cId="4292292137" sldId="261"/>
            <ac:graphicFrameMk id="8" creationId="{AA934A6C-E9DA-69B0-AB0D-CA6DDD60D7BC}"/>
          </ac:graphicFrameMkLst>
        </pc:graphicFrameChg>
        <pc:graphicFrameChg chg="add del mod">
          <ac:chgData name="Bristol, Andrew" userId="3a618a53-1dfb-4eae-998f-46a2454e44a1" providerId="ADAL" clId="{8B03F034-3386-4867-AC3B-20B031765EA1}" dt="2024-10-20T22:06:09.699" v="239"/>
          <ac:graphicFrameMkLst>
            <pc:docMk/>
            <pc:sldMk cId="4292292137" sldId="261"/>
            <ac:graphicFrameMk id="9" creationId="{374172D9-4AAE-DB23-25F9-5A390290F249}"/>
          </ac:graphicFrameMkLst>
        </pc:graphicFrameChg>
        <pc:graphicFrameChg chg="add mod modGraphic">
          <ac:chgData name="Bristol, Andrew" userId="3a618a53-1dfb-4eae-998f-46a2454e44a1" providerId="ADAL" clId="{8B03F034-3386-4867-AC3B-20B031765EA1}" dt="2024-10-20T22:11:12.865" v="271" actId="14100"/>
          <ac:graphicFrameMkLst>
            <pc:docMk/>
            <pc:sldMk cId="4292292137" sldId="261"/>
            <ac:graphicFrameMk id="10" creationId="{5CC7CB58-DB82-94DE-1F14-B7DFE4258B1B}"/>
          </ac:graphicFrameMkLst>
        </pc:graphicFrame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2168790665" sldId="262"/>
        </pc:sldMkLst>
        <pc:spChg chg="mod">
          <ac:chgData name="Bristol, Andrew" userId="3a618a53-1dfb-4eae-998f-46a2454e44a1" providerId="ADAL" clId="{8B03F034-3386-4867-AC3B-20B031765EA1}" dt="2024-10-20T22:13:19.335" v="291" actId="26606"/>
          <ac:spMkLst>
            <pc:docMk/>
            <pc:sldMk cId="2168790665" sldId="262"/>
            <ac:spMk id="2" creationId="{0CD0BFA2-E190-8231-4237-FE3CCE763685}"/>
          </ac:spMkLst>
        </pc:spChg>
        <pc:spChg chg="add del">
          <ac:chgData name="Bristol, Andrew" userId="3a618a53-1dfb-4eae-998f-46a2454e44a1" providerId="ADAL" clId="{8B03F034-3386-4867-AC3B-20B031765EA1}" dt="2024-10-20T22:13:19.335" v="291" actId="26606"/>
          <ac:spMkLst>
            <pc:docMk/>
            <pc:sldMk cId="2168790665" sldId="262"/>
            <ac:spMk id="3" creationId="{793FE9F6-0952-D5E9-EA4C-1F1708ADF2D2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8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3:12.809" v="286" actId="26606"/>
          <ac:spMkLst>
            <pc:docMk/>
            <pc:sldMk cId="2168790665" sldId="262"/>
            <ac:spMk id="9" creationId="{37C89E4B-3C9F-44B9-8B86-D9E3D112D8EC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0" creationId="{A4026A73-1F7F-49F2-B319-8CA3B3D53269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2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4" creationId="{7F488E8B-4E1E-4402-8935-D4E6C02615C7}"/>
          </ac:spMkLst>
        </pc:spChg>
        <pc:spChg chg="add del">
          <ac:chgData name="Bristol, Andrew" userId="3a618a53-1dfb-4eae-998f-46a2454e44a1" providerId="ADAL" clId="{8B03F034-3386-4867-AC3B-20B031765EA1}" dt="2024-10-20T22:13:16.049" v="288" actId="26606"/>
          <ac:spMkLst>
            <pc:docMk/>
            <pc:sldMk cId="2168790665" sldId="262"/>
            <ac:spMk id="16" creationId="{A414F261-E931-45CB-8605-20FFD6826336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21" creationId="{793FE9F6-0952-D5E9-EA4C-1F1708ADF2D2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2168790665" sldId="262"/>
            <ac:spMk id="24" creationId="{37C89E4B-3C9F-44B9-8B86-D9E3D112D8EC}"/>
          </ac:spMkLst>
        </pc:spChg>
        <pc:picChg chg="add del">
          <ac:chgData name="Bristol, Andrew" userId="3a618a53-1dfb-4eae-998f-46a2454e44a1" providerId="ADAL" clId="{8B03F034-3386-4867-AC3B-20B031765EA1}" dt="2024-10-20T22:13:12.809" v="286" actId="26606"/>
          <ac:picMkLst>
            <pc:docMk/>
            <pc:sldMk cId="2168790665" sldId="262"/>
            <ac:picMk id="5" creationId="{E40D70B4-4612-2742-F8F1-2B0946C07454}"/>
          </ac:picMkLst>
        </pc:picChg>
        <pc:picChg chg="add del">
          <ac:chgData name="Bristol, Andrew" userId="3a618a53-1dfb-4eae-998f-46a2454e44a1" providerId="ADAL" clId="{8B03F034-3386-4867-AC3B-20B031765EA1}" dt="2024-10-20T22:13:16.049" v="288" actId="26606"/>
          <ac:picMkLst>
            <pc:docMk/>
            <pc:sldMk cId="2168790665" sldId="262"/>
            <ac:picMk id="15" creationId="{B1E9D661-F0D9-B248-9177-B9F005D3C063}"/>
          </ac:picMkLst>
        </pc:picChg>
        <pc:picChg chg="add">
          <ac:chgData name="Bristol, Andrew" userId="3a618a53-1dfb-4eae-998f-46a2454e44a1" providerId="ADAL" clId="{8B03F034-3386-4867-AC3B-20B031765EA1}" dt="2024-10-20T22:13:19.335" v="291" actId="26606"/>
          <ac:picMkLst>
            <pc:docMk/>
            <pc:sldMk cId="2168790665" sldId="262"/>
            <ac:picMk id="23" creationId="{E40D70B4-4612-2742-F8F1-2B0946C07454}"/>
          </ac:picMkLst>
        </pc:picChg>
        <pc:cxnChg chg="add del">
          <ac:chgData name="Bristol, Andrew" userId="3a618a53-1dfb-4eae-998f-46a2454e44a1" providerId="ADAL" clId="{8B03F034-3386-4867-AC3B-20B031765EA1}" dt="2024-10-20T22:13:12.809" v="286" actId="26606"/>
          <ac:cxnSpMkLst>
            <pc:docMk/>
            <pc:sldMk cId="2168790665" sldId="262"/>
            <ac:cxnSpMk id="11" creationId="{AA2EAA10-076F-46BD-8F0F-B9A2FB77A85C}"/>
          </ac:cxnSpMkLst>
        </pc:cxnChg>
        <pc:cxnChg chg="add del">
          <ac:chgData name="Bristol, Andrew" userId="3a618a53-1dfb-4eae-998f-46a2454e44a1" providerId="ADAL" clId="{8B03F034-3386-4867-AC3B-20B031765EA1}" dt="2024-10-20T22:13:12.809" v="286" actId="26606"/>
          <ac:cxnSpMkLst>
            <pc:docMk/>
            <pc:sldMk cId="2168790665" sldId="262"/>
            <ac:cxnSpMk id="13" creationId="{D891E407-403B-4764-86C9-33A56D3BCAA3}"/>
          </ac:cxnSpMkLst>
        </pc:cxnChg>
        <pc:cxnChg chg="add del">
          <ac:chgData name="Bristol, Andrew" userId="3a618a53-1dfb-4eae-998f-46a2454e44a1" providerId="ADAL" clId="{8B03F034-3386-4867-AC3B-20B031765EA1}" dt="2024-10-20T22:13:16.049" v="288" actId="26606"/>
          <ac:cxnSpMkLst>
            <pc:docMk/>
            <pc:sldMk cId="2168790665" sldId="262"/>
            <ac:cxnSpMk id="17" creationId="{B63CF8AD-BB19-4F90-BDE5-B3B3F56F4E4A}"/>
          </ac:cxnSpMkLst>
        </pc:cxnChg>
        <pc:cxnChg chg="add del">
          <ac:chgData name="Bristol, Andrew" userId="3a618a53-1dfb-4eae-998f-46a2454e44a1" providerId="ADAL" clId="{8B03F034-3386-4867-AC3B-20B031765EA1}" dt="2024-10-20T22:13:16.049" v="288" actId="26606"/>
          <ac:cxnSpMkLst>
            <pc:docMk/>
            <pc:sldMk cId="2168790665" sldId="262"/>
            <ac:cxnSpMk id="18" creationId="{224E62CA-FAA3-4628-AEF3-5033C771498B}"/>
          </ac:cxnSpMkLst>
        </pc:cxnChg>
        <pc:cxnChg chg="add del">
          <ac:chgData name="Bristol, Andrew" userId="3a618a53-1dfb-4eae-998f-46a2454e44a1" providerId="ADAL" clId="{8B03F034-3386-4867-AC3B-20B031765EA1}" dt="2024-10-20T22:13:19.311" v="290" actId="26606"/>
          <ac:cxnSpMkLst>
            <pc:docMk/>
            <pc:sldMk cId="2168790665" sldId="262"/>
            <ac:cxnSpMk id="20" creationId="{23AAC9B5-8015-485C-ACF9-A750390E9A56}"/>
          </ac:cxnSpMkLst>
        </pc:cxn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2168790665" sldId="262"/>
            <ac:cxnSpMk id="25" creationId="{AA2EAA10-076F-46BD-8F0F-B9A2FB77A85C}"/>
          </ac:cxnSpMkLst>
        </pc:cxn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2168790665" sldId="262"/>
            <ac:cxnSpMk id="26" creationId="{D891E407-403B-4764-86C9-33A56D3BCAA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sdtwo-my.sharepoint.com/personal/abristol_hsd2_org/Documents/Downloads/Garrett_Bristol_Coffee_Shop_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sdtwo-my.sharepoint.com/personal/abristol_hsd2_org/Documents/Downloads/Garrett_Bristol_Coffee_Shop_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sdtwo-my.sharepoint.com/personal/abristol_hsd2_org/Documents/Downloads/Garrett_Bristol_Coffee_Shop_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sdtwo-my.sharepoint.com/personal/abristol_hsd2_org/Documents/Downloads/Garrett_Bristol_Coffee_Shop_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[Garrett_Bristol_Coffee_Shop_Sales.xlsx]Dashboard!PivotTable1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Revenue </a:t>
            </a:r>
            <a:r>
              <a:rPr lang="en-US"/>
              <a:t>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1750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1750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1750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Dashboard!$A$4:$A$10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Dashboard!$B$4:$B$10</c:f>
              <c:numCache>
                <c:formatCode>"$"#,##0</c:formatCode>
                <c:ptCount val="6"/>
                <c:pt idx="0">
                  <c:v>81677.739999999278</c:v>
                </c:pt>
                <c:pt idx="1">
                  <c:v>76145.18999999958</c:v>
                </c:pt>
                <c:pt idx="2">
                  <c:v>98834.680000000008</c:v>
                </c:pt>
                <c:pt idx="3">
                  <c:v>118941.08000000106</c:v>
                </c:pt>
                <c:pt idx="4">
                  <c:v>156727.76000000449</c:v>
                </c:pt>
                <c:pt idx="5">
                  <c:v>166485.88000000533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8C-4DDD-882C-65D225063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3609184"/>
        <c:axId val="1434416240"/>
      </c:lineChart>
      <c:catAx>
        <c:axId val="15036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416240"/>
        <c:crosses val="autoZero"/>
        <c:auto val="1"/>
        <c:lblAlgn val="ctr"/>
        <c:lblOffset val="100"/>
        <c:noMultiLvlLbl val="0"/>
      </c:catAx>
      <c:valAx>
        <c:axId val="1434416240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6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[Garrett_Bristol_Coffee_Shop_Sales.xlsx]Dashboard!PivotTable2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Transactions</a:t>
            </a:r>
            <a:r>
              <a:rPr lang="en-US" baseline="0"/>
              <a:t> by </a:t>
            </a:r>
            <a:r>
              <a:rPr lang="en-US" b="1" baseline="0"/>
              <a:t>Day of Week</a:t>
            </a:r>
            <a:endParaRPr lang="en-US" b="1"/>
          </a:p>
        </c:rich>
      </c:tx>
      <c:layout>
        <c:manualLayout>
          <c:xMode val="edge"/>
          <c:yMode val="edge"/>
          <c:x val="0.26862745098039215"/>
          <c:y val="5.0574712643678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Dashboard!$A$13:$A$20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Dashboard!$B$13:$B$20</c:f>
              <c:numCache>
                <c:formatCode>General</c:formatCode>
                <c:ptCount val="7"/>
                <c:pt idx="0">
                  <c:v>21643</c:v>
                </c:pt>
                <c:pt idx="1">
                  <c:v>21202</c:v>
                </c:pt>
                <c:pt idx="2">
                  <c:v>21310</c:v>
                </c:pt>
                <c:pt idx="3">
                  <c:v>21654</c:v>
                </c:pt>
                <c:pt idx="4">
                  <c:v>21701</c:v>
                </c:pt>
                <c:pt idx="5">
                  <c:v>20510</c:v>
                </c:pt>
                <c:pt idx="6">
                  <c:v>21096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0-4F18-8119-ADBE09BD4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38288"/>
        <c:axId val="1431623216"/>
      </c:barChart>
      <c:catAx>
        <c:axId val="33043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623216"/>
        <c:crosses val="autoZero"/>
        <c:auto val="1"/>
        <c:lblAlgn val="ctr"/>
        <c:lblOffset val="100"/>
        <c:noMultiLvlLbl val="0"/>
      </c:catAx>
      <c:valAx>
        <c:axId val="143162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3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[Garrett_Bristol_Coffee_Shop_Sales.xlsx]Dashboard!PivotTable3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Transactions</a:t>
            </a:r>
            <a:r>
              <a:rPr lang="en-US" baseline="0"/>
              <a:t> by </a:t>
            </a:r>
            <a:r>
              <a:rPr lang="en-US" b="1" baseline="0"/>
              <a:t>Hour of Day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Dashboard!$A$23:$A$38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Dashboard!$B$23:$B$38</c:f>
              <c:numCache>
                <c:formatCode>General</c:formatCode>
                <c:ptCount val="15"/>
                <c:pt idx="0">
                  <c:v>4594</c:v>
                </c:pt>
                <c:pt idx="1">
                  <c:v>13428</c:v>
                </c:pt>
                <c:pt idx="2">
                  <c:v>17654</c:v>
                </c:pt>
                <c:pt idx="3">
                  <c:v>17764</c:v>
                </c:pt>
                <c:pt idx="4">
                  <c:v>18545</c:v>
                </c:pt>
                <c:pt idx="5">
                  <c:v>9766</c:v>
                </c:pt>
                <c:pt idx="6">
                  <c:v>8708</c:v>
                </c:pt>
                <c:pt idx="7">
                  <c:v>8714</c:v>
                </c:pt>
                <c:pt idx="8">
                  <c:v>8933</c:v>
                </c:pt>
                <c:pt idx="9">
                  <c:v>8979</c:v>
                </c:pt>
                <c:pt idx="10">
                  <c:v>9093</c:v>
                </c:pt>
                <c:pt idx="11">
                  <c:v>8745</c:v>
                </c:pt>
                <c:pt idx="12">
                  <c:v>7498</c:v>
                </c:pt>
                <c:pt idx="13">
                  <c:v>6092</c:v>
                </c:pt>
                <c:pt idx="14">
                  <c:v>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1-49D0-B872-C3A50E73E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350480"/>
        <c:axId val="1182907760"/>
      </c:barChart>
      <c:catAx>
        <c:axId val="32735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07760"/>
        <c:crosses val="autoZero"/>
        <c:auto val="1"/>
        <c:lblAlgn val="ctr"/>
        <c:lblOffset val="100"/>
        <c:noMultiLvlLbl val="0"/>
      </c:catAx>
      <c:valAx>
        <c:axId val="118290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5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[Garrett_Bristol_Coffee_Shop_Sales.xlsx]Dashboard!PivotTable4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Transactions</a:t>
            </a:r>
            <a:r>
              <a:rPr lang="en-US" baseline="0"/>
              <a:t> by </a:t>
            </a:r>
            <a:r>
              <a:rPr lang="en-US" b="1" baseline="0"/>
              <a:t>Product Category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Dashboard!$A$41:$A$50</c:f>
              <c:strCache>
                <c:ptCount val="9"/>
                <c:pt idx="0">
                  <c:v>Coffee</c:v>
                </c:pt>
                <c:pt idx="1">
                  <c:v>Tea</c:v>
                </c:pt>
                <c:pt idx="2">
                  <c:v>Bakery</c:v>
                </c:pt>
                <c:pt idx="3">
                  <c:v>Drinking Chocolate</c:v>
                </c:pt>
                <c:pt idx="4">
                  <c:v>Flavours</c:v>
                </c:pt>
                <c:pt idx="5">
                  <c:v>Coffee beans</c:v>
                </c:pt>
                <c:pt idx="6">
                  <c:v>Loose Tea</c:v>
                </c:pt>
                <c:pt idx="7">
                  <c:v>Branded</c:v>
                </c:pt>
                <c:pt idx="8">
                  <c:v>Packaged Chocolate</c:v>
                </c:pt>
              </c:strCache>
            </c:strRef>
          </c:cat>
          <c:val>
            <c:numRef>
              <c:f>Dashboard!$B$41:$B$50</c:f>
              <c:numCache>
                <c:formatCode>General</c:formatCode>
                <c:ptCount val="9"/>
                <c:pt idx="0">
                  <c:v>58416</c:v>
                </c:pt>
                <c:pt idx="1">
                  <c:v>45449</c:v>
                </c:pt>
                <c:pt idx="2">
                  <c:v>22796</c:v>
                </c:pt>
                <c:pt idx="3">
                  <c:v>11468</c:v>
                </c:pt>
                <c:pt idx="4">
                  <c:v>6790</c:v>
                </c:pt>
                <c:pt idx="5">
                  <c:v>1753</c:v>
                </c:pt>
                <c:pt idx="6">
                  <c:v>1210</c:v>
                </c:pt>
                <c:pt idx="7">
                  <c:v>747</c:v>
                </c:pt>
                <c:pt idx="8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E-457B-BF45-DD4DF3CD0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8370336"/>
        <c:axId val="1661007760"/>
      </c:barChart>
      <c:catAx>
        <c:axId val="3283703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007760"/>
        <c:crosses val="autoZero"/>
        <c:auto val="1"/>
        <c:lblAlgn val="ctr"/>
        <c:lblOffset val="100"/>
        <c:noMultiLvlLbl val="0"/>
      </c:catAx>
      <c:valAx>
        <c:axId val="166100776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32837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A8513-C256-4DD0-82D8-9D2FE94536B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E426E-1BBA-4A30-AB06-507A307889DC}">
      <dgm:prSet/>
      <dgm:spPr/>
      <dgm:t>
        <a:bodyPr/>
        <a:lstStyle/>
        <a:p>
          <a:r>
            <a:rPr lang="en-US" dirty="0"/>
            <a:t>A new date and time fields, noted in orange to stand out, and prepare it for analysis.</a:t>
          </a:r>
        </a:p>
      </dgm:t>
    </dgm:pt>
    <dgm:pt modelId="{354F80B9-6803-4A0B-A2DF-FC4A765F06A7}" type="parTrans" cxnId="{8E94FC1C-1E36-4036-9BFF-3B5E7E12E3F2}">
      <dgm:prSet/>
      <dgm:spPr/>
      <dgm:t>
        <a:bodyPr/>
        <a:lstStyle/>
        <a:p>
          <a:endParaRPr lang="en-US"/>
        </a:p>
      </dgm:t>
    </dgm:pt>
    <dgm:pt modelId="{EBA821F6-D31C-4340-9FE0-9FB3A62DAC37}" type="sibTrans" cxnId="{8E94FC1C-1E36-4036-9BFF-3B5E7E12E3F2}">
      <dgm:prSet/>
      <dgm:spPr/>
      <dgm:t>
        <a:bodyPr/>
        <a:lstStyle/>
        <a:p>
          <a:endParaRPr lang="en-US"/>
        </a:p>
      </dgm:t>
    </dgm:pt>
    <dgm:pt modelId="{AC02F444-32B0-43F7-8B58-116FC32F9C93}">
      <dgm:prSet/>
      <dgm:spPr/>
      <dgm:t>
        <a:bodyPr/>
        <a:lstStyle/>
        <a:p>
          <a:r>
            <a:rPr lang="en-US"/>
            <a:t>I used Excel PivotTables to ingest the data, note trends over time and across different products. </a:t>
          </a:r>
        </a:p>
      </dgm:t>
    </dgm:pt>
    <dgm:pt modelId="{27AB86F7-3A6C-48C3-A746-5A968D607175}" type="parTrans" cxnId="{1CF71074-8ED3-4C9C-B00A-A014CBC1DE57}">
      <dgm:prSet/>
      <dgm:spPr/>
      <dgm:t>
        <a:bodyPr/>
        <a:lstStyle/>
        <a:p>
          <a:endParaRPr lang="en-US"/>
        </a:p>
      </dgm:t>
    </dgm:pt>
    <dgm:pt modelId="{D086218D-874D-4AF5-AB79-C9A8431681E2}" type="sibTrans" cxnId="{1CF71074-8ED3-4C9C-B00A-A014CBC1DE57}">
      <dgm:prSet/>
      <dgm:spPr/>
      <dgm:t>
        <a:bodyPr/>
        <a:lstStyle/>
        <a:p>
          <a:endParaRPr lang="en-US"/>
        </a:p>
      </dgm:t>
    </dgm:pt>
    <dgm:pt modelId="{B20A7603-3E32-4594-9F6E-EC96395740EC}">
      <dgm:prSet/>
      <dgm:spPr/>
      <dgm:t>
        <a:bodyPr/>
        <a:lstStyle/>
        <a:p>
          <a:r>
            <a:rPr lang="en-US"/>
            <a:t>I brought everything together by creating interactive visualizations with Pivot Charts, designing a dashboard with a user interface, recommending several business changes to help the coffee shop improve its operations.</a:t>
          </a:r>
        </a:p>
      </dgm:t>
    </dgm:pt>
    <dgm:pt modelId="{AC195932-17F8-4B14-8F8A-27AA7ED06841}" type="parTrans" cxnId="{29BE508F-8FF2-40AD-93EC-91E44B27059C}">
      <dgm:prSet/>
      <dgm:spPr/>
      <dgm:t>
        <a:bodyPr/>
        <a:lstStyle/>
        <a:p>
          <a:endParaRPr lang="en-US"/>
        </a:p>
      </dgm:t>
    </dgm:pt>
    <dgm:pt modelId="{881F787D-FA98-4878-B016-A6C0CC2A847D}" type="sibTrans" cxnId="{29BE508F-8FF2-40AD-93EC-91E44B27059C}">
      <dgm:prSet/>
      <dgm:spPr/>
      <dgm:t>
        <a:bodyPr/>
        <a:lstStyle/>
        <a:p>
          <a:endParaRPr lang="en-US"/>
        </a:p>
      </dgm:t>
    </dgm:pt>
    <dgm:pt modelId="{B8CE3957-B121-4D9E-B265-DAE9239E4AA6}" type="pres">
      <dgm:prSet presAssocID="{842A8513-C256-4DD0-82D8-9D2FE94536B0}" presName="Name0" presStyleCnt="0">
        <dgm:presLayoutVars>
          <dgm:dir/>
          <dgm:animLvl val="lvl"/>
          <dgm:resizeHandles val="exact"/>
        </dgm:presLayoutVars>
      </dgm:prSet>
      <dgm:spPr/>
    </dgm:pt>
    <dgm:pt modelId="{E4FBD6DA-CBE1-44F3-9A7F-E3A16EF28510}" type="pres">
      <dgm:prSet presAssocID="{B20A7603-3E32-4594-9F6E-EC96395740EC}" presName="boxAndChildren" presStyleCnt="0"/>
      <dgm:spPr/>
    </dgm:pt>
    <dgm:pt modelId="{A9CE8B6E-9D7E-48CA-B07B-7439A2600F36}" type="pres">
      <dgm:prSet presAssocID="{B20A7603-3E32-4594-9F6E-EC96395740EC}" presName="parentTextBox" presStyleLbl="node1" presStyleIdx="0" presStyleCnt="3"/>
      <dgm:spPr/>
    </dgm:pt>
    <dgm:pt modelId="{08FE85B3-377E-4FBA-86D3-46CF8771030B}" type="pres">
      <dgm:prSet presAssocID="{D086218D-874D-4AF5-AB79-C9A8431681E2}" presName="sp" presStyleCnt="0"/>
      <dgm:spPr/>
    </dgm:pt>
    <dgm:pt modelId="{325F21BF-77B6-47FB-BA02-B2E7A48B4398}" type="pres">
      <dgm:prSet presAssocID="{AC02F444-32B0-43F7-8B58-116FC32F9C93}" presName="arrowAndChildren" presStyleCnt="0"/>
      <dgm:spPr/>
    </dgm:pt>
    <dgm:pt modelId="{16EA41BF-2CEC-46D1-8CED-94080A316D5C}" type="pres">
      <dgm:prSet presAssocID="{AC02F444-32B0-43F7-8B58-116FC32F9C93}" presName="parentTextArrow" presStyleLbl="node1" presStyleIdx="1" presStyleCnt="3"/>
      <dgm:spPr/>
    </dgm:pt>
    <dgm:pt modelId="{8E565F5C-E5A3-40D5-B7CE-FF701F052940}" type="pres">
      <dgm:prSet presAssocID="{EBA821F6-D31C-4340-9FE0-9FB3A62DAC37}" presName="sp" presStyleCnt="0"/>
      <dgm:spPr/>
    </dgm:pt>
    <dgm:pt modelId="{648704E8-0FB6-43B7-8F9A-73D246ED4AD6}" type="pres">
      <dgm:prSet presAssocID="{D25E426E-1BBA-4A30-AB06-507A307889DC}" presName="arrowAndChildren" presStyleCnt="0"/>
      <dgm:spPr/>
    </dgm:pt>
    <dgm:pt modelId="{21AEB274-0CAF-457A-930F-5EAA5086D8B0}" type="pres">
      <dgm:prSet presAssocID="{D25E426E-1BBA-4A30-AB06-507A307889DC}" presName="parentTextArrow" presStyleLbl="node1" presStyleIdx="2" presStyleCnt="3"/>
      <dgm:spPr/>
    </dgm:pt>
  </dgm:ptLst>
  <dgm:cxnLst>
    <dgm:cxn modelId="{8E94FC1C-1E36-4036-9BFF-3B5E7E12E3F2}" srcId="{842A8513-C256-4DD0-82D8-9D2FE94536B0}" destId="{D25E426E-1BBA-4A30-AB06-507A307889DC}" srcOrd="0" destOrd="0" parTransId="{354F80B9-6803-4A0B-A2DF-FC4A765F06A7}" sibTransId="{EBA821F6-D31C-4340-9FE0-9FB3A62DAC37}"/>
    <dgm:cxn modelId="{715B7B42-E5CB-4CAA-9038-C62B6D1EEE86}" type="presOf" srcId="{842A8513-C256-4DD0-82D8-9D2FE94536B0}" destId="{B8CE3957-B121-4D9E-B265-DAE9239E4AA6}" srcOrd="0" destOrd="0" presId="urn:microsoft.com/office/officeart/2005/8/layout/process4"/>
    <dgm:cxn modelId="{1CF71074-8ED3-4C9C-B00A-A014CBC1DE57}" srcId="{842A8513-C256-4DD0-82D8-9D2FE94536B0}" destId="{AC02F444-32B0-43F7-8B58-116FC32F9C93}" srcOrd="1" destOrd="0" parTransId="{27AB86F7-3A6C-48C3-A746-5A968D607175}" sibTransId="{D086218D-874D-4AF5-AB79-C9A8431681E2}"/>
    <dgm:cxn modelId="{B911F974-E88D-454D-8D0C-4D75405D7D54}" type="presOf" srcId="{AC02F444-32B0-43F7-8B58-116FC32F9C93}" destId="{16EA41BF-2CEC-46D1-8CED-94080A316D5C}" srcOrd="0" destOrd="0" presId="urn:microsoft.com/office/officeart/2005/8/layout/process4"/>
    <dgm:cxn modelId="{29BE508F-8FF2-40AD-93EC-91E44B27059C}" srcId="{842A8513-C256-4DD0-82D8-9D2FE94536B0}" destId="{B20A7603-3E32-4594-9F6E-EC96395740EC}" srcOrd="2" destOrd="0" parTransId="{AC195932-17F8-4B14-8F8A-27AA7ED06841}" sibTransId="{881F787D-FA98-4878-B016-A6C0CC2A847D}"/>
    <dgm:cxn modelId="{12B01FD9-8E7E-4B92-A342-E705BA47594D}" type="presOf" srcId="{B20A7603-3E32-4594-9F6E-EC96395740EC}" destId="{A9CE8B6E-9D7E-48CA-B07B-7439A2600F36}" srcOrd="0" destOrd="0" presId="urn:microsoft.com/office/officeart/2005/8/layout/process4"/>
    <dgm:cxn modelId="{A740D9EE-AD9C-465F-8FCC-1D3963D66187}" type="presOf" srcId="{D25E426E-1BBA-4A30-AB06-507A307889DC}" destId="{21AEB274-0CAF-457A-930F-5EAA5086D8B0}" srcOrd="0" destOrd="0" presId="urn:microsoft.com/office/officeart/2005/8/layout/process4"/>
    <dgm:cxn modelId="{F54416E2-9B7C-4EC6-9C3F-488541457750}" type="presParOf" srcId="{B8CE3957-B121-4D9E-B265-DAE9239E4AA6}" destId="{E4FBD6DA-CBE1-44F3-9A7F-E3A16EF28510}" srcOrd="0" destOrd="0" presId="urn:microsoft.com/office/officeart/2005/8/layout/process4"/>
    <dgm:cxn modelId="{8EBCF0D5-65A7-4459-B570-366EE5D0E2E0}" type="presParOf" srcId="{E4FBD6DA-CBE1-44F3-9A7F-E3A16EF28510}" destId="{A9CE8B6E-9D7E-48CA-B07B-7439A2600F36}" srcOrd="0" destOrd="0" presId="urn:microsoft.com/office/officeart/2005/8/layout/process4"/>
    <dgm:cxn modelId="{07B12D16-97AD-48C9-AB45-27E5CCF0588D}" type="presParOf" srcId="{B8CE3957-B121-4D9E-B265-DAE9239E4AA6}" destId="{08FE85B3-377E-4FBA-86D3-46CF8771030B}" srcOrd="1" destOrd="0" presId="urn:microsoft.com/office/officeart/2005/8/layout/process4"/>
    <dgm:cxn modelId="{D2D83DD0-EC01-4BF8-A8D5-D8B1409AD1CA}" type="presParOf" srcId="{B8CE3957-B121-4D9E-B265-DAE9239E4AA6}" destId="{325F21BF-77B6-47FB-BA02-B2E7A48B4398}" srcOrd="2" destOrd="0" presId="urn:microsoft.com/office/officeart/2005/8/layout/process4"/>
    <dgm:cxn modelId="{13EECC07-99D2-4A89-9DC6-B2734C339522}" type="presParOf" srcId="{325F21BF-77B6-47FB-BA02-B2E7A48B4398}" destId="{16EA41BF-2CEC-46D1-8CED-94080A316D5C}" srcOrd="0" destOrd="0" presId="urn:microsoft.com/office/officeart/2005/8/layout/process4"/>
    <dgm:cxn modelId="{53EA226A-1773-4EA4-99F5-FD84D85EC7B9}" type="presParOf" srcId="{B8CE3957-B121-4D9E-B265-DAE9239E4AA6}" destId="{8E565F5C-E5A3-40D5-B7CE-FF701F052940}" srcOrd="3" destOrd="0" presId="urn:microsoft.com/office/officeart/2005/8/layout/process4"/>
    <dgm:cxn modelId="{81F60B5A-E02F-48E7-B020-840FF0D4935A}" type="presParOf" srcId="{B8CE3957-B121-4D9E-B265-DAE9239E4AA6}" destId="{648704E8-0FB6-43B7-8F9A-73D246ED4AD6}" srcOrd="4" destOrd="0" presId="urn:microsoft.com/office/officeart/2005/8/layout/process4"/>
    <dgm:cxn modelId="{11C3C8E6-A91A-41A4-A4D6-ADE80BC0E539}" type="presParOf" srcId="{648704E8-0FB6-43B7-8F9A-73D246ED4AD6}" destId="{21AEB274-0CAF-457A-930F-5EAA5086D8B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8B6E-9D7E-48CA-B07B-7439A2600F36}">
      <dsp:nvSpPr>
        <dsp:cNvPr id="0" name=""/>
        <dsp:cNvSpPr/>
      </dsp:nvSpPr>
      <dsp:spPr>
        <a:xfrm>
          <a:off x="0" y="3724484"/>
          <a:ext cx="5029199" cy="1222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brought everything together by creating interactive visualizations with Pivot Charts, designing a dashboard with a user interface, recommending several business changes to help the coffee shop improve its operations.</a:t>
          </a:r>
        </a:p>
      </dsp:txBody>
      <dsp:txXfrm>
        <a:off x="0" y="3724484"/>
        <a:ext cx="5029199" cy="1222458"/>
      </dsp:txXfrm>
    </dsp:sp>
    <dsp:sp modelId="{16EA41BF-2CEC-46D1-8CED-94080A316D5C}">
      <dsp:nvSpPr>
        <dsp:cNvPr id="0" name=""/>
        <dsp:cNvSpPr/>
      </dsp:nvSpPr>
      <dsp:spPr>
        <a:xfrm rot="10800000">
          <a:off x="0" y="1862679"/>
          <a:ext cx="5029199" cy="18801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used Excel PivotTables to ingest the data, note trends over time and across different products. </a:t>
          </a:r>
        </a:p>
      </dsp:txBody>
      <dsp:txXfrm rot="10800000">
        <a:off x="0" y="1862679"/>
        <a:ext cx="5029199" cy="1221659"/>
      </dsp:txXfrm>
    </dsp:sp>
    <dsp:sp modelId="{21AEB274-0CAF-457A-930F-5EAA5086D8B0}">
      <dsp:nvSpPr>
        <dsp:cNvPr id="0" name=""/>
        <dsp:cNvSpPr/>
      </dsp:nvSpPr>
      <dsp:spPr>
        <a:xfrm rot="10800000">
          <a:off x="0" y="874"/>
          <a:ext cx="5029199" cy="18801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new date and time fields, noted in orange to stand out, and prepare it for analysis.</a:t>
          </a:r>
        </a:p>
      </dsp:txBody>
      <dsp:txXfrm rot="10800000">
        <a:off x="0" y="874"/>
        <a:ext cx="5029199" cy="122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CC28-4D70-24BD-8E46-15FAE0F0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0415-37DD-E08A-CE92-BFEA1B89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79AE-B0E1-5A67-6BC1-D3FE6B8F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34C8-184D-A869-65FC-E24DDB7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B874-D9FB-5A7C-8391-B106509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A0C-084A-CAB3-7263-B038793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FA6A-F5EC-AB5D-3736-BCF552AD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BB5C-E1E6-E0D3-9C69-1EAD94BA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30AE-3BD5-3304-328B-F725A8A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2B91-18F3-2B59-C914-32E74DC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6AF6-7A0E-B164-6313-5E0C46FD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F8EE-746A-83A5-D706-7824F634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D530-AE0C-86E4-CEA5-2F3964D4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6B83-8029-CD30-6A65-CFF3B1C5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5FA8-C5F1-2ED7-2187-BB15AF2B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B1D-477A-57A6-A4CB-2A8F6B87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81A7-05AC-D7F3-776F-0B7CCC85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3CF3-8B01-3A7C-2AEF-B71B387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0EE8-AE72-9506-DB59-1F87EAD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BBE-C295-F60D-4C8E-667C1B11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038-0F0A-5BCA-06A2-4886292E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60B1-033E-7AEA-FC16-82AAAE02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CAD5-8D74-02D1-E3D1-D3EAE05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358E-FBDA-781C-559C-5DF584F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DC72-5305-1569-E782-F231946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2C12-F9E6-2730-B767-9DD9F07D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F6BB-DB5C-135E-587D-F0B3E312E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3F7BF-1DE5-8665-F8F8-5C9D1E2F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E9D1-512F-B0EF-7E99-85DE938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CB20-9DC2-DB46-B662-7FBC1C2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5DF3F-0ECC-E7A9-ACBF-AACA673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84A8-AD72-C7A1-3DF3-DE69BBED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7A65-9921-5FF9-C38B-52FC8D67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B582B-CB62-F734-B897-35A25E8B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E6E96-F263-6135-2E18-373C35672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5D7D7-AF57-155B-0E37-F299AE53B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FED2-1707-29EC-2BFD-F8C2237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C1073-5D49-94F3-B6F9-7ADE15D0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762B6-F529-9007-F39A-28EA24D0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394D-A8FC-A3FA-FAC0-F990C6B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A5154-F56C-1085-AFBF-0297D1DE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642EA-4B84-BD89-5500-D0B1284B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0DF52-76FF-691E-2AA1-54AF24F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0FAE-3E57-DAA9-E545-15130299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47FAE-6D40-9CC5-0E89-62A90F4B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72D83-ED9E-659D-DBEC-0EC49F64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0B62-BEC6-05E4-2C0D-BD0DCFE6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3420-60AA-D63E-06FA-95FE0D53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0EB60-E995-34F9-515B-3DC3E0C9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54D1-EACF-60B6-8500-6128A17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AA51-DEE1-7395-676F-A6E324CA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91CB-877A-F108-D2A9-F819846D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C4F-ADEE-791C-C258-40550251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B604D-B7C5-7BE4-8990-238044B8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24CB-C55B-4798-C812-D3CCEC1E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9EBD-46BF-A458-CFF1-173964BD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CD5A-408D-6947-50F3-63ADA03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5B476-2A94-0BAE-CDB8-510B97A6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633A5-08D6-BE72-4D6F-C9C3F17A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D7E-E81D-3CAB-D2EA-E7009ABD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EB9F-EDBE-9E3B-3401-A2F61ED7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4EA1-34FC-4494-92A5-52C7CE794A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3B96-CB5F-B1A5-625A-D383DC17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58CD-7C25-A196-61AC-12B5F4E8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D3EF7-61A4-09B6-0A59-D607B2D0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 b="1" i="0">
                <a:effectLst/>
                <a:latin typeface="-apple-system"/>
              </a:rPr>
              <a:t>Data Analyst </a:t>
            </a:r>
            <a:br>
              <a:rPr lang="en-US" sz="9800" b="1" i="0">
                <a:effectLst/>
                <a:latin typeface="-apple-system"/>
              </a:rPr>
            </a:br>
            <a:r>
              <a:rPr lang="en-US" sz="9800" b="1" i="0">
                <a:effectLst/>
                <a:latin typeface="-apple-system"/>
              </a:rPr>
              <a:t>Portfolio Project</a:t>
            </a:r>
            <a:endParaRPr lang="en-US" sz="9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506A-5681-6CA9-8E3C-8209BEF0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Garrett Bristol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10/20/2024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3A36-477F-9661-A786-3DD7B6A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A5F4-8ABA-70B0-4A28-04529524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I began by exploring a coffee shop dataset, checking the data for quality, and concluding accurate assumptions using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3209E-CCFB-D50F-DA64-130FA36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Methodology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61E07D4-E9E9-0847-C945-A8D1B2331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07570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8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726-D8F0-859D-A454-8A97EC1D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00009-47FC-C80B-0A49-7DBE45D2B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125625"/>
              </p:ext>
            </p:extLst>
          </p:nvPr>
        </p:nvGraphicFramePr>
        <p:xfrm>
          <a:off x="2530259" y="1114602"/>
          <a:ext cx="5670766" cy="197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B25658-4638-6FE4-474B-12B9E9855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16518"/>
              </p:ext>
            </p:extLst>
          </p:nvPr>
        </p:nvGraphicFramePr>
        <p:xfrm>
          <a:off x="207609" y="3273269"/>
          <a:ext cx="3665855" cy="167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61BEBC-6912-36EB-8A7F-7BD59B02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152239"/>
              </p:ext>
            </p:extLst>
          </p:nvPr>
        </p:nvGraphicFramePr>
        <p:xfrm>
          <a:off x="213343" y="5076102"/>
          <a:ext cx="3643629" cy="1597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3609-11F5-3D8A-F0A5-DCDC37AEB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143124"/>
              </p:ext>
            </p:extLst>
          </p:nvPr>
        </p:nvGraphicFramePr>
        <p:xfrm>
          <a:off x="4076699" y="3273269"/>
          <a:ext cx="4124325" cy="340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C7CB58-DB82-94DE-1F14-B7DFE425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9534"/>
              </p:ext>
            </p:extLst>
          </p:nvPr>
        </p:nvGraphicFramePr>
        <p:xfrm>
          <a:off x="8420752" y="1114602"/>
          <a:ext cx="3446746" cy="5558678"/>
        </p:xfrm>
        <a:graphic>
          <a:graphicData uri="http://schemas.openxmlformats.org/drawingml/2006/table">
            <a:tbl>
              <a:tblPr firstRow="1" firstCol="1" bandRow="1"/>
              <a:tblGrid>
                <a:gridCol w="1751553">
                  <a:extLst>
                    <a:ext uri="{9D8B030D-6E8A-4147-A177-3AD203B41FA5}">
                      <a16:colId xmlns:a16="http://schemas.microsoft.com/office/drawing/2014/main" val="2376459088"/>
                    </a:ext>
                  </a:extLst>
                </a:gridCol>
                <a:gridCol w="953546">
                  <a:extLst>
                    <a:ext uri="{9D8B030D-6E8A-4147-A177-3AD203B41FA5}">
                      <a16:colId xmlns:a16="http://schemas.microsoft.com/office/drawing/2014/main" val="3269531591"/>
                    </a:ext>
                  </a:extLst>
                </a:gridCol>
                <a:gridCol w="741647">
                  <a:extLst>
                    <a:ext uri="{9D8B030D-6E8A-4147-A177-3AD203B41FA5}">
                      <a16:colId xmlns:a16="http://schemas.microsoft.com/office/drawing/2014/main" val="2643273014"/>
                    </a:ext>
                  </a:extLst>
                </a:gridCol>
              </a:tblGrid>
              <a:tr h="418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Top 15 Products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Transactions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Revenue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53269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Brewed Chai tea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17183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77081.95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54894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Gourmet brewed coffee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16912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70034.6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218181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Barista Espresso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16403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91406.2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453452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Hot chocolate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72416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483580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Brewed Black tea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47932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371614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Brewed herbal tea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11245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47539.5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54133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Scone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10173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36866.12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678589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Organic brewed coffee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8489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37746.5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05284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Drip coffee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31984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99575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Premium brewed coffee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8135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38781.15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75473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Pastry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25655.99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57603"/>
                  </a:ext>
                </a:extLst>
              </a:tr>
              <a:tr h="47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Biscotti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19793.53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461038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Brewed Green tea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23852.5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39035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Regular syrup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4979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6084.8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4045"/>
                  </a:ext>
                </a:extLst>
              </a:tr>
              <a:tr h="251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Sugar free syrup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1811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8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7D9F-7229-20EB-0AF3-385854DF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Implications of the Data 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64C54E0C-5E81-606D-5DD8-92ED109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tell from the charts and graphs: 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is by far the most sold item by category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makes sense considering the hours when transactions occur in greatest quantity. 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advised to reestablish the operating hours of the stores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cost of staying open is justified by the revenue the store is generating. </a:t>
            </a:r>
          </a:p>
        </p:txBody>
      </p:sp>
    </p:spTree>
    <p:extLst>
      <p:ext uri="{BB962C8B-B14F-4D97-AF65-F5344CB8AC3E}">
        <p14:creationId xmlns:p14="http://schemas.microsoft.com/office/powerpoint/2010/main" val="346143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1161-1109-3C02-E7B8-53D91917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70AB-F316-475B-893D-FF64CCD7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Closing the store after 6:00 PM may be beneficial to the net store revenue at the end of the day.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Yellow question mark">
            <a:extLst>
              <a:ext uri="{FF2B5EF4-FFF2-40B4-BE49-F238E27FC236}">
                <a16:creationId xmlns:a16="http://schemas.microsoft.com/office/drawing/2014/main" id="{E40D70B4-4612-2742-F8F1-2B0946C0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0BFA2-E190-8231-4237-FE3CCE76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Question??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9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289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Segoe UI</vt:lpstr>
      <vt:lpstr>Office Theme</vt:lpstr>
      <vt:lpstr>Data Analyst  Portfolio Project</vt:lpstr>
      <vt:lpstr>Project Overview</vt:lpstr>
      <vt:lpstr>Methodology</vt:lpstr>
      <vt:lpstr>Data</vt:lpstr>
      <vt:lpstr>Implications of the Data </vt:lpstr>
      <vt:lpstr>Result</vt:lpstr>
      <vt:lpstr>Any Question??</vt:lpstr>
    </vt:vector>
  </TitlesOfParts>
  <Company>Harrison School District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 Portfolio Project</dc:title>
  <dc:creator>Bristol, Andrew</dc:creator>
  <cp:lastModifiedBy>Bristol, Andrew</cp:lastModifiedBy>
  <cp:revision>1</cp:revision>
  <dcterms:created xsi:type="dcterms:W3CDTF">2024-10-20T21:47:00Z</dcterms:created>
  <dcterms:modified xsi:type="dcterms:W3CDTF">2024-10-20T22:20:03Z</dcterms:modified>
</cp:coreProperties>
</file>