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93D40-9C90-4E7E-A469-5B859F7B853E}" v="4" dt="2024-11-11T02:54:38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stol, Andrew" userId="3a618a53-1dfb-4eae-998f-46a2454e44a1" providerId="ADAL" clId="{8B03F034-3386-4867-AC3B-20B031765EA1}"/>
    <pc:docChg chg="undo custSel addSld modSld">
      <pc:chgData name="Bristol, Andrew" userId="3a618a53-1dfb-4eae-998f-46a2454e44a1" providerId="ADAL" clId="{8B03F034-3386-4867-AC3B-20B031765EA1}" dt="2024-10-20T22:19:57.423" v="373" actId="26606"/>
      <pc:docMkLst>
        <pc:docMk/>
      </pc:docMkLst>
      <pc:sldChg chg="addSp delSp modSp new mod setBg delDesignElem">
        <pc:chgData name="Bristol, Andrew" userId="3a618a53-1dfb-4eae-998f-46a2454e44a1" providerId="ADAL" clId="{8B03F034-3386-4867-AC3B-20B031765EA1}" dt="2024-10-20T22:19:57.423" v="373" actId="26606"/>
        <pc:sldMkLst>
          <pc:docMk/>
          <pc:sldMk cId="3851074459" sldId="256"/>
        </pc:sldMkLst>
        <pc:spChg chg="mo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2" creationId="{B4CD3EF7-61A4-09B6-0A59-D607B2D08A25}"/>
          </ac:spMkLst>
        </pc:spChg>
        <pc:spChg chg="mo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3" creationId="{D94C506A-5681-6CA9-8E3C-8209BEF0ED90}"/>
          </ac:spMkLst>
        </pc:spChg>
        <pc:spChg chg="add del">
          <ac:chgData name="Bristol, Andrew" userId="3a618a53-1dfb-4eae-998f-46a2454e44a1" providerId="ADAL" clId="{8B03F034-3386-4867-AC3B-20B031765EA1}" dt="2024-10-20T22:18:17.946" v="365" actId="26606"/>
          <ac:spMkLst>
            <pc:docMk/>
            <pc:sldMk cId="3851074459" sldId="256"/>
            <ac:spMk id="8" creationId="{934F1179-B481-4F9E-BCA3-AFB972070F83}"/>
          </ac:spMkLst>
        </pc:spChg>
        <pc:spChg chg="add del">
          <ac:chgData name="Bristol, Andrew" userId="3a618a53-1dfb-4eae-998f-46a2454e44a1" providerId="ADAL" clId="{8B03F034-3386-4867-AC3B-20B031765EA1}" dt="2024-10-20T22:11:35.301" v="273" actId="26606"/>
          <ac:spMkLst>
            <pc:docMk/>
            <pc:sldMk cId="3851074459" sldId="256"/>
            <ac:spMk id="10" creationId="{A3363022-C969-41E9-8EB2-E4C94908C1FA}"/>
          </ac:spMkLst>
        </pc:spChg>
        <pc:spChg chg="add del">
          <ac:chgData name="Bristol, Andrew" userId="3a618a53-1dfb-4eae-998f-46a2454e44a1" providerId="ADAL" clId="{8B03F034-3386-4867-AC3B-20B031765EA1}" dt="2024-10-20T22:11:35.301" v="273" actId="26606"/>
          <ac:spMkLst>
            <pc:docMk/>
            <pc:sldMk cId="3851074459" sldId="256"/>
            <ac:spMk id="12" creationId="{8D1AD6B3-BE88-4CEB-BA17-790657CC4729}"/>
          </ac:spMkLst>
        </pc:spChg>
        <pc:spChg chg="add del">
          <ac:chgData name="Bristol, Andrew" userId="3a618a53-1dfb-4eae-998f-46a2454e44a1" providerId="ADAL" clId="{8B03F034-3386-4867-AC3B-20B031765EA1}" dt="2024-10-20T22:18:17.946" v="365" actId="26606"/>
          <ac:spMkLst>
            <pc:docMk/>
            <pc:sldMk cId="3851074459" sldId="256"/>
            <ac:spMk id="19" creationId="{827DC2C4-B485-428A-BF4A-472D2967F47F}"/>
          </ac:spMkLst>
        </pc:spChg>
        <pc:spChg chg="add del">
          <ac:chgData name="Bristol, Andrew" userId="3a618a53-1dfb-4eae-998f-46a2454e44a1" providerId="ADAL" clId="{8B03F034-3386-4867-AC3B-20B031765EA1}" dt="2024-10-20T22:18:17.946" v="365" actId="26606"/>
          <ac:spMkLst>
            <pc:docMk/>
            <pc:sldMk cId="3851074459" sldId="256"/>
            <ac:spMk id="20" creationId="{EE04B5EB-F158-4507-90DD-BD23620C7CC9}"/>
          </ac:spMkLst>
        </pc:spChg>
        <pc:spChg chg="add del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25" creationId="{C7D023E4-8DE1-436E-9847-ED6A4B4B04FD}"/>
          </ac:spMkLst>
        </pc:spChg>
        <pc:spChg chg="add del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27" creationId="{6BE11944-ED05-4FE9-9927-06C110BB3A36}"/>
          </ac:spMkLst>
        </pc:spChg>
        <pc:spChg chg="ad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45" creationId="{934F1179-B481-4F9E-BCA3-AFB972070F83}"/>
          </ac:spMkLst>
        </pc:spChg>
        <pc:spChg chg="ad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47" creationId="{827DC2C4-B485-428A-BF4A-472D2967F47F}"/>
          </ac:spMkLst>
        </pc:spChg>
        <pc:spChg chg="add">
          <ac:chgData name="Bristol, Andrew" userId="3a618a53-1dfb-4eae-998f-46a2454e44a1" providerId="ADAL" clId="{8B03F034-3386-4867-AC3B-20B031765EA1}" dt="2024-10-20T22:19:57.423" v="373" actId="26606"/>
          <ac:spMkLst>
            <pc:docMk/>
            <pc:sldMk cId="3851074459" sldId="256"/>
            <ac:spMk id="49" creationId="{EE04B5EB-F158-4507-90DD-BD23620C7CC9}"/>
          </ac:spMkLst>
        </pc:spChg>
        <pc:grpChg chg="add del">
          <ac:chgData name="Bristol, Andrew" userId="3a618a53-1dfb-4eae-998f-46a2454e44a1" providerId="ADAL" clId="{8B03F034-3386-4867-AC3B-20B031765EA1}" dt="2024-10-20T22:11:35.301" v="273" actId="26606"/>
          <ac:grpSpMkLst>
            <pc:docMk/>
            <pc:sldMk cId="3851074459" sldId="256"/>
            <ac:grpSpMk id="14" creationId="{89D1390B-7E13-4B4F-9CB2-391063412E54}"/>
          </ac:grpSpMkLst>
        </pc:grpChg>
        <pc:grpChg chg="add del">
          <ac:chgData name="Bristol, Andrew" userId="3a618a53-1dfb-4eae-998f-46a2454e44a1" providerId="ADAL" clId="{8B03F034-3386-4867-AC3B-20B031765EA1}" dt="2024-10-20T22:19:57.423" v="373" actId="26606"/>
          <ac:grpSpMkLst>
            <pc:docMk/>
            <pc:sldMk cId="3851074459" sldId="256"/>
            <ac:grpSpMk id="29" creationId="{A2812508-238C-4BCD-BDD3-25C99C5CA233}"/>
          </ac:grpSpMkLst>
        </pc:grpChg>
        <pc:grpChg chg="add del">
          <ac:chgData name="Bristol, Andrew" userId="3a618a53-1dfb-4eae-998f-46a2454e44a1" providerId="ADAL" clId="{8B03F034-3386-4867-AC3B-20B031765EA1}" dt="2024-10-20T22:19:57.423" v="373" actId="26606"/>
          <ac:grpSpMkLst>
            <pc:docMk/>
            <pc:sldMk cId="3851074459" sldId="256"/>
            <ac:grpSpMk id="33" creationId="{43F5E015-E085-4624-B431-B42414448684}"/>
          </ac:grpSpMkLst>
        </pc:grpChg>
        <pc:picChg chg="add del">
          <ac:chgData name="Bristol, Andrew" userId="3a618a53-1dfb-4eae-998f-46a2454e44a1" providerId="ADAL" clId="{8B03F034-3386-4867-AC3B-20B031765EA1}" dt="2024-10-20T22:11:35.301" v="273" actId="26606"/>
          <ac:picMkLst>
            <pc:docMk/>
            <pc:sldMk cId="3851074459" sldId="256"/>
            <ac:picMk id="7" creationId="{3F3730BA-30EE-4E2A-444F-4CE1CB02A350}"/>
          </ac:picMkLst>
        </pc:picChg>
      </pc:sldChg>
      <pc:sldChg chg="addSp delSp modSp new mod setBg delDesignElem">
        <pc:chgData name="Bristol, Andrew" userId="3a618a53-1dfb-4eae-998f-46a2454e44a1" providerId="ADAL" clId="{8B03F034-3386-4867-AC3B-20B031765EA1}" dt="2024-10-20T22:19:53.782" v="372" actId="26606"/>
        <pc:sldMkLst>
          <pc:docMk/>
          <pc:sldMk cId="1261477171" sldId="257"/>
        </pc:sldMkLst>
        <pc:spChg chg="mo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2" creationId="{A76A3A36-477F-9661-A786-3DD7B6AB86FC}"/>
          </ac:spMkLst>
        </pc:spChg>
        <pc:spChg chg="mo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" creationId="{B58FA5F4-8ABA-70B0-4A28-04529524453A}"/>
          </ac:spMkLst>
        </pc:spChg>
        <pc:spChg chg="add del">
          <ac:chgData name="Bristol, Andrew" userId="3a618a53-1dfb-4eae-998f-46a2454e44a1" providerId="ADAL" clId="{8B03F034-3386-4867-AC3B-20B031765EA1}" dt="2024-10-20T22:18:23.903" v="366" actId="26606"/>
          <ac:spMkLst>
            <pc:docMk/>
            <pc:sldMk cId="1261477171" sldId="257"/>
            <ac:spMk id="8" creationId="{081EA652-8C6A-4E69-BEB9-170809474553}"/>
          </ac:spMkLst>
        </pc:spChg>
        <pc:spChg chg="add del">
          <ac:chgData name="Bristol, Andrew" userId="3a618a53-1dfb-4eae-998f-46a2454e44a1" providerId="ADAL" clId="{8B03F034-3386-4867-AC3B-20B031765EA1}" dt="2024-10-20T22:18:23.903" v="366" actId="26606"/>
          <ac:spMkLst>
            <pc:docMk/>
            <pc:sldMk cId="1261477171" sldId="257"/>
            <ac:spMk id="10" creationId="{5298780A-33B9-4EA2-8F67-DE68AD62841B}"/>
          </ac:spMkLst>
        </pc:spChg>
        <pc:spChg chg="add del">
          <ac:chgData name="Bristol, Andrew" userId="3a618a53-1dfb-4eae-998f-46a2454e44a1" providerId="ADAL" clId="{8B03F034-3386-4867-AC3B-20B031765EA1}" dt="2024-10-20T22:18:23.903" v="366" actId="26606"/>
          <ac:spMkLst>
            <pc:docMk/>
            <pc:sldMk cId="1261477171" sldId="257"/>
            <ac:spMk id="12" creationId="{7F488E8B-4E1E-4402-8935-D4E6C02615C7}"/>
          </ac:spMkLst>
        </pc:spChg>
        <pc:spChg chg="add del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19" creationId="{18873D23-2DCF-4B31-A009-95721C06E8E1}"/>
          </ac:spMkLst>
        </pc:spChg>
        <pc:spChg chg="add del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21" creationId="{C13EF075-D4EF-4929-ADBC-91B27DA19955}"/>
          </ac:spMkLst>
        </pc:spChg>
        <pc:spChg chg="ad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2" creationId="{C2554CA6-288E-4202-BC52-2E5A8F0C0AED}"/>
          </ac:spMkLst>
        </pc:spChg>
        <pc:spChg chg="ad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4" creationId="{B10BB131-AC8E-4A8E-A5D1-36260F720C3B}"/>
          </ac:spMkLst>
        </pc:spChg>
        <pc:spChg chg="ad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6" creationId="{5B7778FC-632E-4DCA-A7CB-0D7731CCF970}"/>
          </ac:spMkLst>
        </pc:spChg>
        <pc:spChg chg="add">
          <ac:chgData name="Bristol, Andrew" userId="3a618a53-1dfb-4eae-998f-46a2454e44a1" providerId="ADAL" clId="{8B03F034-3386-4867-AC3B-20B031765EA1}" dt="2024-10-20T22:19:53.782" v="372" actId="26606"/>
          <ac:spMkLst>
            <pc:docMk/>
            <pc:sldMk cId="1261477171" sldId="257"/>
            <ac:spMk id="38" creationId="{FA23A907-97FB-4A8F-880A-DD77401C4296}"/>
          </ac:spMkLst>
        </pc:spChg>
        <pc:grpChg chg="add del">
          <ac:chgData name="Bristol, Andrew" userId="3a618a53-1dfb-4eae-998f-46a2454e44a1" providerId="ADAL" clId="{8B03F034-3386-4867-AC3B-20B031765EA1}" dt="2024-10-20T22:19:53.782" v="372" actId="26606"/>
          <ac:grpSpMkLst>
            <pc:docMk/>
            <pc:sldMk cId="1261477171" sldId="257"/>
            <ac:grpSpMk id="23" creationId="{DAA26DFA-AAB2-4973-9C17-16D587C7B198}"/>
          </ac:grpSpMkLst>
        </pc:grpChg>
        <pc:cxnChg chg="add del">
          <ac:chgData name="Bristol, Andrew" userId="3a618a53-1dfb-4eae-998f-46a2454e44a1" providerId="ADAL" clId="{8B03F034-3386-4867-AC3B-20B031765EA1}" dt="2024-10-20T22:18:23.903" v="366" actId="26606"/>
          <ac:cxnSpMkLst>
            <pc:docMk/>
            <pc:sldMk cId="1261477171" sldId="257"/>
            <ac:cxnSpMk id="14" creationId="{23AAC9B5-8015-485C-ACF9-A750390E9A56}"/>
          </ac:cxnSpMkLst>
        </pc:cxnChg>
      </pc:sldChg>
      <pc:sldChg chg="addSp delSp modSp new mod setBg delDesignElem">
        <pc:chgData name="Bristol, Andrew" userId="3a618a53-1dfb-4eae-998f-46a2454e44a1" providerId="ADAL" clId="{8B03F034-3386-4867-AC3B-20B031765EA1}" dt="2024-10-20T22:18:01.512" v="364"/>
        <pc:sldMkLst>
          <pc:docMk/>
          <pc:sldMk cId="3461438102" sldId="258"/>
        </pc:sldMkLst>
        <pc:spChg chg="mod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2" creationId="{87ED7D9F-7229-20EB-0AF3-385854DF9754}"/>
          </ac:spMkLst>
        </pc:spChg>
        <pc:spChg chg="add del mod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3" creationId="{64C54E0C-5E81-606D-5DD8-92ED109AA1C1}"/>
          </ac:spMkLst>
        </pc:spChg>
        <pc:spChg chg="add del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8" creationId="{C2554CA6-288E-4202-BC52-2E5A8F0C0AED}"/>
          </ac:spMkLst>
        </pc:spChg>
        <pc:spChg chg="add del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10" creationId="{B10BB131-AC8E-4A8E-A5D1-36260F720C3B}"/>
          </ac:spMkLst>
        </pc:spChg>
        <pc:spChg chg="add del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12" creationId="{5B7778FC-632E-4DCA-A7CB-0D7731CCF970}"/>
          </ac:spMkLst>
        </pc:spChg>
        <pc:spChg chg="add del">
          <ac:chgData name="Bristol, Andrew" userId="3a618a53-1dfb-4eae-998f-46a2454e44a1" providerId="ADAL" clId="{8B03F034-3386-4867-AC3B-20B031765EA1}" dt="2024-10-20T22:16:10.903" v="346" actId="26606"/>
          <ac:spMkLst>
            <pc:docMk/>
            <pc:sldMk cId="3461438102" sldId="258"/>
            <ac:spMk id="14" creationId="{FA23A907-97FB-4A8F-880A-DD77401C4296}"/>
          </ac:spMkLst>
        </pc:spChg>
        <pc:spChg chg="add del">
          <ac:chgData name="Bristol, Andrew" userId="3a618a53-1dfb-4eae-998f-46a2454e44a1" providerId="ADAL" clId="{8B03F034-3386-4867-AC3B-20B031765EA1}" dt="2024-10-20T22:16:00.382" v="341" actId="26606"/>
          <ac:spMkLst>
            <pc:docMk/>
            <pc:sldMk cId="3461438102" sldId="258"/>
            <ac:spMk id="19" creationId="{907EF6B7-1338-4443-8C46-6A318D952DFD}"/>
          </ac:spMkLst>
        </pc:spChg>
        <pc:spChg chg="add del">
          <ac:chgData name="Bristol, Andrew" userId="3a618a53-1dfb-4eae-998f-46a2454e44a1" providerId="ADAL" clId="{8B03F034-3386-4867-AC3B-20B031765EA1}" dt="2024-10-20T22:15:53.034" v="335" actId="26606"/>
          <ac:spMkLst>
            <pc:docMk/>
            <pc:sldMk cId="3461438102" sldId="258"/>
            <ac:spMk id="20" creationId="{738F59A4-4431-460D-8E49-6E65C189A566}"/>
          </ac:spMkLst>
        </pc:spChg>
        <pc:spChg chg="add del">
          <ac:chgData name="Bristol, Andrew" userId="3a618a53-1dfb-4eae-998f-46a2454e44a1" providerId="ADAL" clId="{8B03F034-3386-4867-AC3B-20B031765EA1}" dt="2024-10-20T22:16:00.382" v="341" actId="26606"/>
          <ac:spMkLst>
            <pc:docMk/>
            <pc:sldMk cId="3461438102" sldId="258"/>
            <ac:spMk id="21" creationId="{DAAE4CDD-124C-4DCF-9584-B6033B545DD5}"/>
          </ac:spMkLst>
        </pc:spChg>
        <pc:spChg chg="add del">
          <ac:chgData name="Bristol, Andrew" userId="3a618a53-1dfb-4eae-998f-46a2454e44a1" providerId="ADAL" clId="{8B03F034-3386-4867-AC3B-20B031765EA1}" dt="2024-10-20T22:16:00.382" v="341" actId="26606"/>
          <ac:spMkLst>
            <pc:docMk/>
            <pc:sldMk cId="3461438102" sldId="258"/>
            <ac:spMk id="23" creationId="{081E4A58-353D-44AE-B2FC-2A74E2E400F7}"/>
          </ac:spMkLst>
        </pc:spChg>
        <pc:spChg chg="add del">
          <ac:chgData name="Bristol, Andrew" userId="3a618a53-1dfb-4eae-998f-46a2454e44a1" providerId="ADAL" clId="{8B03F034-3386-4867-AC3B-20B031765EA1}" dt="2024-10-20T22:15:55.129" v="339" actId="26606"/>
          <ac:spMkLst>
            <pc:docMk/>
            <pc:sldMk cId="3461438102" sldId="258"/>
            <ac:spMk id="24" creationId="{5F937BBF-9326-4230-AB1B-F1795E350559}"/>
          </ac:spMkLst>
        </pc:spChg>
        <pc:spChg chg="add del">
          <ac:chgData name="Bristol, Andrew" userId="3a618a53-1dfb-4eae-998f-46a2454e44a1" providerId="ADAL" clId="{8B03F034-3386-4867-AC3B-20B031765EA1}" dt="2024-10-20T22:15:53.849" v="337" actId="26606"/>
          <ac:spMkLst>
            <pc:docMk/>
            <pc:sldMk cId="3461438102" sldId="258"/>
            <ac:spMk id="27" creationId="{CB49665F-0298-4449-8D2D-209989CB9EE3}"/>
          </ac:spMkLst>
        </pc:spChg>
        <pc:spChg chg="add del">
          <ac:chgData name="Bristol, Andrew" userId="3a618a53-1dfb-4eae-998f-46a2454e44a1" providerId="ADAL" clId="{8B03F034-3386-4867-AC3B-20B031765EA1}" dt="2024-10-20T22:15:53.849" v="337" actId="26606"/>
          <ac:spMkLst>
            <pc:docMk/>
            <pc:sldMk cId="3461438102" sldId="258"/>
            <ac:spMk id="36" creationId="{A71EEC14-174A-46FA-B046-474750457130}"/>
          </ac:spMkLst>
        </pc:spChg>
        <pc:spChg chg="add del">
          <ac:chgData name="Bristol, Andrew" userId="3a618a53-1dfb-4eae-998f-46a2454e44a1" providerId="ADAL" clId="{8B03F034-3386-4867-AC3B-20B031765EA1}" dt="2024-10-20T22:15:55.129" v="339" actId="26606"/>
          <ac:spMkLst>
            <pc:docMk/>
            <pc:sldMk cId="3461438102" sldId="258"/>
            <ac:spMk id="40" creationId="{BC68A55F-7B32-44D8-AEE5-1AF40532656C}"/>
          </ac:spMkLst>
        </pc:spChg>
        <pc:spChg chg="add del">
          <ac:chgData name="Bristol, Andrew" userId="3a618a53-1dfb-4eae-998f-46a2454e44a1" providerId="ADAL" clId="{8B03F034-3386-4867-AC3B-20B031765EA1}" dt="2024-10-20T22:15:55.129" v="339" actId="26606"/>
          <ac:spMkLst>
            <pc:docMk/>
            <pc:sldMk cId="3461438102" sldId="258"/>
            <ac:spMk id="41" creationId="{CD1AAA2C-FBBE-42AA-B869-31D524B7653F}"/>
          </ac:spMkLst>
        </pc:spChg>
        <pc:spChg chg="add del">
          <ac:chgData name="Bristol, Andrew" userId="3a618a53-1dfb-4eae-998f-46a2454e44a1" providerId="ADAL" clId="{8B03F034-3386-4867-AC3B-20B031765EA1}" dt="2024-10-20T22:16:00.382" v="341" actId="26606"/>
          <ac:spMkLst>
            <pc:docMk/>
            <pc:sldMk cId="3461438102" sldId="258"/>
            <ac:spMk id="44" creationId="{64C54E0C-5E81-606D-5DD8-92ED109AA1C1}"/>
          </ac:spMkLst>
        </pc:spChg>
        <pc:spChg chg="add del">
          <ac:chgData name="Bristol, Andrew" userId="3a618a53-1dfb-4eae-998f-46a2454e44a1" providerId="ADAL" clId="{8B03F034-3386-4867-AC3B-20B031765EA1}" dt="2024-10-20T22:16:05.801" v="343" actId="26606"/>
          <ac:spMkLst>
            <pc:docMk/>
            <pc:sldMk cId="3461438102" sldId="258"/>
            <ac:spMk id="46" creationId="{C2554CA6-288E-4202-BC52-2E5A8F0C0AED}"/>
          </ac:spMkLst>
        </pc:spChg>
        <pc:spChg chg="add del">
          <ac:chgData name="Bristol, Andrew" userId="3a618a53-1dfb-4eae-998f-46a2454e44a1" providerId="ADAL" clId="{8B03F034-3386-4867-AC3B-20B031765EA1}" dt="2024-10-20T22:16:05.801" v="343" actId="26606"/>
          <ac:spMkLst>
            <pc:docMk/>
            <pc:sldMk cId="3461438102" sldId="258"/>
            <ac:spMk id="47" creationId="{B10BB131-AC8E-4A8E-A5D1-36260F720C3B}"/>
          </ac:spMkLst>
        </pc:spChg>
        <pc:spChg chg="add del">
          <ac:chgData name="Bristol, Andrew" userId="3a618a53-1dfb-4eae-998f-46a2454e44a1" providerId="ADAL" clId="{8B03F034-3386-4867-AC3B-20B031765EA1}" dt="2024-10-20T22:16:05.801" v="343" actId="26606"/>
          <ac:spMkLst>
            <pc:docMk/>
            <pc:sldMk cId="3461438102" sldId="258"/>
            <ac:spMk id="48" creationId="{5B7778FC-632E-4DCA-A7CB-0D7731CCF970}"/>
          </ac:spMkLst>
        </pc:spChg>
        <pc:spChg chg="add del">
          <ac:chgData name="Bristol, Andrew" userId="3a618a53-1dfb-4eae-998f-46a2454e44a1" providerId="ADAL" clId="{8B03F034-3386-4867-AC3B-20B031765EA1}" dt="2024-10-20T22:16:05.801" v="343" actId="26606"/>
          <ac:spMkLst>
            <pc:docMk/>
            <pc:sldMk cId="3461438102" sldId="258"/>
            <ac:spMk id="49" creationId="{FA23A907-97FB-4A8F-880A-DD77401C4296}"/>
          </ac:spMkLst>
        </pc:spChg>
        <pc:spChg chg="add del">
          <ac:chgData name="Bristol, Andrew" userId="3a618a53-1dfb-4eae-998f-46a2454e44a1" providerId="ADAL" clId="{8B03F034-3386-4867-AC3B-20B031765EA1}" dt="2024-10-20T22:16:10.895" v="345" actId="26606"/>
          <ac:spMkLst>
            <pc:docMk/>
            <pc:sldMk cId="3461438102" sldId="258"/>
            <ac:spMk id="52" creationId="{C0763A76-9F1C-4FC5-82B7-DD475DA461B2}"/>
          </ac:spMkLst>
        </pc:spChg>
        <pc:spChg chg="add del">
          <ac:chgData name="Bristol, Andrew" userId="3a618a53-1dfb-4eae-998f-46a2454e44a1" providerId="ADAL" clId="{8B03F034-3386-4867-AC3B-20B031765EA1}" dt="2024-10-20T22:16:10.895" v="345" actId="26606"/>
          <ac:spMkLst>
            <pc:docMk/>
            <pc:sldMk cId="3461438102" sldId="258"/>
            <ac:spMk id="53" creationId="{E81BF4F6-F2CF-4984-9D14-D6966D92F99F}"/>
          </ac:spMkLst>
        </pc:spChg>
        <pc:spChg chg="add del">
          <ac:chgData name="Bristol, Andrew" userId="3a618a53-1dfb-4eae-998f-46a2454e44a1" providerId="ADAL" clId="{8B03F034-3386-4867-AC3B-20B031765EA1}" dt="2024-10-20T22:16:10.895" v="345" actId="26606"/>
          <ac:spMkLst>
            <pc:docMk/>
            <pc:sldMk cId="3461438102" sldId="258"/>
            <ac:spMk id="54" creationId="{64C54E0C-5E81-606D-5DD8-92ED109AA1C1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461438102" sldId="258"/>
            <ac:spMk id="57" creationId="{907EF6B7-1338-4443-8C46-6A318D952DFD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461438102" sldId="258"/>
            <ac:spMk id="58" creationId="{DAAE4CDD-124C-4DCF-9584-B6033B545DD5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461438102" sldId="258"/>
            <ac:spMk id="59" creationId="{081E4A58-353D-44AE-B2FC-2A74E2E400F7}"/>
          </ac:spMkLst>
        </pc:spChg>
        <pc:spChg chg="add mod">
          <ac:chgData name="Bristol, Andrew" userId="3a618a53-1dfb-4eae-998f-46a2454e44a1" providerId="ADAL" clId="{8B03F034-3386-4867-AC3B-20B031765EA1}" dt="2024-10-20T22:16:23.289" v="348" actId="255"/>
          <ac:spMkLst>
            <pc:docMk/>
            <pc:sldMk cId="3461438102" sldId="258"/>
            <ac:spMk id="60" creationId="{64C54E0C-5E81-606D-5DD8-92ED109AA1C1}"/>
          </ac:spMkLst>
        </pc:spChg>
        <pc:grpChg chg="add del">
          <ac:chgData name="Bristol, Andrew" userId="3a618a53-1dfb-4eae-998f-46a2454e44a1" providerId="ADAL" clId="{8B03F034-3386-4867-AC3B-20B031765EA1}" dt="2024-10-20T22:15:53.034" v="335" actId="26606"/>
          <ac:grpSpMkLst>
            <pc:docMk/>
            <pc:sldMk cId="3461438102" sldId="258"/>
            <ac:grpSpMk id="22" creationId="{8A919B9C-5C01-47E4-B2F2-45F589208ABF}"/>
          </ac:grpSpMkLst>
        </pc:grpChg>
        <pc:grpChg chg="add del">
          <ac:chgData name="Bristol, Andrew" userId="3a618a53-1dfb-4eae-998f-46a2454e44a1" providerId="ADAL" clId="{8B03F034-3386-4867-AC3B-20B031765EA1}" dt="2024-10-20T22:15:53.849" v="337" actId="26606"/>
          <ac:grpSpMkLst>
            <pc:docMk/>
            <pc:sldMk cId="3461438102" sldId="258"/>
            <ac:grpSpMk id="28" creationId="{43F5E015-E085-4624-B431-B42414448684}"/>
          </ac:grpSpMkLst>
        </pc:grpChg>
        <pc:grpChg chg="add del">
          <ac:chgData name="Bristol, Andrew" userId="3a618a53-1dfb-4eae-998f-46a2454e44a1" providerId="ADAL" clId="{8B03F034-3386-4867-AC3B-20B031765EA1}" dt="2024-10-20T22:15:53.849" v="337" actId="26606"/>
          <ac:grpSpMkLst>
            <pc:docMk/>
            <pc:sldMk cId="3461438102" sldId="258"/>
            <ac:grpSpMk id="37" creationId="{EEB6CB95-E653-4C6C-AE51-62FD848E8D5B}"/>
          </ac:grpSpMkLst>
        </pc:grpChg>
        <pc:graphicFrameChg chg="add del">
          <ac:chgData name="Bristol, Andrew" userId="3a618a53-1dfb-4eae-998f-46a2454e44a1" providerId="ADAL" clId="{8B03F034-3386-4867-AC3B-20B031765EA1}" dt="2024-10-20T22:15:53.034" v="335" actId="26606"/>
          <ac:graphicFrameMkLst>
            <pc:docMk/>
            <pc:sldMk cId="3461438102" sldId="258"/>
            <ac:graphicFrameMk id="16" creationId="{886663BE-0027-5C2E-A349-AD5F65421DB9}"/>
          </ac:graphicFrameMkLst>
        </pc:graphicFrameChg>
        <pc:graphicFrameChg chg="add del">
          <ac:chgData name="Bristol, Andrew" userId="3a618a53-1dfb-4eae-998f-46a2454e44a1" providerId="ADAL" clId="{8B03F034-3386-4867-AC3B-20B031765EA1}" dt="2024-10-20T22:15:53.849" v="337" actId="26606"/>
          <ac:graphicFrameMkLst>
            <pc:docMk/>
            <pc:sldMk cId="3461438102" sldId="258"/>
            <ac:graphicFrameMk id="38" creationId="{F8CD80EB-7FED-4EE0-D6AA-DC07E519CB9A}"/>
          </ac:graphicFrameMkLst>
        </pc:graphicFrameChg>
        <pc:graphicFrameChg chg="add del">
          <ac:chgData name="Bristol, Andrew" userId="3a618a53-1dfb-4eae-998f-46a2454e44a1" providerId="ADAL" clId="{8B03F034-3386-4867-AC3B-20B031765EA1}" dt="2024-10-20T22:15:55.129" v="339" actId="26606"/>
          <ac:graphicFrameMkLst>
            <pc:docMk/>
            <pc:sldMk cId="3461438102" sldId="258"/>
            <ac:graphicFrameMk id="42" creationId="{525D2C7C-2B31-0204-C690-620D18B903A2}"/>
          </ac:graphicFrameMkLst>
        </pc:graphicFrameChg>
        <pc:graphicFrameChg chg="add del">
          <ac:chgData name="Bristol, Andrew" userId="3a618a53-1dfb-4eae-998f-46a2454e44a1" providerId="ADAL" clId="{8B03F034-3386-4867-AC3B-20B031765EA1}" dt="2024-10-20T22:16:05.801" v="343" actId="26606"/>
          <ac:graphicFrameMkLst>
            <pc:docMk/>
            <pc:sldMk cId="3461438102" sldId="258"/>
            <ac:graphicFrameMk id="50" creationId="{33C3CF8E-117E-39B8-3837-568BDA6405E3}"/>
          </ac:graphicFrameMkLst>
        </pc:graphicFrameChg>
        <pc:picChg chg="add del">
          <ac:chgData name="Bristol, Andrew" userId="3a618a53-1dfb-4eae-998f-46a2454e44a1" providerId="ADAL" clId="{8B03F034-3386-4867-AC3B-20B031765EA1}" dt="2024-10-20T22:16:10.895" v="345" actId="26606"/>
          <ac:picMkLst>
            <pc:docMk/>
            <pc:sldMk cId="3461438102" sldId="258"/>
            <ac:picMk id="55" creationId="{AF12C884-895C-DB52-200A-D6A0676780A9}"/>
          </ac:picMkLst>
        </pc:picChg>
      </pc:sldChg>
      <pc:sldChg chg="addSp delSp modSp new mod setBg delDesignElem">
        <pc:chgData name="Bristol, Andrew" userId="3a618a53-1dfb-4eae-998f-46a2454e44a1" providerId="ADAL" clId="{8B03F034-3386-4867-AC3B-20B031765EA1}" dt="2024-10-20T22:18:01.512" v="364"/>
        <pc:sldMkLst>
          <pc:docMk/>
          <pc:sldMk cId="3611319938" sldId="259"/>
        </pc:sldMkLst>
        <pc:spChg chg="mod">
          <ac:chgData name="Bristol, Andrew" userId="3a618a53-1dfb-4eae-998f-46a2454e44a1" providerId="ADAL" clId="{8B03F034-3386-4867-AC3B-20B031765EA1}" dt="2024-10-20T22:12:45.743" v="284" actId="26606"/>
          <ac:spMkLst>
            <pc:docMk/>
            <pc:sldMk cId="3611319938" sldId="259"/>
            <ac:spMk id="2" creationId="{A9161161-1109-3C02-E7B8-53D919177474}"/>
          </ac:spMkLst>
        </pc:spChg>
        <pc:spChg chg="mod">
          <ac:chgData name="Bristol, Andrew" userId="3a618a53-1dfb-4eae-998f-46a2454e44a1" providerId="ADAL" clId="{8B03F034-3386-4867-AC3B-20B031765EA1}" dt="2024-10-20T22:12:45.743" v="284" actId="26606"/>
          <ac:spMkLst>
            <pc:docMk/>
            <pc:sldMk cId="3611319938" sldId="259"/>
            <ac:spMk id="3" creationId="{0F4B70AB-F316-475B-893D-FF64CCD7107B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8" creationId="{46F1F2C8-798B-4CCE-A851-94AFAF350BED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10" creationId="{755E9CD0-04B0-4A3C-B291-AD913379C713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12" creationId="{1DD8BF3B-6066-418C-8D1A-75C5E396FC04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14" creationId="{80BC66F9-7A74-4286-AD22-1174052CC22C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16" creationId="{D8142CC3-2B5C-48E6-9DF0-6C8ACBAF23EF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20" creationId="{46A89C79-8EF3-4AF9-B3D9-59A883F41C83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22" creationId="{EFE5CE34-4543-42E5-B82C-1F3D12422CDD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3611319938" sldId="259"/>
            <ac:spMk id="24" creationId="{72AF41FE-63D7-4695-81D2-66D2510E4486}"/>
          </ac:spMkLst>
        </pc:spChg>
        <pc:cxnChg chg="add del">
          <ac:chgData name="Bristol, Andrew" userId="3a618a53-1dfb-4eae-998f-46a2454e44a1" providerId="ADAL" clId="{8B03F034-3386-4867-AC3B-20B031765EA1}" dt="2024-10-20T22:18:01.512" v="364"/>
          <ac:cxnSpMkLst>
            <pc:docMk/>
            <pc:sldMk cId="3611319938" sldId="259"/>
            <ac:cxnSpMk id="18" creationId="{7B2D303B-3DD0-4319-9EAD-361847FEC71D}"/>
          </ac:cxnSpMkLst>
        </pc:cxnChg>
      </pc:sldChg>
      <pc:sldChg chg="addSp delSp modSp new mod setBg delDesignElem">
        <pc:chgData name="Bristol, Andrew" userId="3a618a53-1dfb-4eae-998f-46a2454e44a1" providerId="ADAL" clId="{8B03F034-3386-4867-AC3B-20B031765EA1}" dt="2024-10-20T22:19:45.760" v="371" actId="26606"/>
        <pc:sldMkLst>
          <pc:docMk/>
          <pc:sldMk cId="188289060" sldId="260"/>
        </pc:sldMkLst>
        <pc:spChg chg="mod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" creationId="{6A13209E-CCFB-D50F-DA64-130FA3613E34}"/>
          </ac:spMkLst>
        </pc:spChg>
        <pc:spChg chg="add del mod">
          <ac:chgData name="Bristol, Andrew" userId="3a618a53-1dfb-4eae-998f-46a2454e44a1" providerId="ADAL" clId="{8B03F034-3386-4867-AC3B-20B031765EA1}" dt="2024-10-20T22:12:15.679" v="282" actId="26606"/>
          <ac:spMkLst>
            <pc:docMk/>
            <pc:sldMk cId="188289060" sldId="260"/>
            <ac:spMk id="3" creationId="{477227D5-A53F-B679-F2F7-93CAF9E93992}"/>
          </ac:spMkLst>
        </pc:spChg>
        <pc:spChg chg="add del">
          <ac:chgData name="Bristol, Andrew" userId="3a618a53-1dfb-4eae-998f-46a2454e44a1" providerId="ADAL" clId="{8B03F034-3386-4867-AC3B-20B031765EA1}" dt="2024-10-20T22:12:05.107" v="279" actId="26606"/>
          <ac:spMkLst>
            <pc:docMk/>
            <pc:sldMk cId="188289060" sldId="260"/>
            <ac:spMk id="9" creationId="{081EA652-8C6A-4E69-BEB9-170809474553}"/>
          </ac:spMkLst>
        </pc:spChg>
        <pc:spChg chg="add del">
          <ac:chgData name="Bristol, Andrew" userId="3a618a53-1dfb-4eae-998f-46a2454e44a1" providerId="ADAL" clId="{8B03F034-3386-4867-AC3B-20B031765EA1}" dt="2024-10-20T22:12:03.690" v="277" actId="26606"/>
          <ac:spMkLst>
            <pc:docMk/>
            <pc:sldMk cId="188289060" sldId="260"/>
            <ac:spMk id="10" creationId="{B50AB553-2A96-4A92-96F2-93548E096954}"/>
          </ac:spMkLst>
        </pc:spChg>
        <pc:spChg chg="add del">
          <ac:chgData name="Bristol, Andrew" userId="3a618a53-1dfb-4eae-998f-46a2454e44a1" providerId="ADAL" clId="{8B03F034-3386-4867-AC3B-20B031765EA1}" dt="2024-10-20T22:12:05.107" v="279" actId="26606"/>
          <ac:spMkLst>
            <pc:docMk/>
            <pc:sldMk cId="188289060" sldId="260"/>
            <ac:spMk id="11" creationId="{79FCBE05-E963-41B2-97FD-8631A61EB2A9}"/>
          </ac:spMkLst>
        </pc:spChg>
        <pc:spChg chg="add del">
          <ac:chgData name="Bristol, Andrew" userId="3a618a53-1dfb-4eae-998f-46a2454e44a1" providerId="ADAL" clId="{8B03F034-3386-4867-AC3B-20B031765EA1}" dt="2024-10-20T22:12:05.107" v="279" actId="26606"/>
          <ac:spMkLst>
            <pc:docMk/>
            <pc:sldMk cId="188289060" sldId="260"/>
            <ac:spMk id="13" creationId="{5298780A-33B9-4EA2-8F67-DE68AD62841B}"/>
          </ac:spMkLst>
        </pc:spChg>
        <pc:spChg chg="add del">
          <ac:chgData name="Bristol, Andrew" userId="3a618a53-1dfb-4eae-998f-46a2454e44a1" providerId="ADAL" clId="{8B03F034-3386-4867-AC3B-20B031765EA1}" dt="2024-10-20T22:12:05.107" v="279" actId="26606"/>
          <ac:spMkLst>
            <pc:docMk/>
            <pc:sldMk cId="188289060" sldId="260"/>
            <ac:spMk id="15" creationId="{4D233ACE-F3A1-4543-B9F4-425DDA579332}"/>
          </ac:spMkLst>
        </pc:spChg>
        <pc:spChg chg="add del">
          <ac:chgData name="Bristol, Andrew" userId="3a618a53-1dfb-4eae-998f-46a2454e44a1" providerId="ADAL" clId="{8B03F034-3386-4867-AC3B-20B031765EA1}" dt="2024-10-20T22:12:15.660" v="281" actId="26606"/>
          <ac:spMkLst>
            <pc:docMk/>
            <pc:sldMk cId="188289060" sldId="260"/>
            <ac:spMk id="17" creationId="{C0763A76-9F1C-4FC5-82B7-DD475DA461B2}"/>
          </ac:spMkLst>
        </pc:spChg>
        <pc:spChg chg="add del">
          <ac:chgData name="Bristol, Andrew" userId="3a618a53-1dfb-4eae-998f-46a2454e44a1" providerId="ADAL" clId="{8B03F034-3386-4867-AC3B-20B031765EA1}" dt="2024-10-20T22:12:15.660" v="281" actId="26606"/>
          <ac:spMkLst>
            <pc:docMk/>
            <pc:sldMk cId="188289060" sldId="260"/>
            <ac:spMk id="18" creationId="{E81BF4F6-F2CF-4984-9D14-D6966D92F99F}"/>
          </ac:spMkLst>
        </pc:spChg>
        <pc:spChg chg="add del">
          <ac:chgData name="Bristol, Andrew" userId="3a618a53-1dfb-4eae-998f-46a2454e44a1" providerId="ADAL" clId="{8B03F034-3386-4867-AC3B-20B031765EA1}" dt="2024-10-20T22:12:15.660" v="281" actId="26606"/>
          <ac:spMkLst>
            <pc:docMk/>
            <pc:sldMk cId="188289060" sldId="260"/>
            <ac:spMk id="19" creationId="{477227D5-A53F-B679-F2F7-93CAF9E93992}"/>
          </ac:spMkLst>
        </pc:spChg>
        <pc:spChg chg="add del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2" creationId="{081EA652-8C6A-4E69-BEB9-170809474553}"/>
          </ac:spMkLst>
        </pc:spChg>
        <pc:spChg chg="add del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3" creationId="{79FCBE05-E963-41B2-97FD-8631A61EB2A9}"/>
          </ac:spMkLst>
        </pc:spChg>
        <pc:spChg chg="add del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4" creationId="{5298780A-33B9-4EA2-8F67-DE68AD62841B}"/>
          </ac:spMkLst>
        </pc:spChg>
        <pc:spChg chg="add del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25" creationId="{4D233ACE-F3A1-4543-B9F4-425DDA579332}"/>
          </ac:spMkLst>
        </pc:spChg>
        <pc:spChg chg="add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31" creationId="{58086AEC-04C2-4BC4-BFB8-0135965C74A8}"/>
          </ac:spMkLst>
        </pc:spChg>
        <pc:spChg chg="add">
          <ac:chgData name="Bristol, Andrew" userId="3a618a53-1dfb-4eae-998f-46a2454e44a1" providerId="ADAL" clId="{8B03F034-3386-4867-AC3B-20B031765EA1}" dt="2024-10-20T22:19:45.760" v="371" actId="26606"/>
          <ac:spMkLst>
            <pc:docMk/>
            <pc:sldMk cId="188289060" sldId="260"/>
            <ac:spMk id="33" creationId="{20C3BE3F-B8A9-4DC9-A867-EC91736FAA07}"/>
          </ac:spMkLst>
        </pc:spChg>
        <pc:grpChg chg="add">
          <ac:chgData name="Bristol, Andrew" userId="3a618a53-1dfb-4eae-998f-46a2454e44a1" providerId="ADAL" clId="{8B03F034-3386-4867-AC3B-20B031765EA1}" dt="2024-10-20T22:19:45.760" v="371" actId="26606"/>
          <ac:grpSpMkLst>
            <pc:docMk/>
            <pc:sldMk cId="188289060" sldId="260"/>
            <ac:grpSpMk id="35" creationId="{0CA2F3D1-53F2-478B-949B-6D4EA2E4E43E}"/>
          </ac:grpSpMkLst>
        </pc:grpChg>
        <pc:graphicFrameChg chg="add del">
          <ac:chgData name="Bristol, Andrew" userId="3a618a53-1dfb-4eae-998f-46a2454e44a1" providerId="ADAL" clId="{8B03F034-3386-4867-AC3B-20B031765EA1}" dt="2024-10-20T22:12:03.690" v="277" actId="26606"/>
          <ac:graphicFrameMkLst>
            <pc:docMk/>
            <pc:sldMk cId="188289060" sldId="260"/>
            <ac:graphicFrameMk id="5" creationId="{2DDFB0EB-6E64-DCE4-67C4-749500BEC493}"/>
          </ac:graphicFrameMkLst>
        </pc:graphicFrameChg>
        <pc:graphicFrameChg chg="add del">
          <ac:chgData name="Bristol, Andrew" userId="3a618a53-1dfb-4eae-998f-46a2454e44a1" providerId="ADAL" clId="{8B03F034-3386-4867-AC3B-20B031765EA1}" dt="2024-10-20T22:12:05.107" v="279" actId="26606"/>
          <ac:graphicFrameMkLst>
            <pc:docMk/>
            <pc:sldMk cId="188289060" sldId="260"/>
            <ac:graphicFrameMk id="12" creationId="{961E07D4-E9E9-0847-C945-A8D1B2331270}"/>
          </ac:graphicFrameMkLst>
        </pc:graphicFrameChg>
        <pc:graphicFrameChg chg="add mod modGraphic">
          <ac:chgData name="Bristol, Andrew" userId="3a618a53-1dfb-4eae-998f-46a2454e44a1" providerId="ADAL" clId="{8B03F034-3386-4867-AC3B-20B031765EA1}" dt="2024-10-20T22:19:45.760" v="371" actId="26606"/>
          <ac:graphicFrameMkLst>
            <pc:docMk/>
            <pc:sldMk cId="188289060" sldId="260"/>
            <ac:graphicFrameMk id="26" creationId="{961E07D4-E9E9-0847-C945-A8D1B2331270}"/>
          </ac:graphicFrameMkLst>
        </pc:graphicFrameChg>
        <pc:picChg chg="add del">
          <ac:chgData name="Bristol, Andrew" userId="3a618a53-1dfb-4eae-998f-46a2454e44a1" providerId="ADAL" clId="{8B03F034-3386-4867-AC3B-20B031765EA1}" dt="2024-10-20T22:12:03.690" v="277" actId="26606"/>
          <ac:picMkLst>
            <pc:docMk/>
            <pc:sldMk cId="188289060" sldId="260"/>
            <ac:picMk id="6" creationId="{6C35928F-479D-E4D7-E491-D7DAA01B5801}"/>
          </ac:picMkLst>
        </pc:picChg>
        <pc:picChg chg="add del">
          <ac:chgData name="Bristol, Andrew" userId="3a618a53-1dfb-4eae-998f-46a2454e44a1" providerId="ADAL" clId="{8B03F034-3386-4867-AC3B-20B031765EA1}" dt="2024-10-20T22:12:15.660" v="281" actId="26606"/>
          <ac:picMkLst>
            <pc:docMk/>
            <pc:sldMk cId="188289060" sldId="260"/>
            <ac:picMk id="20" creationId="{C3736D82-FDAC-CE44-40A6-D38CE8BB6317}"/>
          </ac:picMkLst>
        </pc:picChg>
      </pc:sldChg>
      <pc:sldChg chg="addSp delSp modSp new mod">
        <pc:chgData name="Bristol, Andrew" userId="3a618a53-1dfb-4eae-998f-46a2454e44a1" providerId="ADAL" clId="{8B03F034-3386-4867-AC3B-20B031765EA1}" dt="2024-10-20T22:18:01.512" v="364"/>
        <pc:sldMkLst>
          <pc:docMk/>
          <pc:sldMk cId="4292292137" sldId="261"/>
        </pc:sldMkLst>
        <pc:spChg chg="mod">
          <ac:chgData name="Bristol, Andrew" userId="3a618a53-1dfb-4eae-998f-46a2454e44a1" providerId="ADAL" clId="{8B03F034-3386-4867-AC3B-20B031765EA1}" dt="2024-10-20T22:18:01.512" v="364"/>
          <ac:spMkLst>
            <pc:docMk/>
            <pc:sldMk cId="4292292137" sldId="261"/>
            <ac:spMk id="2" creationId="{429DC726-D8F0-859D-A454-8A97EC1DAC05}"/>
          </ac:spMkLst>
        </pc:spChg>
        <pc:spChg chg="del">
          <ac:chgData name="Bristol, Andrew" userId="3a618a53-1dfb-4eae-998f-46a2454e44a1" providerId="ADAL" clId="{8B03F034-3386-4867-AC3B-20B031765EA1}" dt="2024-10-20T22:02:24.251" v="205"/>
          <ac:spMkLst>
            <pc:docMk/>
            <pc:sldMk cId="4292292137" sldId="261"/>
            <ac:spMk id="3" creationId="{FFEA5562-6E19-DEDE-25DC-660344B5F43A}"/>
          </ac:spMkLst>
        </pc:spChg>
        <pc:graphicFrameChg chg="add mod">
          <ac:chgData name="Bristol, Andrew" userId="3a618a53-1dfb-4eae-998f-46a2454e44a1" providerId="ADAL" clId="{8B03F034-3386-4867-AC3B-20B031765EA1}" dt="2024-10-20T22:10:46.759" v="269" actId="14100"/>
          <ac:graphicFrameMkLst>
            <pc:docMk/>
            <pc:sldMk cId="4292292137" sldId="261"/>
            <ac:graphicFrameMk id="4" creationId="{C6000009-47FC-C80B-0A49-7DBE45D2B902}"/>
          </ac:graphicFrameMkLst>
        </pc:graphicFrameChg>
        <pc:graphicFrameChg chg="add mod">
          <ac:chgData name="Bristol, Andrew" userId="3a618a53-1dfb-4eae-998f-46a2454e44a1" providerId="ADAL" clId="{8B03F034-3386-4867-AC3B-20B031765EA1}" dt="2024-10-20T22:09:34.425" v="258" actId="1076"/>
          <ac:graphicFrameMkLst>
            <pc:docMk/>
            <pc:sldMk cId="4292292137" sldId="261"/>
            <ac:graphicFrameMk id="5" creationId="{09B25658-4638-6FE4-474B-12B9E985565F}"/>
          </ac:graphicFrameMkLst>
        </pc:graphicFrameChg>
        <pc:graphicFrameChg chg="add mod">
          <ac:chgData name="Bristol, Andrew" userId="3a618a53-1dfb-4eae-998f-46a2454e44a1" providerId="ADAL" clId="{8B03F034-3386-4867-AC3B-20B031765EA1}" dt="2024-10-20T22:09:30.401" v="257" actId="1076"/>
          <ac:graphicFrameMkLst>
            <pc:docMk/>
            <pc:sldMk cId="4292292137" sldId="261"/>
            <ac:graphicFrameMk id="6" creationId="{2A61BEBC-6912-36EB-8A7F-7BD59B02BDF4}"/>
          </ac:graphicFrameMkLst>
        </pc:graphicFrameChg>
        <pc:graphicFrameChg chg="add mod">
          <ac:chgData name="Bristol, Andrew" userId="3a618a53-1dfb-4eae-998f-46a2454e44a1" providerId="ADAL" clId="{8B03F034-3386-4867-AC3B-20B031765EA1}" dt="2024-10-20T22:09:44.409" v="264" actId="14100"/>
          <ac:graphicFrameMkLst>
            <pc:docMk/>
            <pc:sldMk cId="4292292137" sldId="261"/>
            <ac:graphicFrameMk id="7" creationId="{7EA33609-11F5-3D8A-F0A5-DCDC37AEBFBF}"/>
          </ac:graphicFrameMkLst>
        </pc:graphicFrameChg>
        <pc:graphicFrameChg chg="add del mod">
          <ac:chgData name="Bristol, Andrew" userId="3a618a53-1dfb-4eae-998f-46a2454e44a1" providerId="ADAL" clId="{8B03F034-3386-4867-AC3B-20B031765EA1}" dt="2024-10-20T22:05:42.432" v="231"/>
          <ac:graphicFrameMkLst>
            <pc:docMk/>
            <pc:sldMk cId="4292292137" sldId="261"/>
            <ac:graphicFrameMk id="8" creationId="{AA934A6C-E9DA-69B0-AB0D-CA6DDD60D7BC}"/>
          </ac:graphicFrameMkLst>
        </pc:graphicFrameChg>
        <pc:graphicFrameChg chg="add del mod">
          <ac:chgData name="Bristol, Andrew" userId="3a618a53-1dfb-4eae-998f-46a2454e44a1" providerId="ADAL" clId="{8B03F034-3386-4867-AC3B-20B031765EA1}" dt="2024-10-20T22:06:09.699" v="239"/>
          <ac:graphicFrameMkLst>
            <pc:docMk/>
            <pc:sldMk cId="4292292137" sldId="261"/>
            <ac:graphicFrameMk id="9" creationId="{374172D9-4AAE-DB23-25F9-5A390290F249}"/>
          </ac:graphicFrameMkLst>
        </pc:graphicFrameChg>
        <pc:graphicFrameChg chg="add mod modGraphic">
          <ac:chgData name="Bristol, Andrew" userId="3a618a53-1dfb-4eae-998f-46a2454e44a1" providerId="ADAL" clId="{8B03F034-3386-4867-AC3B-20B031765EA1}" dt="2024-10-20T22:11:12.865" v="271" actId="14100"/>
          <ac:graphicFrameMkLst>
            <pc:docMk/>
            <pc:sldMk cId="4292292137" sldId="261"/>
            <ac:graphicFrameMk id="10" creationId="{5CC7CB58-DB82-94DE-1F14-B7DFE4258B1B}"/>
          </ac:graphicFrameMkLst>
        </pc:graphicFrameChg>
      </pc:sldChg>
      <pc:sldChg chg="addSp delSp modSp new mod setBg delDesignElem">
        <pc:chgData name="Bristol, Andrew" userId="3a618a53-1dfb-4eae-998f-46a2454e44a1" providerId="ADAL" clId="{8B03F034-3386-4867-AC3B-20B031765EA1}" dt="2024-10-20T22:18:01.512" v="364"/>
        <pc:sldMkLst>
          <pc:docMk/>
          <pc:sldMk cId="2168790665" sldId="262"/>
        </pc:sldMkLst>
        <pc:spChg chg="mod">
          <ac:chgData name="Bristol, Andrew" userId="3a618a53-1dfb-4eae-998f-46a2454e44a1" providerId="ADAL" clId="{8B03F034-3386-4867-AC3B-20B031765EA1}" dt="2024-10-20T22:13:19.335" v="291" actId="26606"/>
          <ac:spMkLst>
            <pc:docMk/>
            <pc:sldMk cId="2168790665" sldId="262"/>
            <ac:spMk id="2" creationId="{0CD0BFA2-E190-8231-4237-FE3CCE763685}"/>
          </ac:spMkLst>
        </pc:spChg>
        <pc:spChg chg="add del">
          <ac:chgData name="Bristol, Andrew" userId="3a618a53-1dfb-4eae-998f-46a2454e44a1" providerId="ADAL" clId="{8B03F034-3386-4867-AC3B-20B031765EA1}" dt="2024-10-20T22:13:19.335" v="291" actId="26606"/>
          <ac:spMkLst>
            <pc:docMk/>
            <pc:sldMk cId="2168790665" sldId="262"/>
            <ac:spMk id="3" creationId="{793FE9F6-0952-D5E9-EA4C-1F1708ADF2D2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8" creationId="{081EA652-8C6A-4E69-BEB9-170809474553}"/>
          </ac:spMkLst>
        </pc:spChg>
        <pc:spChg chg="add del">
          <ac:chgData name="Bristol, Andrew" userId="3a618a53-1dfb-4eae-998f-46a2454e44a1" providerId="ADAL" clId="{8B03F034-3386-4867-AC3B-20B031765EA1}" dt="2024-10-20T22:13:12.809" v="286" actId="26606"/>
          <ac:spMkLst>
            <pc:docMk/>
            <pc:sldMk cId="2168790665" sldId="262"/>
            <ac:spMk id="9" creationId="{37C89E4B-3C9F-44B9-8B86-D9E3D112D8EC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10" creationId="{A4026A73-1F7F-49F2-B319-8CA3B3D53269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12" creationId="{5298780A-33B9-4EA2-8F67-DE68AD62841B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14" creationId="{7F488E8B-4E1E-4402-8935-D4E6C02615C7}"/>
          </ac:spMkLst>
        </pc:spChg>
        <pc:spChg chg="add del">
          <ac:chgData name="Bristol, Andrew" userId="3a618a53-1dfb-4eae-998f-46a2454e44a1" providerId="ADAL" clId="{8B03F034-3386-4867-AC3B-20B031765EA1}" dt="2024-10-20T22:13:16.049" v="288" actId="26606"/>
          <ac:spMkLst>
            <pc:docMk/>
            <pc:sldMk cId="2168790665" sldId="262"/>
            <ac:spMk id="16" creationId="{A414F261-E931-45CB-8605-20FFD6826336}"/>
          </ac:spMkLst>
        </pc:spChg>
        <pc:spChg chg="add del">
          <ac:chgData name="Bristol, Andrew" userId="3a618a53-1dfb-4eae-998f-46a2454e44a1" providerId="ADAL" clId="{8B03F034-3386-4867-AC3B-20B031765EA1}" dt="2024-10-20T22:13:19.311" v="290" actId="26606"/>
          <ac:spMkLst>
            <pc:docMk/>
            <pc:sldMk cId="2168790665" sldId="262"/>
            <ac:spMk id="21" creationId="{793FE9F6-0952-D5E9-EA4C-1F1708ADF2D2}"/>
          </ac:spMkLst>
        </pc:spChg>
        <pc:spChg chg="add del">
          <ac:chgData name="Bristol, Andrew" userId="3a618a53-1dfb-4eae-998f-46a2454e44a1" providerId="ADAL" clId="{8B03F034-3386-4867-AC3B-20B031765EA1}" dt="2024-10-20T22:18:01.512" v="364"/>
          <ac:spMkLst>
            <pc:docMk/>
            <pc:sldMk cId="2168790665" sldId="262"/>
            <ac:spMk id="24" creationId="{37C89E4B-3C9F-44B9-8B86-D9E3D112D8EC}"/>
          </ac:spMkLst>
        </pc:spChg>
        <pc:picChg chg="add del">
          <ac:chgData name="Bristol, Andrew" userId="3a618a53-1dfb-4eae-998f-46a2454e44a1" providerId="ADAL" clId="{8B03F034-3386-4867-AC3B-20B031765EA1}" dt="2024-10-20T22:13:12.809" v="286" actId="26606"/>
          <ac:picMkLst>
            <pc:docMk/>
            <pc:sldMk cId="2168790665" sldId="262"/>
            <ac:picMk id="5" creationId="{E40D70B4-4612-2742-F8F1-2B0946C07454}"/>
          </ac:picMkLst>
        </pc:picChg>
        <pc:picChg chg="add del">
          <ac:chgData name="Bristol, Andrew" userId="3a618a53-1dfb-4eae-998f-46a2454e44a1" providerId="ADAL" clId="{8B03F034-3386-4867-AC3B-20B031765EA1}" dt="2024-10-20T22:13:16.049" v="288" actId="26606"/>
          <ac:picMkLst>
            <pc:docMk/>
            <pc:sldMk cId="2168790665" sldId="262"/>
            <ac:picMk id="15" creationId="{B1E9D661-F0D9-B248-9177-B9F005D3C063}"/>
          </ac:picMkLst>
        </pc:picChg>
        <pc:picChg chg="add">
          <ac:chgData name="Bristol, Andrew" userId="3a618a53-1dfb-4eae-998f-46a2454e44a1" providerId="ADAL" clId="{8B03F034-3386-4867-AC3B-20B031765EA1}" dt="2024-10-20T22:13:19.335" v="291" actId="26606"/>
          <ac:picMkLst>
            <pc:docMk/>
            <pc:sldMk cId="2168790665" sldId="262"/>
            <ac:picMk id="23" creationId="{E40D70B4-4612-2742-F8F1-2B0946C07454}"/>
          </ac:picMkLst>
        </pc:picChg>
        <pc:cxnChg chg="add del">
          <ac:chgData name="Bristol, Andrew" userId="3a618a53-1dfb-4eae-998f-46a2454e44a1" providerId="ADAL" clId="{8B03F034-3386-4867-AC3B-20B031765EA1}" dt="2024-10-20T22:13:12.809" v="286" actId="26606"/>
          <ac:cxnSpMkLst>
            <pc:docMk/>
            <pc:sldMk cId="2168790665" sldId="262"/>
            <ac:cxnSpMk id="11" creationId="{AA2EAA10-076F-46BD-8F0F-B9A2FB77A85C}"/>
          </ac:cxnSpMkLst>
        </pc:cxnChg>
        <pc:cxnChg chg="add del">
          <ac:chgData name="Bristol, Andrew" userId="3a618a53-1dfb-4eae-998f-46a2454e44a1" providerId="ADAL" clId="{8B03F034-3386-4867-AC3B-20B031765EA1}" dt="2024-10-20T22:13:12.809" v="286" actId="26606"/>
          <ac:cxnSpMkLst>
            <pc:docMk/>
            <pc:sldMk cId="2168790665" sldId="262"/>
            <ac:cxnSpMk id="13" creationId="{D891E407-403B-4764-86C9-33A56D3BCAA3}"/>
          </ac:cxnSpMkLst>
        </pc:cxnChg>
        <pc:cxnChg chg="add del">
          <ac:chgData name="Bristol, Andrew" userId="3a618a53-1dfb-4eae-998f-46a2454e44a1" providerId="ADAL" clId="{8B03F034-3386-4867-AC3B-20B031765EA1}" dt="2024-10-20T22:13:16.049" v="288" actId="26606"/>
          <ac:cxnSpMkLst>
            <pc:docMk/>
            <pc:sldMk cId="2168790665" sldId="262"/>
            <ac:cxnSpMk id="17" creationId="{B63CF8AD-BB19-4F90-BDE5-B3B3F56F4E4A}"/>
          </ac:cxnSpMkLst>
        </pc:cxnChg>
        <pc:cxnChg chg="add del">
          <ac:chgData name="Bristol, Andrew" userId="3a618a53-1dfb-4eae-998f-46a2454e44a1" providerId="ADAL" clId="{8B03F034-3386-4867-AC3B-20B031765EA1}" dt="2024-10-20T22:13:16.049" v="288" actId="26606"/>
          <ac:cxnSpMkLst>
            <pc:docMk/>
            <pc:sldMk cId="2168790665" sldId="262"/>
            <ac:cxnSpMk id="18" creationId="{224E62CA-FAA3-4628-AEF3-5033C771498B}"/>
          </ac:cxnSpMkLst>
        </pc:cxnChg>
        <pc:cxnChg chg="add del">
          <ac:chgData name="Bristol, Andrew" userId="3a618a53-1dfb-4eae-998f-46a2454e44a1" providerId="ADAL" clId="{8B03F034-3386-4867-AC3B-20B031765EA1}" dt="2024-10-20T22:13:19.311" v="290" actId="26606"/>
          <ac:cxnSpMkLst>
            <pc:docMk/>
            <pc:sldMk cId="2168790665" sldId="262"/>
            <ac:cxnSpMk id="20" creationId="{23AAC9B5-8015-485C-ACF9-A750390E9A56}"/>
          </ac:cxnSpMkLst>
        </pc:cxnChg>
        <pc:cxnChg chg="add del">
          <ac:chgData name="Bristol, Andrew" userId="3a618a53-1dfb-4eae-998f-46a2454e44a1" providerId="ADAL" clId="{8B03F034-3386-4867-AC3B-20B031765EA1}" dt="2024-10-20T22:18:01.512" v="364"/>
          <ac:cxnSpMkLst>
            <pc:docMk/>
            <pc:sldMk cId="2168790665" sldId="262"/>
            <ac:cxnSpMk id="25" creationId="{AA2EAA10-076F-46BD-8F0F-B9A2FB77A85C}"/>
          </ac:cxnSpMkLst>
        </pc:cxnChg>
        <pc:cxnChg chg="add del">
          <ac:chgData name="Bristol, Andrew" userId="3a618a53-1dfb-4eae-998f-46a2454e44a1" providerId="ADAL" clId="{8B03F034-3386-4867-AC3B-20B031765EA1}" dt="2024-10-20T22:18:01.512" v="364"/>
          <ac:cxnSpMkLst>
            <pc:docMk/>
            <pc:sldMk cId="2168790665" sldId="262"/>
            <ac:cxnSpMk id="26" creationId="{D891E407-403B-4764-86C9-33A56D3BCAA3}"/>
          </ac:cxnSpMkLst>
        </pc:cxnChg>
      </pc:sldChg>
    </pc:docChg>
  </pc:docChgLst>
  <pc:docChgLst>
    <pc:chgData name="Bristol, Andrew" userId="3a618a53-1dfb-4eae-998f-46a2454e44a1" providerId="ADAL" clId="{A9593D40-9C90-4E7E-A469-5B859F7B853E}"/>
    <pc:docChg chg="undo custSel addSld delSld modSld">
      <pc:chgData name="Bristol, Andrew" userId="3a618a53-1dfb-4eae-998f-46a2454e44a1" providerId="ADAL" clId="{A9593D40-9C90-4E7E-A469-5B859F7B853E}" dt="2024-11-11T02:57:43.124" v="107" actId="20577"/>
      <pc:docMkLst>
        <pc:docMk/>
      </pc:docMkLst>
      <pc:sldChg chg="modSp mod">
        <pc:chgData name="Bristol, Andrew" userId="3a618a53-1dfb-4eae-998f-46a2454e44a1" providerId="ADAL" clId="{A9593D40-9C90-4E7E-A469-5B859F7B853E}" dt="2024-11-11T02:49:53.989" v="7" actId="20577"/>
        <pc:sldMkLst>
          <pc:docMk/>
          <pc:sldMk cId="3851074459" sldId="256"/>
        </pc:sldMkLst>
        <pc:spChg chg="mod">
          <ac:chgData name="Bristol, Andrew" userId="3a618a53-1dfb-4eae-998f-46a2454e44a1" providerId="ADAL" clId="{A9593D40-9C90-4E7E-A469-5B859F7B853E}" dt="2024-11-11T02:49:53.989" v="7" actId="20577"/>
          <ac:spMkLst>
            <pc:docMk/>
            <pc:sldMk cId="3851074459" sldId="256"/>
            <ac:spMk id="2" creationId="{B4CD3EF7-61A4-09B6-0A59-D607B2D08A25}"/>
          </ac:spMkLst>
        </pc:spChg>
        <pc:spChg chg="mod">
          <ac:chgData name="Bristol, Andrew" userId="3a618a53-1dfb-4eae-998f-46a2454e44a1" providerId="ADAL" clId="{A9593D40-9C90-4E7E-A469-5B859F7B853E}" dt="2024-11-11T02:49:49.615" v="3" actId="20577"/>
          <ac:spMkLst>
            <pc:docMk/>
            <pc:sldMk cId="3851074459" sldId="256"/>
            <ac:spMk id="3" creationId="{D94C506A-5681-6CA9-8E3C-8209BEF0ED90}"/>
          </ac:spMkLst>
        </pc:spChg>
      </pc:sldChg>
      <pc:sldChg chg="modSp mod">
        <pc:chgData name="Bristol, Andrew" userId="3a618a53-1dfb-4eae-998f-46a2454e44a1" providerId="ADAL" clId="{A9593D40-9C90-4E7E-A469-5B859F7B853E}" dt="2024-11-11T02:50:48.588" v="14" actId="27636"/>
        <pc:sldMkLst>
          <pc:docMk/>
          <pc:sldMk cId="1261477171" sldId="257"/>
        </pc:sldMkLst>
        <pc:spChg chg="mod">
          <ac:chgData name="Bristol, Andrew" userId="3a618a53-1dfb-4eae-998f-46a2454e44a1" providerId="ADAL" clId="{A9593D40-9C90-4E7E-A469-5B859F7B853E}" dt="2024-11-11T02:50:48.588" v="14" actId="27636"/>
          <ac:spMkLst>
            <pc:docMk/>
            <pc:sldMk cId="1261477171" sldId="257"/>
            <ac:spMk id="3" creationId="{B58FA5F4-8ABA-70B0-4A28-04529524453A}"/>
          </ac:spMkLst>
        </pc:spChg>
      </pc:sldChg>
      <pc:sldChg chg="del">
        <pc:chgData name="Bristol, Andrew" userId="3a618a53-1dfb-4eae-998f-46a2454e44a1" providerId="ADAL" clId="{A9593D40-9C90-4E7E-A469-5B859F7B853E}" dt="2024-11-11T02:55:20.402" v="79" actId="47"/>
        <pc:sldMkLst>
          <pc:docMk/>
          <pc:sldMk cId="3461438102" sldId="258"/>
        </pc:sldMkLst>
      </pc:sldChg>
      <pc:sldChg chg="modSp mod">
        <pc:chgData name="Bristol, Andrew" userId="3a618a53-1dfb-4eae-998f-46a2454e44a1" providerId="ADAL" clId="{A9593D40-9C90-4E7E-A469-5B859F7B853E}" dt="2024-11-11T02:57:23.506" v="105" actId="5793"/>
        <pc:sldMkLst>
          <pc:docMk/>
          <pc:sldMk cId="3611319938" sldId="259"/>
        </pc:sldMkLst>
        <pc:spChg chg="mod">
          <ac:chgData name="Bristol, Andrew" userId="3a618a53-1dfb-4eae-998f-46a2454e44a1" providerId="ADAL" clId="{A9593D40-9C90-4E7E-A469-5B859F7B853E}" dt="2024-11-11T02:57:04.402" v="102" actId="5793"/>
          <ac:spMkLst>
            <pc:docMk/>
            <pc:sldMk cId="3611319938" sldId="259"/>
            <ac:spMk id="2" creationId="{A9161161-1109-3C02-E7B8-53D919177474}"/>
          </ac:spMkLst>
        </pc:spChg>
        <pc:spChg chg="mod">
          <ac:chgData name="Bristol, Andrew" userId="3a618a53-1dfb-4eae-998f-46a2454e44a1" providerId="ADAL" clId="{A9593D40-9C90-4E7E-A469-5B859F7B853E}" dt="2024-11-11T02:57:23.506" v="105" actId="5793"/>
          <ac:spMkLst>
            <pc:docMk/>
            <pc:sldMk cId="3611319938" sldId="259"/>
            <ac:spMk id="3" creationId="{0F4B70AB-F316-475B-893D-FF64CCD7107B}"/>
          </ac:spMkLst>
        </pc:spChg>
      </pc:sldChg>
      <pc:sldChg chg="del">
        <pc:chgData name="Bristol, Andrew" userId="3a618a53-1dfb-4eae-998f-46a2454e44a1" providerId="ADAL" clId="{A9593D40-9C90-4E7E-A469-5B859F7B853E}" dt="2024-11-11T02:52:17.974" v="21" actId="47"/>
        <pc:sldMkLst>
          <pc:docMk/>
          <pc:sldMk cId="188289060" sldId="260"/>
        </pc:sldMkLst>
      </pc:sldChg>
      <pc:sldChg chg="addSp delSp modSp mod setBg addAnim delAnim">
        <pc:chgData name="Bristol, Andrew" userId="3a618a53-1dfb-4eae-998f-46a2454e44a1" providerId="ADAL" clId="{A9593D40-9C90-4E7E-A469-5B859F7B853E}" dt="2024-11-11T02:55:10.827" v="78" actId="26606"/>
        <pc:sldMkLst>
          <pc:docMk/>
          <pc:sldMk cId="4292292137" sldId="261"/>
        </pc:sldMkLst>
        <pc:spChg chg="mod ord">
          <ac:chgData name="Bristol, Andrew" userId="3a618a53-1dfb-4eae-998f-46a2454e44a1" providerId="ADAL" clId="{A9593D40-9C90-4E7E-A469-5B859F7B853E}" dt="2024-11-11T02:55:10.827" v="78" actId="26606"/>
          <ac:spMkLst>
            <pc:docMk/>
            <pc:sldMk cId="4292292137" sldId="261"/>
            <ac:spMk id="2" creationId="{429DC726-D8F0-859D-A454-8A97EC1DAC05}"/>
          </ac:spMkLst>
        </pc:spChg>
        <pc:spChg chg="add del mod">
          <ac:chgData name="Bristol, Andrew" userId="3a618a53-1dfb-4eae-998f-46a2454e44a1" providerId="ADAL" clId="{A9593D40-9C90-4E7E-A469-5B859F7B853E}" dt="2024-11-11T02:54:03.913" v="59" actId="478"/>
          <ac:spMkLst>
            <pc:docMk/>
            <pc:sldMk cId="4292292137" sldId="261"/>
            <ac:spMk id="8" creationId="{AFD6246F-6556-CD1C-575D-DBE348289C40}"/>
          </ac:spMkLst>
        </pc:spChg>
        <pc:spChg chg="add del">
          <ac:chgData name="Bristol, Andrew" userId="3a618a53-1dfb-4eae-998f-46a2454e44a1" providerId="ADAL" clId="{A9593D40-9C90-4E7E-A469-5B859F7B853E}" dt="2024-11-11T02:55:10.818" v="77" actId="26606"/>
          <ac:spMkLst>
            <pc:docMk/>
            <pc:sldMk cId="4292292137" sldId="261"/>
            <ac:spMk id="18" creationId="{890DEF05-784E-4B61-89E4-04C4ECF4E5A0}"/>
          </ac:spMkLst>
        </pc:spChg>
        <pc:spChg chg="add del">
          <ac:chgData name="Bristol, Andrew" userId="3a618a53-1dfb-4eae-998f-46a2454e44a1" providerId="ADAL" clId="{A9593D40-9C90-4E7E-A469-5B859F7B853E}" dt="2024-11-11T02:54:58.583" v="74" actId="26606"/>
          <ac:spMkLst>
            <pc:docMk/>
            <pc:sldMk cId="4292292137" sldId="261"/>
            <ac:spMk id="21" creationId="{99ED5833-B85B-4103-8A3B-CAB0308E6C15}"/>
          </ac:spMkLst>
        </pc:spChg>
        <pc:spChg chg="add del">
          <ac:chgData name="Bristol, Andrew" userId="3a618a53-1dfb-4eae-998f-46a2454e44a1" providerId="ADAL" clId="{A9593D40-9C90-4E7E-A469-5B859F7B853E}" dt="2024-11-11T02:55:10.818" v="77" actId="26606"/>
          <ac:spMkLst>
            <pc:docMk/>
            <pc:sldMk cId="4292292137" sldId="261"/>
            <ac:spMk id="23" creationId="{27BDFED6-6E33-4606-AFE2-886ADB1C018E}"/>
          </ac:spMkLst>
        </pc:spChg>
        <pc:spChg chg="add">
          <ac:chgData name="Bristol, Andrew" userId="3a618a53-1dfb-4eae-998f-46a2454e44a1" providerId="ADAL" clId="{A9593D40-9C90-4E7E-A469-5B859F7B853E}" dt="2024-11-11T02:55:10.827" v="78" actId="26606"/>
          <ac:spMkLst>
            <pc:docMk/>
            <pc:sldMk cId="4292292137" sldId="261"/>
            <ac:spMk id="25" creationId="{FB5B0058-AF13-4859-B429-4EDDE2A26F7F}"/>
          </ac:spMkLst>
        </pc:spChg>
        <pc:spChg chg="add">
          <ac:chgData name="Bristol, Andrew" userId="3a618a53-1dfb-4eae-998f-46a2454e44a1" providerId="ADAL" clId="{A9593D40-9C90-4E7E-A469-5B859F7B853E}" dt="2024-11-11T02:55:10.827" v="78" actId="26606"/>
          <ac:spMkLst>
            <pc:docMk/>
            <pc:sldMk cId="4292292137" sldId="261"/>
            <ac:spMk id="26" creationId="{0277405F-0B4F-4418-B773-1B38814125B6}"/>
          </ac:spMkLst>
        </pc:spChg>
        <pc:grpChg chg="add del">
          <ac:chgData name="Bristol, Andrew" userId="3a618a53-1dfb-4eae-998f-46a2454e44a1" providerId="ADAL" clId="{A9593D40-9C90-4E7E-A469-5B859F7B853E}" dt="2024-11-11T02:54:55.526" v="72" actId="26606"/>
          <ac:grpSpMkLst>
            <pc:docMk/>
            <pc:sldMk cId="4292292137" sldId="261"/>
            <ac:grpSpMk id="16" creationId="{BF65200E-BE19-61BA-8C12-E73CE7790A3F}"/>
          </ac:grpSpMkLst>
        </pc:grpChg>
        <pc:graphicFrameChg chg="del">
          <ac:chgData name="Bristol, Andrew" userId="3a618a53-1dfb-4eae-998f-46a2454e44a1" providerId="ADAL" clId="{A9593D40-9C90-4E7E-A469-5B859F7B853E}" dt="2024-11-11T02:54:00.206" v="57" actId="478"/>
          <ac:graphicFrameMkLst>
            <pc:docMk/>
            <pc:sldMk cId="4292292137" sldId="261"/>
            <ac:graphicFrameMk id="4" creationId="{C6000009-47FC-C80B-0A49-7DBE45D2B902}"/>
          </ac:graphicFrameMkLst>
        </pc:graphicFrameChg>
        <pc:graphicFrameChg chg="del">
          <ac:chgData name="Bristol, Andrew" userId="3a618a53-1dfb-4eae-998f-46a2454e44a1" providerId="ADAL" clId="{A9593D40-9C90-4E7E-A469-5B859F7B853E}" dt="2024-11-11T02:54:06.387" v="61" actId="478"/>
          <ac:graphicFrameMkLst>
            <pc:docMk/>
            <pc:sldMk cId="4292292137" sldId="261"/>
            <ac:graphicFrameMk id="5" creationId="{09B25658-4638-6FE4-474B-12B9E985565F}"/>
          </ac:graphicFrameMkLst>
        </pc:graphicFrameChg>
        <pc:graphicFrameChg chg="del">
          <ac:chgData name="Bristol, Andrew" userId="3a618a53-1dfb-4eae-998f-46a2454e44a1" providerId="ADAL" clId="{A9593D40-9C90-4E7E-A469-5B859F7B853E}" dt="2024-11-11T02:54:07.319" v="62" actId="478"/>
          <ac:graphicFrameMkLst>
            <pc:docMk/>
            <pc:sldMk cId="4292292137" sldId="261"/>
            <ac:graphicFrameMk id="6" creationId="{2A61BEBC-6912-36EB-8A7F-7BD59B02BDF4}"/>
          </ac:graphicFrameMkLst>
        </pc:graphicFrameChg>
        <pc:graphicFrameChg chg="del">
          <ac:chgData name="Bristol, Andrew" userId="3a618a53-1dfb-4eae-998f-46a2454e44a1" providerId="ADAL" clId="{A9593D40-9C90-4E7E-A469-5B859F7B853E}" dt="2024-11-11T02:54:05.239" v="60" actId="478"/>
          <ac:graphicFrameMkLst>
            <pc:docMk/>
            <pc:sldMk cId="4292292137" sldId="261"/>
            <ac:graphicFrameMk id="7" creationId="{7EA33609-11F5-3D8A-F0A5-DCDC37AEBFBF}"/>
          </ac:graphicFrameMkLst>
        </pc:graphicFrameChg>
        <pc:graphicFrameChg chg="del">
          <ac:chgData name="Bristol, Andrew" userId="3a618a53-1dfb-4eae-998f-46a2454e44a1" providerId="ADAL" clId="{A9593D40-9C90-4E7E-A469-5B859F7B853E}" dt="2024-11-11T02:54:10.330" v="63" actId="478"/>
          <ac:graphicFrameMkLst>
            <pc:docMk/>
            <pc:sldMk cId="4292292137" sldId="261"/>
            <ac:graphicFrameMk id="10" creationId="{5CC7CB58-DB82-94DE-1F14-B7DFE4258B1B}"/>
          </ac:graphicFrameMkLst>
        </pc:graphicFrameChg>
        <pc:picChg chg="add mod ord">
          <ac:chgData name="Bristol, Andrew" userId="3a618a53-1dfb-4eae-998f-46a2454e44a1" providerId="ADAL" clId="{A9593D40-9C90-4E7E-A469-5B859F7B853E}" dt="2024-11-11T02:55:10.827" v="78" actId="26606"/>
          <ac:picMkLst>
            <pc:docMk/>
            <pc:sldMk cId="4292292137" sldId="261"/>
            <ac:picMk id="9" creationId="{480D8564-4B3F-AFAB-E689-CB987CF8D8C2}"/>
          </ac:picMkLst>
        </pc:picChg>
        <pc:picChg chg="add mod">
          <ac:chgData name="Bristol, Andrew" userId="3a618a53-1dfb-4eae-998f-46a2454e44a1" providerId="ADAL" clId="{A9593D40-9C90-4E7E-A469-5B859F7B853E}" dt="2024-11-11T02:55:10.827" v="78" actId="26606"/>
          <ac:picMkLst>
            <pc:docMk/>
            <pc:sldMk cId="4292292137" sldId="261"/>
            <ac:picMk id="11" creationId="{F1CBD055-5427-76C7-FA73-B9FF4BAF0B2B}"/>
          </ac:picMkLst>
        </pc:picChg>
        <pc:cxnChg chg="add del">
          <ac:chgData name="Bristol, Andrew" userId="3a618a53-1dfb-4eae-998f-46a2454e44a1" providerId="ADAL" clId="{A9593D40-9C90-4E7E-A469-5B859F7B853E}" dt="2024-11-11T02:55:10.818" v="77" actId="26606"/>
          <ac:cxnSpMkLst>
            <pc:docMk/>
            <pc:sldMk cId="4292292137" sldId="261"/>
            <ac:cxnSpMk id="20" creationId="{C41BAEC7-F7B0-4224-8B18-8F74B7D87F0B}"/>
          </ac:cxnSpMkLst>
        </pc:cxnChg>
      </pc:sldChg>
      <pc:sldChg chg="modSp mod">
        <pc:chgData name="Bristol, Andrew" userId="3a618a53-1dfb-4eae-998f-46a2454e44a1" providerId="ADAL" clId="{A9593D40-9C90-4E7E-A469-5B859F7B853E}" dt="2024-11-11T02:57:43.124" v="107" actId="20577"/>
        <pc:sldMkLst>
          <pc:docMk/>
          <pc:sldMk cId="2168790665" sldId="262"/>
        </pc:sldMkLst>
        <pc:spChg chg="mod">
          <ac:chgData name="Bristol, Andrew" userId="3a618a53-1dfb-4eae-998f-46a2454e44a1" providerId="ADAL" clId="{A9593D40-9C90-4E7E-A469-5B859F7B853E}" dt="2024-11-11T02:57:43.124" v="107" actId="20577"/>
          <ac:spMkLst>
            <pc:docMk/>
            <pc:sldMk cId="2168790665" sldId="262"/>
            <ac:spMk id="2" creationId="{0CD0BFA2-E190-8231-4237-FE3CCE763685}"/>
          </ac:spMkLst>
        </pc:spChg>
      </pc:sldChg>
      <pc:sldChg chg="addSp delSp modSp add mod setBg delDesignElem">
        <pc:chgData name="Bristol, Andrew" userId="3a618a53-1dfb-4eae-998f-46a2454e44a1" providerId="ADAL" clId="{A9593D40-9C90-4E7E-A469-5B859F7B853E}" dt="2024-11-11T02:53:12.428" v="45" actId="20577"/>
        <pc:sldMkLst>
          <pc:docMk/>
          <pc:sldMk cId="3417599036" sldId="263"/>
        </pc:sldMkLst>
        <pc:spChg chg="mod">
          <ac:chgData name="Bristol, Andrew" userId="3a618a53-1dfb-4eae-998f-46a2454e44a1" providerId="ADAL" clId="{A9593D40-9C90-4E7E-A469-5B859F7B853E}" dt="2024-11-11T02:53:12.428" v="45" actId="20577"/>
          <ac:spMkLst>
            <pc:docMk/>
            <pc:sldMk cId="3417599036" sldId="263"/>
            <ac:spMk id="2" creationId="{A76A3A36-477F-9661-A786-3DD7B6AB86FC}"/>
          </ac:spMkLst>
        </pc:spChg>
        <pc:spChg chg="mod">
          <ac:chgData name="Bristol, Andrew" userId="3a618a53-1dfb-4eae-998f-46a2454e44a1" providerId="ADAL" clId="{A9593D40-9C90-4E7E-A469-5B859F7B853E}" dt="2024-11-11T02:52:48.994" v="26" actId="20577"/>
          <ac:spMkLst>
            <pc:docMk/>
            <pc:sldMk cId="3417599036" sldId="263"/>
            <ac:spMk id="3" creationId="{B58FA5F4-8ABA-70B0-4A28-04529524453A}"/>
          </ac:spMkLst>
        </pc:spChg>
        <pc:spChg chg="add">
          <ac:chgData name="Bristol, Andrew" userId="3a618a53-1dfb-4eae-998f-46a2454e44a1" providerId="ADAL" clId="{A9593D40-9C90-4E7E-A469-5B859F7B853E}" dt="2024-11-11T02:52:14.912" v="20" actId="26606"/>
          <ac:spMkLst>
            <pc:docMk/>
            <pc:sldMk cId="3417599036" sldId="263"/>
            <ac:spMk id="8" creationId="{777A147A-9ED8-46B4-8660-1B3C2AA880B5}"/>
          </ac:spMkLst>
        </pc:spChg>
        <pc:spChg chg="add">
          <ac:chgData name="Bristol, Andrew" userId="3a618a53-1dfb-4eae-998f-46a2454e44a1" providerId="ADAL" clId="{A9593D40-9C90-4E7E-A469-5B859F7B853E}" dt="2024-11-11T02:52:14.912" v="20" actId="26606"/>
          <ac:spMkLst>
            <pc:docMk/>
            <pc:sldMk cId="3417599036" sldId="263"/>
            <ac:spMk id="10" creationId="{5D6C15A0-C087-4593-8414-2B4EC1CDC3DE}"/>
          </ac:spMkLst>
        </pc:spChg>
        <pc:spChg chg="del">
          <ac:chgData name="Bristol, Andrew" userId="3a618a53-1dfb-4eae-998f-46a2454e44a1" providerId="ADAL" clId="{A9593D40-9C90-4E7E-A469-5B859F7B853E}" dt="2024-11-11T02:51:41.644" v="16"/>
          <ac:spMkLst>
            <pc:docMk/>
            <pc:sldMk cId="3417599036" sldId="263"/>
            <ac:spMk id="32" creationId="{C2554CA6-288E-4202-BC52-2E5A8F0C0AED}"/>
          </ac:spMkLst>
        </pc:spChg>
        <pc:spChg chg="del">
          <ac:chgData name="Bristol, Andrew" userId="3a618a53-1dfb-4eae-998f-46a2454e44a1" providerId="ADAL" clId="{A9593D40-9C90-4E7E-A469-5B859F7B853E}" dt="2024-11-11T02:51:41.644" v="16"/>
          <ac:spMkLst>
            <pc:docMk/>
            <pc:sldMk cId="3417599036" sldId="263"/>
            <ac:spMk id="34" creationId="{B10BB131-AC8E-4A8E-A5D1-36260F720C3B}"/>
          </ac:spMkLst>
        </pc:spChg>
        <pc:spChg chg="del">
          <ac:chgData name="Bristol, Andrew" userId="3a618a53-1dfb-4eae-998f-46a2454e44a1" providerId="ADAL" clId="{A9593D40-9C90-4E7E-A469-5B859F7B853E}" dt="2024-11-11T02:51:41.644" v="16"/>
          <ac:spMkLst>
            <pc:docMk/>
            <pc:sldMk cId="3417599036" sldId="263"/>
            <ac:spMk id="36" creationId="{5B7778FC-632E-4DCA-A7CB-0D7731CCF970}"/>
          </ac:spMkLst>
        </pc:spChg>
        <pc:spChg chg="del">
          <ac:chgData name="Bristol, Andrew" userId="3a618a53-1dfb-4eae-998f-46a2454e44a1" providerId="ADAL" clId="{A9593D40-9C90-4E7E-A469-5B859F7B853E}" dt="2024-11-11T02:51:41.644" v="16"/>
          <ac:spMkLst>
            <pc:docMk/>
            <pc:sldMk cId="3417599036" sldId="263"/>
            <ac:spMk id="38" creationId="{FA23A907-97FB-4A8F-880A-DD77401C4296}"/>
          </ac:spMkLst>
        </pc:spChg>
      </pc:sldChg>
      <pc:sldChg chg="delSp add del setBg delDesignElem">
        <pc:chgData name="Bristol, Andrew" userId="3a618a53-1dfb-4eae-998f-46a2454e44a1" providerId="ADAL" clId="{A9593D40-9C90-4E7E-A469-5B859F7B853E}" dt="2024-11-11T02:51:51.077" v="19" actId="47"/>
        <pc:sldMkLst>
          <pc:docMk/>
          <pc:sldMk cId="2063285922" sldId="264"/>
        </pc:sldMkLst>
        <pc:spChg chg="del">
          <ac:chgData name="Bristol, Andrew" userId="3a618a53-1dfb-4eae-998f-46a2454e44a1" providerId="ADAL" clId="{A9593D40-9C90-4E7E-A469-5B859F7B853E}" dt="2024-11-11T02:51:46.349" v="18"/>
          <ac:spMkLst>
            <pc:docMk/>
            <pc:sldMk cId="2063285922" sldId="264"/>
            <ac:spMk id="32" creationId="{C2554CA6-288E-4202-BC52-2E5A8F0C0AED}"/>
          </ac:spMkLst>
        </pc:spChg>
        <pc:spChg chg="del">
          <ac:chgData name="Bristol, Andrew" userId="3a618a53-1dfb-4eae-998f-46a2454e44a1" providerId="ADAL" clId="{A9593D40-9C90-4E7E-A469-5B859F7B853E}" dt="2024-11-11T02:51:46.349" v="18"/>
          <ac:spMkLst>
            <pc:docMk/>
            <pc:sldMk cId="2063285922" sldId="264"/>
            <ac:spMk id="34" creationId="{B10BB131-AC8E-4A8E-A5D1-36260F720C3B}"/>
          </ac:spMkLst>
        </pc:spChg>
        <pc:spChg chg="del">
          <ac:chgData name="Bristol, Andrew" userId="3a618a53-1dfb-4eae-998f-46a2454e44a1" providerId="ADAL" clId="{A9593D40-9C90-4E7E-A469-5B859F7B853E}" dt="2024-11-11T02:51:46.349" v="18"/>
          <ac:spMkLst>
            <pc:docMk/>
            <pc:sldMk cId="2063285922" sldId="264"/>
            <ac:spMk id="36" creationId="{5B7778FC-632E-4DCA-A7CB-0D7731CCF970}"/>
          </ac:spMkLst>
        </pc:spChg>
        <pc:spChg chg="del">
          <ac:chgData name="Bristol, Andrew" userId="3a618a53-1dfb-4eae-998f-46a2454e44a1" providerId="ADAL" clId="{A9593D40-9C90-4E7E-A469-5B859F7B853E}" dt="2024-11-11T02:51:46.349" v="18"/>
          <ac:spMkLst>
            <pc:docMk/>
            <pc:sldMk cId="2063285922" sldId="264"/>
            <ac:spMk id="38" creationId="{FA23A907-97FB-4A8F-880A-DD77401C4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CC28-4D70-24BD-8E46-15FAE0F0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A0415-37DD-E08A-CE92-BFEA1B89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79AE-B0E1-5A67-6BC1-D3FE6B8F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34C8-184D-A869-65FC-E24DDB7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B874-D9FB-5A7C-8391-B1065097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4A0C-084A-CAB3-7263-B038793E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FA6A-F5EC-AB5D-3736-BCF552AD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BB5C-E1E6-E0D3-9C69-1EAD94BA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30AE-3BD5-3304-328B-F725A8A1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2B91-18F3-2B59-C914-32E74DC1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B6AF6-7A0E-B164-6313-5E0C46FDF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5F8EE-746A-83A5-D706-7824F6342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4D530-AE0C-86E4-CEA5-2F3964D4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6B83-8029-CD30-6A65-CFF3B1C5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5FA8-C5F1-2ED7-2187-BB15AF2B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BB1D-477A-57A6-A4CB-2A8F6B87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81A7-05AC-D7F3-776F-0B7CCC85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3CF3-8B01-3A7C-2AEF-B71B387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0EE8-AE72-9506-DB59-1F87EAD3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BBBE-C295-F60D-4C8E-667C1B11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E038-0F0A-5BCA-06A2-4886292E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60B1-033E-7AEA-FC16-82AAAE02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CAD5-8D74-02D1-E3D1-D3EAE057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358E-FBDA-781C-559C-5DF584F6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DC72-5305-1569-E782-F231946E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2C12-F9E6-2730-B767-9DD9F07D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F6BB-DB5C-135E-587D-F0B3E312E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3F7BF-1DE5-8665-F8F8-5C9D1E2F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7E9D1-512F-B0EF-7E99-85DE938E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1CB20-9DC2-DB46-B662-7FBC1C2D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5DF3F-0ECC-E7A9-ACBF-AACA673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84A8-AD72-C7A1-3DF3-DE69BBED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7A65-9921-5FF9-C38B-52FC8D67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B582B-CB62-F734-B897-35A25E8B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E6E96-F263-6135-2E18-373C35672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5D7D7-AF57-155B-0E37-F299AE53B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8FED2-1707-29EC-2BFD-F8C22374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C1073-5D49-94F3-B6F9-7ADE15D0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762B6-F529-9007-F39A-28EA24D0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5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394D-A8FC-A3FA-FAC0-F990C6B2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A5154-F56C-1085-AFBF-0297D1DE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642EA-4B84-BD89-5500-D0B1284B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0DF52-76FF-691E-2AA1-54AF24F6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50FAE-3E57-DAA9-E545-15130299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47FAE-6D40-9CC5-0E89-62A90F4B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72D83-ED9E-659D-DBEC-0EC49F64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0B62-BEC6-05E4-2C0D-BD0DCFE6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3420-60AA-D63E-06FA-95FE0D53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0EB60-E995-34F9-515B-3DC3E0C90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F54D1-EACF-60B6-8500-6128A178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AAA51-DEE1-7395-676F-A6E324CA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91CB-877A-F108-D2A9-F819846D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0C4F-ADEE-791C-C258-40550251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B604D-B7C5-7BE4-8990-238044B8A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24CB-C55B-4798-C812-D3CCEC1E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9EBD-46BF-A458-CFF1-173964BD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CD5A-408D-6947-50F3-63ADA03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5B476-2A94-0BAE-CDB8-510B97A6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633A5-08D6-BE72-4D6F-C9C3F17A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0D7E-E81D-3CAB-D2EA-E7009ABD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EB9F-EDBE-9E3B-3401-A2F61ED7D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4EA1-34FC-4494-92A5-52C7CE794A7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3B96-CB5F-B1A5-625A-D383DC17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58CD-7C25-A196-61AC-12B5F4E8E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5AF2-1F79-407B-A97B-E47C14959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D3EF7-61A4-09B6-0A59-D607B2D08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9800" b="1" i="0" dirty="0">
                <a:effectLst/>
                <a:latin typeface="-apple-system"/>
              </a:rPr>
              <a:t>SQL Data Analyst </a:t>
            </a:r>
            <a:br>
              <a:rPr lang="en-US" sz="9800" b="1" i="0" dirty="0">
                <a:effectLst/>
                <a:latin typeface="-apple-system"/>
              </a:rPr>
            </a:br>
            <a:r>
              <a:rPr lang="en-US" sz="9800" b="1" i="0" dirty="0">
                <a:effectLst/>
                <a:latin typeface="-apple-system"/>
              </a:rPr>
              <a:t>Portfolio Project</a:t>
            </a:r>
            <a:endParaRPr lang="en-US" sz="9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C506A-5681-6CA9-8E3C-8209BEF0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Garrett Bristol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11/10/2024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Science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7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A3A36-477F-9661-A786-3DD7B6A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A5F4-8ABA-70B0-4A28-04529524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project, I began by exploring a site called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HackerRank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HackerRank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offers coding challenges in algorithms, data structures, AI, and databases to help users improve their computer specific problem-solving skills.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7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A3A36-477F-9661-A786-3DD7B6A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Project Purpose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A5F4-8ABA-70B0-4A28-04529524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platform incorporates a game structure, rewarding users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badges, points, and ranks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This mix of challenges, certifications, and a progressive reward system makes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HackerRank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valuable tool for learning and career growth.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759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DC726-D8F0-859D-A454-8A97EC1D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SQL Badge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80D8564-4B3F-AFAB-E689-CB987CF8D8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3319274"/>
            <a:ext cx="3408121" cy="2095994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CBD055-5427-76C7-FA73-B9FF4BAF0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393" y="1087724"/>
            <a:ext cx="3105975" cy="18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9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61161-1109-3C02-E7B8-53D91917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70AB-F316-475B-893D-FF64CCD7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I explored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HackerRank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platform offering many coding challenges, but my focus was specifically in SQL to better my database problem-solving skills. It provides certifications in SQL, helping users validate their expertise. The platform rewards users with badges, points, and ranks. This combination of SQL challenges and a reward system makes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HackerRank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valuable tool for learning and career growth in the field of databases.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1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Yellow question mark">
            <a:extLst>
              <a:ext uri="{FF2B5EF4-FFF2-40B4-BE49-F238E27FC236}">
                <a16:creationId xmlns:a16="http://schemas.microsoft.com/office/drawing/2014/main" id="{E40D70B4-4612-2742-F8F1-2B0946C0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0BFA2-E190-8231-4237-FE3CCE76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Question??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79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178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Segoe UI</vt:lpstr>
      <vt:lpstr>Times New Roman</vt:lpstr>
      <vt:lpstr>Office Theme</vt:lpstr>
      <vt:lpstr>SQL Data Analyst  Portfolio Project</vt:lpstr>
      <vt:lpstr>Project Overview</vt:lpstr>
      <vt:lpstr>Project Purpose</vt:lpstr>
      <vt:lpstr>SQL Badge </vt:lpstr>
      <vt:lpstr>Conclusion  </vt:lpstr>
      <vt:lpstr>Any Question??</vt:lpstr>
    </vt:vector>
  </TitlesOfParts>
  <Company>Harrison School District 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 Portfolio Project</dc:title>
  <dc:creator>Bristol, Andrew</dc:creator>
  <cp:lastModifiedBy>Andy Bristol</cp:lastModifiedBy>
  <cp:revision>1</cp:revision>
  <dcterms:created xsi:type="dcterms:W3CDTF">2024-10-20T21:47:00Z</dcterms:created>
  <dcterms:modified xsi:type="dcterms:W3CDTF">2024-11-11T02:57:46Z</dcterms:modified>
</cp:coreProperties>
</file>