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517" r:id="rId2"/>
    <p:sldId id="530" r:id="rId3"/>
    <p:sldId id="518" r:id="rId4"/>
    <p:sldId id="294" r:id="rId5"/>
    <p:sldId id="335" r:id="rId6"/>
    <p:sldId id="434" r:id="rId7"/>
    <p:sldId id="493" r:id="rId8"/>
    <p:sldId id="376" r:id="rId9"/>
    <p:sldId id="492" r:id="rId10"/>
    <p:sldId id="456" r:id="rId11"/>
    <p:sldId id="363" r:id="rId12"/>
    <p:sldId id="391" r:id="rId13"/>
    <p:sldId id="393" r:id="rId14"/>
    <p:sldId id="344" r:id="rId15"/>
    <p:sldId id="350" r:id="rId16"/>
    <p:sldId id="366" r:id="rId17"/>
    <p:sldId id="367" r:id="rId18"/>
    <p:sldId id="494" r:id="rId19"/>
    <p:sldId id="392" r:id="rId20"/>
    <p:sldId id="404" r:id="rId21"/>
    <p:sldId id="405" r:id="rId22"/>
    <p:sldId id="533" r:id="rId23"/>
    <p:sldId id="520" r:id="rId24"/>
    <p:sldId id="488" r:id="rId25"/>
    <p:sldId id="353" r:id="rId26"/>
    <p:sldId id="402" r:id="rId27"/>
    <p:sldId id="399" r:id="rId28"/>
    <p:sldId id="400" r:id="rId29"/>
    <p:sldId id="356" r:id="rId30"/>
    <p:sldId id="357" r:id="rId31"/>
    <p:sldId id="531" r:id="rId32"/>
    <p:sldId id="522" r:id="rId33"/>
    <p:sldId id="523" r:id="rId34"/>
    <p:sldId id="524" r:id="rId35"/>
    <p:sldId id="525" r:id="rId36"/>
    <p:sldId id="527" r:id="rId37"/>
    <p:sldId id="528" r:id="rId38"/>
    <p:sldId id="529" r:id="rId39"/>
    <p:sldId id="526" r:id="rId40"/>
    <p:sldId id="53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3"/>
    <p:restoredTop sz="92545" autoAdjust="0"/>
  </p:normalViewPr>
  <p:slideViewPr>
    <p:cSldViewPr>
      <p:cViewPr varScale="1">
        <p:scale>
          <a:sx n="118" d="100"/>
          <a:sy n="118" d="100"/>
        </p:scale>
        <p:origin x="24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  <p:extLst>
      <p:ext uri="{BB962C8B-B14F-4D97-AF65-F5344CB8AC3E}">
        <p14:creationId xmlns:p14="http://schemas.microsoft.com/office/powerpoint/2010/main" val="293165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2    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3     u.</a:t>
            </a:r>
            <a:r>
              <a:rPr lang="el-GR" altLang="en-US" sz="2800" dirty="0">
                <a:latin typeface="Calibri" panose="020F0502020204030204" pitchFamily="34" charset="0"/>
              </a:rPr>
              <a:t>π</a:t>
            </a:r>
            <a:r>
              <a:rPr lang="en-US" altLang="en-US" sz="2800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6     if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== WHITE  // if unseen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0026-BAA3-0F47-BF5E-A3FB730C353B}"/>
              </a:ext>
            </a:extLst>
          </p:cNvPr>
          <p:cNvSpPr txBox="1"/>
          <p:nvPr/>
        </p:nvSpPr>
        <p:spPr>
          <a:xfrm>
            <a:off x="3370574" y="1371600"/>
            <a:ext cx="560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// we called this </a:t>
            </a:r>
            <a:r>
              <a:rPr lang="en-US" sz="2800" b="1" dirty="0" err="1">
                <a:solidFill>
                  <a:srgbClr val="0070C0"/>
                </a:solidFill>
              </a:rPr>
              <a:t>dfs_sweep</a:t>
            </a:r>
            <a:r>
              <a:rPr lang="en-US" sz="2800" b="1" dirty="0">
                <a:solidFill>
                  <a:srgbClr val="0070C0"/>
                </a:solidFill>
              </a:rPr>
              <a:t>() earlier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23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DB1D1-C64A-DE40-90BD-BE7132627538}"/>
              </a:ext>
            </a:extLst>
          </p:cNvPr>
          <p:cNvSpPr txBox="1"/>
          <p:nvPr/>
        </p:nvSpPr>
        <p:spPr>
          <a:xfrm>
            <a:off x="4114800" y="1198803"/>
            <a:ext cx="496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// we called this </a:t>
            </a:r>
            <a:r>
              <a:rPr lang="en-US" sz="2400" b="1" dirty="0" err="1">
                <a:solidFill>
                  <a:srgbClr val="0070C0"/>
                </a:solidFill>
              </a:rPr>
              <a:t>dfs_recurse</a:t>
            </a:r>
            <a:r>
              <a:rPr lang="en-US" sz="2400" b="1" dirty="0">
                <a:solidFill>
                  <a:srgbClr val="0070C0"/>
                </a:solidFill>
              </a:rPr>
              <a:t>() earlier </a:t>
            </a:r>
          </a:p>
        </p:txBody>
      </p:sp>
    </p:spTree>
    <p:extLst>
      <p:ext uri="{BB962C8B-B14F-4D97-AF65-F5344CB8AC3E}">
        <p14:creationId xmlns:p14="http://schemas.microsoft.com/office/powerpoint/2010/main" val="27817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90309" y="1371600"/>
            <a:ext cx="10972800" cy="4525963"/>
          </a:xfrm>
        </p:spPr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1" y="3104359"/>
            <a:ext cx="4724400" cy="3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318891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non-recursive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65121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3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7884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8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Section 22.3 on 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9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623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r>
              <a:rPr lang="en-US" dirty="0"/>
              <a:t>Code shown next is very minimal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”Swiss Army Knife” of graph algorithms?</a:t>
            </a:r>
          </a:p>
        </p:txBody>
      </p:sp>
    </p:spTree>
    <p:extLst>
      <p:ext uri="{BB962C8B-B14F-4D97-AF65-F5344CB8AC3E}">
        <p14:creationId xmlns:p14="http://schemas.microsoft.com/office/powerpoint/2010/main" val="290364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</a:p>
          <a:p>
            <a:pPr algn="l"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print("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v)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50560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42278</TotalTime>
  <Words>2571</Words>
  <Application>Microsoft Macintosh PowerPoint</Application>
  <PresentationFormat>Widescreen</PresentationFormat>
  <Paragraphs>339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Arial</vt:lpstr>
      <vt:lpstr>Calibri</vt:lpstr>
      <vt:lpstr>Helvetica Neue</vt:lpstr>
      <vt:lpstr>Helvetica Neue Thin</vt:lpstr>
      <vt:lpstr>Symbol</vt:lpstr>
      <vt:lpstr>Tahoma</vt:lpstr>
      <vt:lpstr>Times New Roman</vt:lpstr>
      <vt:lpstr>Wingdings</vt:lpstr>
      <vt:lpstr>CS4102-SlimGray</vt:lpstr>
      <vt:lpstr>Using DFS for Topological Sorting and Strongly Connected Components</vt:lpstr>
      <vt:lpstr>DFS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depth-first search, example</vt:lpstr>
      <vt:lpstr>DFS Examples</vt:lpstr>
      <vt:lpstr>Properties of DFS Search, DFS Trees</vt:lpstr>
      <vt:lpstr>Properties of DFS Search, DFS Trees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854</cp:revision>
  <cp:lastPrinted>2020-02-12T20:02:02Z</cp:lastPrinted>
  <dcterms:created xsi:type="dcterms:W3CDTF">2017-08-21T20:54:06Z</dcterms:created>
  <dcterms:modified xsi:type="dcterms:W3CDTF">2022-08-22T16:25:28Z</dcterms:modified>
</cp:coreProperties>
</file>