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12192000" cy="6858000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6"/>
    <p:restoredTop sz="94921"/>
  </p:normalViewPr>
  <p:slideViewPr>
    <p:cSldViewPr snapToGrid="0" snapToObjects="1">
      <p:cViewPr varScale="1">
        <p:scale>
          <a:sx n="146" d="100"/>
          <a:sy n="146" d="100"/>
        </p:scale>
        <p:origin x="17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3.png"/><Relationship Id="rId4" Type="http://schemas.openxmlformats.org/officeDocument/2006/relationships/tags" Target="../tags/tag5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4.png"/><Relationship Id="rId4" Type="http://schemas.openxmlformats.org/officeDocument/2006/relationships/tags" Target="../tags/tag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tags" Target="../tags/tag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0.png"/><Relationship Id="rId4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80.png"/><Relationship Id="rId4" Type="http://schemas.openxmlformats.org/officeDocument/2006/relationships/tags" Target="../tags/tag7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9.png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 - d		//as long as </a:t>
            </a:r>
            <a:r>
              <a:rPr lang="en-US"/>
              <a:t>d &gt;= 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09800" y="2981326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2209800" y="2981326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4937760"/>
              </a:xfrm>
              <a:blipFill>
                <a:blip r:embed="rId4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5502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31779</TotalTime>
  <Words>2913</Words>
  <Application>Microsoft Macintosh PowerPoint</Application>
  <PresentationFormat>Widescreen</PresentationFormat>
  <Paragraphs>377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495</cp:revision>
  <cp:lastPrinted>2010-02-08T18:40:35Z</cp:lastPrinted>
  <dcterms:created xsi:type="dcterms:W3CDTF">2010-02-08T18:32:44Z</dcterms:created>
  <dcterms:modified xsi:type="dcterms:W3CDTF">2022-08-31T13:36:23Z</dcterms:modified>
</cp:coreProperties>
</file>