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517" r:id="rId2"/>
    <p:sldId id="534" r:id="rId3"/>
    <p:sldId id="475" r:id="rId4"/>
    <p:sldId id="530" r:id="rId5"/>
    <p:sldId id="518" r:id="rId6"/>
    <p:sldId id="294" r:id="rId7"/>
    <p:sldId id="335" r:id="rId8"/>
    <p:sldId id="434" r:id="rId9"/>
    <p:sldId id="493" r:id="rId10"/>
    <p:sldId id="376" r:id="rId11"/>
    <p:sldId id="492" r:id="rId12"/>
    <p:sldId id="456" r:id="rId13"/>
    <p:sldId id="363" r:id="rId14"/>
    <p:sldId id="391" r:id="rId15"/>
    <p:sldId id="393" r:id="rId16"/>
    <p:sldId id="344" r:id="rId17"/>
    <p:sldId id="350" r:id="rId18"/>
    <p:sldId id="366" r:id="rId19"/>
    <p:sldId id="367" r:id="rId20"/>
    <p:sldId id="392" r:id="rId21"/>
    <p:sldId id="404" r:id="rId22"/>
    <p:sldId id="405" r:id="rId23"/>
    <p:sldId id="533" r:id="rId24"/>
    <p:sldId id="520" r:id="rId25"/>
    <p:sldId id="488" r:id="rId26"/>
    <p:sldId id="353" r:id="rId27"/>
    <p:sldId id="402" r:id="rId28"/>
    <p:sldId id="399" r:id="rId29"/>
    <p:sldId id="400" r:id="rId30"/>
    <p:sldId id="356" r:id="rId31"/>
    <p:sldId id="357" r:id="rId32"/>
    <p:sldId id="531" r:id="rId33"/>
    <p:sldId id="522" r:id="rId34"/>
    <p:sldId id="523" r:id="rId35"/>
    <p:sldId id="524" r:id="rId36"/>
    <p:sldId id="525" r:id="rId37"/>
    <p:sldId id="527" r:id="rId38"/>
    <p:sldId id="528" r:id="rId39"/>
    <p:sldId id="529" r:id="rId40"/>
    <p:sldId id="526" r:id="rId41"/>
    <p:sldId id="5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4"/>
    <p:restoredTop sz="92534" autoAdjust="0"/>
  </p:normalViewPr>
  <p:slideViewPr>
    <p:cSldViewPr>
      <p:cViewPr varScale="1">
        <p:scale>
          <a:sx n="132" d="100"/>
          <a:sy n="132" d="100"/>
        </p:scale>
        <p:origin x="8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Graphs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3DF1F4-3723-9644-B746-8941A9D55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90002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42365</TotalTime>
  <Words>2610</Words>
  <Application>Microsoft Macintosh PowerPoint</Application>
  <PresentationFormat>Widescreen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Module 1: Graphs (cont’d)</vt:lpstr>
      <vt:lpstr>Module 1 Topics (Bolded items in this deck)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856</cp:revision>
  <cp:lastPrinted>2020-02-12T20:02:02Z</cp:lastPrinted>
  <dcterms:created xsi:type="dcterms:W3CDTF">2017-08-21T20:54:06Z</dcterms:created>
  <dcterms:modified xsi:type="dcterms:W3CDTF">2022-08-31T14:52:08Z</dcterms:modified>
</cp:coreProperties>
</file>