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642" r:id="rId2"/>
    <p:sldId id="685" r:id="rId3"/>
    <p:sldId id="684" r:id="rId4"/>
    <p:sldId id="342" r:id="rId5"/>
    <p:sldId id="353" r:id="rId6"/>
    <p:sldId id="352" r:id="rId7"/>
    <p:sldId id="395" r:id="rId8"/>
    <p:sldId id="396" r:id="rId9"/>
    <p:sldId id="397" r:id="rId10"/>
    <p:sldId id="354" r:id="rId11"/>
    <p:sldId id="356" r:id="rId12"/>
    <p:sldId id="398" r:id="rId13"/>
    <p:sldId id="357" r:id="rId14"/>
    <p:sldId id="358" r:id="rId15"/>
    <p:sldId id="399" r:id="rId16"/>
    <p:sldId id="359" r:id="rId17"/>
    <p:sldId id="3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84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/>
    <p:restoredTop sz="92901" autoAdjust="0"/>
  </p:normalViewPr>
  <p:slideViewPr>
    <p:cSldViewPr>
      <p:cViewPr varScale="1">
        <p:scale>
          <a:sx n="133" d="100"/>
          <a:sy n="133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Activity Selection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18211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914400" y="1828800"/>
            <a:ext cx="99060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376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7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760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702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295976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718457" y="2590800"/>
            <a:ext cx="101781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922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288888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2"/>
            <a:r>
              <a:rPr lang="en-US" dirty="0"/>
              <a:t>Weighted Activity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89-4F96-7D4D-AE21-8E44D225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1E14-2AEB-D542-92F4-8D0FB3DA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8AEB-566B-C14A-BDEB-41FC778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259663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87149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9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15731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54351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2479536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15676</TotalTime>
  <Words>701</Words>
  <Application>Microsoft Macintosh PowerPoint</Application>
  <PresentationFormat>Widescreen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Helvetica Neue Thin</vt:lpstr>
      <vt:lpstr>CS4102-SlimGray</vt:lpstr>
      <vt:lpstr>Dynamic Programming Activity Selection</vt:lpstr>
      <vt:lpstr>Dynamic Programming and Greedy Approach</vt:lpstr>
      <vt:lpstr>Weighted Activity Selection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1279</cp:revision>
  <dcterms:created xsi:type="dcterms:W3CDTF">2017-08-21T20:54:06Z</dcterms:created>
  <dcterms:modified xsi:type="dcterms:W3CDTF">2022-09-01T14:22:45Z</dcterms:modified>
</cp:coreProperties>
</file>