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642" r:id="rId2"/>
    <p:sldId id="685" r:id="rId3"/>
    <p:sldId id="638" r:id="rId4"/>
    <p:sldId id="640" r:id="rId5"/>
    <p:sldId id="617" r:id="rId6"/>
    <p:sldId id="645" r:id="rId7"/>
    <p:sldId id="449" r:id="rId8"/>
    <p:sldId id="669" r:id="rId9"/>
    <p:sldId id="301" r:id="rId10"/>
    <p:sldId id="302" r:id="rId11"/>
    <p:sldId id="303" r:id="rId12"/>
    <p:sldId id="304" r:id="rId13"/>
    <p:sldId id="305" r:id="rId14"/>
    <p:sldId id="662" r:id="rId15"/>
    <p:sldId id="256" r:id="rId16"/>
    <p:sldId id="309" r:id="rId17"/>
    <p:sldId id="306" r:id="rId18"/>
    <p:sldId id="386" r:id="rId19"/>
    <p:sldId id="313" r:id="rId20"/>
    <p:sldId id="476" r:id="rId21"/>
    <p:sldId id="621" r:id="rId22"/>
    <p:sldId id="588" r:id="rId23"/>
    <p:sldId id="622" r:id="rId24"/>
    <p:sldId id="601" r:id="rId25"/>
    <p:sldId id="602" r:id="rId26"/>
    <p:sldId id="603" r:id="rId27"/>
    <p:sldId id="604" r:id="rId28"/>
    <p:sldId id="605" r:id="rId29"/>
    <p:sldId id="664" r:id="rId30"/>
    <p:sldId id="606" r:id="rId31"/>
    <p:sldId id="607" r:id="rId32"/>
    <p:sldId id="608" r:id="rId33"/>
    <p:sldId id="609" r:id="rId34"/>
    <p:sldId id="610" r:id="rId35"/>
    <p:sldId id="63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38"/>
            <p14:sldId id="640"/>
            <p14:sldId id="617"/>
            <p14:sldId id="645"/>
            <p14:sldId id="449"/>
            <p14:sldId id="669"/>
            <p14:sldId id="301"/>
            <p14:sldId id="302"/>
            <p14:sldId id="303"/>
            <p14:sldId id="304"/>
            <p14:sldId id="305"/>
            <p14:sldId id="662"/>
            <p14:sldId id="256"/>
            <p14:sldId id="309"/>
            <p14:sldId id="306"/>
            <p14:sldId id="386"/>
            <p14:sldId id="313"/>
            <p14:sldId id="476"/>
            <p14:sldId id="621"/>
            <p14:sldId id="588"/>
            <p14:sldId id="622"/>
            <p14:sldId id="601"/>
            <p14:sldId id="602"/>
            <p14:sldId id="603"/>
            <p14:sldId id="604"/>
            <p14:sldId id="605"/>
            <p14:sldId id="664"/>
            <p14:sldId id="606"/>
            <p14:sldId id="607"/>
            <p14:sldId id="608"/>
            <p14:sldId id="609"/>
            <p14:sldId id="610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/>
    <p:restoredTop sz="92901" autoAdjust="0"/>
  </p:normalViewPr>
  <p:slideViewPr>
    <p:cSldViewPr>
      <p:cViewPr varScale="1">
        <p:scale>
          <a:sx n="133" d="100"/>
          <a:sy n="133" d="100"/>
        </p:scale>
        <p:origin x="2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Dynamic Programming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and Log / Rod Cutting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14600" y="151765"/>
            <a:ext cx="77724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Top-down using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Before talking about bottom-up dynamic programming using tables, top-down approach uses general technique of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Memoization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AKA using a </a:t>
            </a:r>
            <a:r>
              <a:rPr lang="en-US" altLang="en-US" i="1" dirty="0">
                <a:ea typeface="ＭＳ Ｐゴシック" panose="020B0600070205080204" pitchFamily="34" charset="-128"/>
              </a:rPr>
              <a:t>memory function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 idea: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Calculate and store solutions to subproblems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Before solving it (again), look to see if you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 err="1">
                <a:ea typeface="ＭＳ Ｐゴシック" panose="020B0600070205080204" pitchFamily="34" charset="-128"/>
              </a:rPr>
              <a:t>ve</a:t>
            </a:r>
            <a:r>
              <a:rPr lang="en-US" altLang="ja-JP" dirty="0">
                <a:ea typeface="ＭＳ Ｐゴシック" panose="020B0600070205080204" pitchFamily="34" charset="-128"/>
              </a:rPr>
              <a:t> remembered 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07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16DD3B86-7977-E64C-B7A9-144A6B2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C9CC8FB-65D3-DF4A-8CA7-59E4B4E9FB6F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2C09743-9378-7240-96C3-62EA9506A2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02840" y="121284"/>
            <a:ext cx="7772400" cy="990600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960F14-8BE3-FA4D-8FFA-A0EC659D8AA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0" y="1676400"/>
            <a:ext cx="8945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Lookup key: whatever identifies a subproblem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be an array/vector or 2D table(s)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 for Fibonacci, store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fib(n)</a:t>
            </a:r>
            <a:r>
              <a:rPr lang="en-US" altLang="en-US" dirty="0">
                <a:ea typeface="ＭＳ Ｐゴシック" panose="020B0600070205080204" pitchFamily="34" charset="-128"/>
              </a:rPr>
              <a:t> using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index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325494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Memoization and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00200" y="1219200"/>
            <a:ext cx="88693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Before recursive code below called, must initialize results[] so all values are -1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(int n, long results[]) {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results[n] != -1 )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return results[n]; 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return stored value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n == 0 || n ==1 )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n;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odd but right</a:t>
            </a:r>
            <a:b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    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else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(n-1, results)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      +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(n-2, results);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results[n]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store calculated value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return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7856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7937A994-D01E-7846-85EC-108E6A2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8FEFAF-14DB-D643-AE21-DF7E1023B932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E548006-9B20-6B43-BA26-B25CFCAA97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Observations on fib_mem()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D8F1B8-F546-F547-81B0-9F70757930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Without repeated subproblems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Can show this runs in </a:t>
            </a:r>
            <a:r>
              <a:rPr lang="en-US" altLang="en-US" sz="3600" b="1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sz="3600">
                <a:ea typeface="ＭＳ Ｐゴシック" panose="020B0600070205080204" pitchFamily="34" charset="-128"/>
              </a:rPr>
              <a:t>(n)</a:t>
            </a:r>
          </a:p>
          <a:p>
            <a:pPr>
              <a:lnSpc>
                <a:spcPct val="90000"/>
              </a:lnSpc>
            </a:pPr>
            <a:endParaRPr lang="en-US" altLang="en-US" sz="3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8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dirty="0"/>
              <a:t>and Log Cutting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DP is good when sub-problems overlap, when they’re not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Intro to Dynamic Programming</a:t>
            </a:r>
          </a:p>
          <a:p>
            <a:pPr lvl="1"/>
            <a:r>
              <a:rPr lang="en-US" dirty="0" err="1"/>
              <a:t>Memoization</a:t>
            </a:r>
            <a:endParaRPr lang="en-US" dirty="0"/>
          </a:p>
          <a:p>
            <a:pPr lvl="1"/>
            <a:r>
              <a:rPr lang="en-US" dirty="0"/>
              <a:t>Example DP Problem:</a:t>
            </a:r>
          </a:p>
          <a:p>
            <a:pPr lvl="2"/>
            <a:r>
              <a:rPr lang="en-US" dirty="0"/>
              <a:t>Log Cutting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E62-58F1-E344-AF4E-EDEDAFEF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E307-493E-3340-80CC-4549E01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596534-D0E9-284B-B392-F76E86E91298}"/>
              </a:ext>
            </a:extLst>
          </p:cNvPr>
          <p:cNvGrpSpPr/>
          <p:nvPr/>
        </p:nvGrpSpPr>
        <p:grpSpPr>
          <a:xfrm>
            <a:off x="1315303" y="1594366"/>
            <a:ext cx="5008199" cy="852626"/>
            <a:chOff x="1315303" y="1594366"/>
            <a:chExt cx="5008199" cy="8526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AF9339-55B3-4D4D-A5FC-D9340EE5C19E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CE019E-A3CD-BA48-9491-E49431C228E4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12AACB-1D39-7B46-8B6F-A9B16E44F123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454C38-BBAA-DE48-8B52-98287FBF66F9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8B4E6E-EA84-EC49-9304-91B8794B7010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8A8B21-99B3-2445-AC38-BC0CB2760A29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3B2EB7-3583-0C43-BADA-9B8FF293F5A5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C4E31-A5F8-834E-836A-0F074B676EA8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847253-01C4-1E48-8A97-44E022F444CE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DC317E-795F-F54E-90C1-BC828EC28D9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3190C6-D260-C34B-A3AA-6F9C6A4B0567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F58970-0065-A640-8C9F-D5309108049E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BE074F-8EBD-784A-AEF6-ADB068E5001B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CBC040-4735-D441-9F6D-B8F73EF5DB10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7B5585-A54B-FB49-B492-897B5996448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A2230A-633A-6A4F-B9D7-48C506FBE8E9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A14451-5666-CA4D-85F7-BF7FAAAA2B55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CF2E73-C792-1C45-ACF2-A70F5BC8DD1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07CC39-C999-E04D-98C7-A56627DFEB6D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145C0-3E62-9B45-B737-35922BFAC903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48866-B3B8-1D4F-98EF-BEE9A31D9F52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9CCEC9-F1D8-DF4E-9B5B-ECF93A1BEC89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94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5 is on Dynamic Programming</a:t>
            </a:r>
          </a:p>
          <a:p>
            <a:pPr lvl="1"/>
            <a:r>
              <a:rPr lang="en-US" dirty="0"/>
              <a:t>Similar to </a:t>
            </a:r>
            <a:r>
              <a:rPr lang="en-US" b="1" i="1" dirty="0"/>
              <a:t>Greedy Algorithms</a:t>
            </a:r>
          </a:p>
          <a:p>
            <a:pPr lvl="1"/>
            <a:r>
              <a:rPr lang="en-US" dirty="0"/>
              <a:t>Solves problems that have </a:t>
            </a:r>
            <a:r>
              <a:rPr lang="en-US" b="1" i="1" dirty="0"/>
              <a:t>optimal substructure</a:t>
            </a:r>
            <a:r>
              <a:rPr lang="en-US" dirty="0"/>
              <a:t>, but do NOT have a known greedy choice for optimal solutions</a:t>
            </a:r>
          </a:p>
          <a:p>
            <a:pPr lvl="1"/>
            <a:r>
              <a:rPr lang="en-US" dirty="0"/>
              <a:t>Instead, </a:t>
            </a:r>
            <a:r>
              <a:rPr lang="en-US" b="1" i="1" dirty="0"/>
              <a:t>try every op</a:t>
            </a:r>
            <a:r>
              <a:rPr lang="en-US" dirty="0"/>
              <a:t>tion for the first “greedy” choice and see which one leads to optimal solution.</a:t>
            </a:r>
          </a:p>
          <a:p>
            <a:pPr lvl="2"/>
            <a:r>
              <a:rPr lang="en-US" dirty="0"/>
              <a:t>Will need some </a:t>
            </a:r>
            <a:r>
              <a:rPr lang="en-US" b="1" i="1" dirty="0"/>
              <a:t>optimizations</a:t>
            </a:r>
            <a:r>
              <a:rPr lang="en-US" dirty="0"/>
              <a:t> to make this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79CCBB3-34B7-124F-A760-7D183ED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783BADD-73DA-8249-92E7-5D5F254C5A2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02349A7-F884-794E-A858-EB3A5392731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Remember Fibonacci numbers?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F7B962-9AC2-D144-AF11-71246978BFA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52600" y="1600200"/>
            <a:ext cx="8716963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Formula:   F(n) = F(n-1) + F(n-2)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Recursive code: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long fib(int n) {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assert(n &gt;= 0);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0 ) return 0;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1 ) return 1;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return fib(n-1) + fib(n-2);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s the problem?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Repeatedly solves the same subproblems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Obscenely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exponential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333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15676</TotalTime>
  <Words>2405</Words>
  <Application>Microsoft Macintosh PowerPoint</Application>
  <PresentationFormat>Widescreen</PresentationFormat>
  <Paragraphs>571</Paragraphs>
  <Slides>35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Monotype Sorts</vt:lpstr>
      <vt:lpstr>Symbol</vt:lpstr>
      <vt:lpstr>CS4102-SlimGray</vt:lpstr>
      <vt:lpstr>Dynamic Programming Intro and Log / Rod Cutting</vt:lpstr>
      <vt:lpstr>Dynamic Programming and Greedy Approach</vt:lpstr>
      <vt:lpstr>Motivating Example</vt:lpstr>
      <vt:lpstr>Trickier Question</vt:lpstr>
      <vt:lpstr>CLRS Readings</vt:lpstr>
      <vt:lpstr>Dynamic Programming and Greedy Approach</vt:lpstr>
      <vt:lpstr>Optimization Problems</vt:lpstr>
      <vt:lpstr>Memoization</vt:lpstr>
      <vt:lpstr>Remember Fibonacci numbers?</vt:lpstr>
      <vt:lpstr>Top-down using Memoization</vt:lpstr>
      <vt:lpstr>Memoization</vt:lpstr>
      <vt:lpstr>Memoization and Fibonacci</vt:lpstr>
      <vt:lpstr>Observations on fib_mem()</vt:lpstr>
      <vt:lpstr>Dynamic Programming and Log Cutting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Log Cutting</vt:lpstr>
      <vt:lpstr>Dynamic Programming</vt:lpstr>
      <vt:lpstr>1. Identify Recursive Structure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PowerPoint Presentation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1279</cp:revision>
  <dcterms:created xsi:type="dcterms:W3CDTF">2017-08-21T20:54:06Z</dcterms:created>
  <dcterms:modified xsi:type="dcterms:W3CDTF">2022-09-01T14:22:06Z</dcterms:modified>
</cp:coreProperties>
</file>