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ink/ink1.xml" ContentType="application/inkml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2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3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notesSlides/notesSlide4.xml" ContentType="application/vnd.openxmlformats-officedocument.presentationml.notesSlide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notesSlides/notesSlide5.xml" ContentType="application/vnd.openxmlformats-officedocument.presentationml.notesSlide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notesSlides/notesSlide6.xml" ContentType="application/vnd.openxmlformats-officedocument.presentationml.notesSlide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notesSlides/notesSlide7.xml" ContentType="application/vnd.openxmlformats-officedocument.presentationml.notesSlide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notesSlides/notesSlide8.xml" ContentType="application/vnd.openxmlformats-officedocument.presentationml.notesSlide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notesSlides/notesSlide9.xml" ContentType="application/vnd.openxmlformats-officedocument.presentationml.notesSlide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notesSlides/notesSlide10.xml" ContentType="application/vnd.openxmlformats-officedocument.presentationml.notesSlide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sldIdLst>
    <p:sldId id="645" r:id="rId2"/>
    <p:sldId id="646" r:id="rId3"/>
    <p:sldId id="647" r:id="rId4"/>
    <p:sldId id="648" r:id="rId5"/>
    <p:sldId id="664" r:id="rId6"/>
    <p:sldId id="665" r:id="rId7"/>
    <p:sldId id="667" r:id="rId8"/>
    <p:sldId id="668" r:id="rId9"/>
    <p:sldId id="669" r:id="rId10"/>
    <p:sldId id="671" r:id="rId11"/>
    <p:sldId id="649" r:id="rId12"/>
    <p:sldId id="650" r:id="rId13"/>
    <p:sldId id="652" r:id="rId14"/>
    <p:sldId id="651" r:id="rId15"/>
    <p:sldId id="653" r:id="rId16"/>
    <p:sldId id="655" r:id="rId17"/>
    <p:sldId id="656" r:id="rId18"/>
    <p:sldId id="670" r:id="rId19"/>
    <p:sldId id="663" r:id="rId20"/>
    <p:sldId id="657" r:id="rId21"/>
    <p:sldId id="661" r:id="rId22"/>
    <p:sldId id="659" r:id="rId23"/>
    <p:sldId id="672" r:id="rId24"/>
    <p:sldId id="658" r:id="rId25"/>
    <p:sldId id="505" r:id="rId26"/>
    <p:sldId id="640" r:id="rId27"/>
    <p:sldId id="557" r:id="rId28"/>
    <p:sldId id="641" r:id="rId29"/>
    <p:sldId id="509" r:id="rId30"/>
    <p:sldId id="630" r:id="rId31"/>
    <p:sldId id="510" r:id="rId32"/>
    <p:sldId id="262" r:id="rId33"/>
    <p:sldId id="559" r:id="rId34"/>
    <p:sldId id="560" r:id="rId35"/>
    <p:sldId id="561" r:id="rId36"/>
    <p:sldId id="562" r:id="rId37"/>
    <p:sldId id="642" r:id="rId38"/>
    <p:sldId id="644" r:id="rId39"/>
    <p:sldId id="267" r:id="rId40"/>
    <p:sldId id="288" r:id="rId41"/>
    <p:sldId id="263" r:id="rId42"/>
    <p:sldId id="270" r:id="rId43"/>
    <p:sldId id="271" r:id="rId44"/>
    <p:sldId id="276" r:id="rId45"/>
    <p:sldId id="272" r:id="rId46"/>
    <p:sldId id="273" r:id="rId47"/>
    <p:sldId id="277" r:id="rId48"/>
    <p:sldId id="278" r:id="rId49"/>
    <p:sldId id="279" r:id="rId50"/>
    <p:sldId id="280" r:id="rId51"/>
    <p:sldId id="281" r:id="rId52"/>
    <p:sldId id="282" r:id="rId53"/>
    <p:sldId id="283" r:id="rId54"/>
    <p:sldId id="284" r:id="rId55"/>
    <p:sldId id="335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DDE23A-C3E9-4012-9D56-589ACFBEC21E}">
          <p14:sldIdLst>
            <p14:sldId id="645"/>
            <p14:sldId id="646"/>
            <p14:sldId id="647"/>
            <p14:sldId id="648"/>
            <p14:sldId id="664"/>
            <p14:sldId id="665"/>
            <p14:sldId id="667"/>
            <p14:sldId id="668"/>
            <p14:sldId id="669"/>
            <p14:sldId id="671"/>
            <p14:sldId id="649"/>
            <p14:sldId id="650"/>
            <p14:sldId id="652"/>
            <p14:sldId id="651"/>
            <p14:sldId id="653"/>
            <p14:sldId id="655"/>
            <p14:sldId id="656"/>
            <p14:sldId id="670"/>
            <p14:sldId id="663"/>
            <p14:sldId id="657"/>
            <p14:sldId id="661"/>
            <p14:sldId id="659"/>
            <p14:sldId id="672"/>
            <p14:sldId id="658"/>
            <p14:sldId id="505"/>
            <p14:sldId id="640"/>
            <p14:sldId id="557"/>
            <p14:sldId id="641"/>
            <p14:sldId id="509"/>
            <p14:sldId id="630"/>
            <p14:sldId id="510"/>
            <p14:sldId id="262"/>
            <p14:sldId id="559"/>
            <p14:sldId id="560"/>
            <p14:sldId id="561"/>
            <p14:sldId id="562"/>
            <p14:sldId id="642"/>
            <p14:sldId id="644"/>
            <p14:sldId id="267"/>
            <p14:sldId id="288"/>
            <p14:sldId id="263"/>
            <p14:sldId id="270"/>
            <p14:sldId id="271"/>
            <p14:sldId id="276"/>
            <p14:sldId id="272"/>
            <p14:sldId id="273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3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rton, Tom (tbh3f)" initials="HT(" lastIdx="1" clrIdx="0">
    <p:extLst>
      <p:ext uri="{19B8F6BF-5375-455C-9EA6-DF929625EA0E}">
        <p15:presenceInfo xmlns:p15="http://schemas.microsoft.com/office/powerpoint/2012/main" userId="S::tbh3f@virginia.edu::db589c69-5451-4833-9298-0c009cd532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FF99FF"/>
    <a:srgbClr val="FFFF66"/>
    <a:srgbClr val="FFFF00"/>
    <a:srgbClr val="CC0000"/>
    <a:srgbClr val="FF6600"/>
    <a:srgbClr val="FFCC00"/>
    <a:srgbClr val="92D05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343"/>
    <p:restoredTop sz="93084" autoAdjust="0"/>
  </p:normalViewPr>
  <p:slideViewPr>
    <p:cSldViewPr>
      <p:cViewPr varScale="1">
        <p:scale>
          <a:sx n="126" d="100"/>
          <a:sy n="126" d="100"/>
        </p:scale>
        <p:origin x="200" y="3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1T09:04:21.092" idx="1">
    <p:pos x="7555" y="2002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1T16:17:36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484 9254 7368 0 0,'0'0'333'0'0,"-2"0"0"0"0,-19 0 105 0 0,19 0 1140 0 0,0 1 552 0 0,-10 2-93 0 0,0-1 1 0 0,0 0 0 0 0,-7-1-2038 0 0,-2 4 1279 0 0,9-1-841 0 0,12-5-493 0 0,0 0 50 0 0,0-1 0 0 0,0 1 0 0 0,0 0-1 0 0,0 0 1 0 0,0-1 0 0 0,0 1-1 0 0,1 0 1 0 0,-1 0 0 0 0,0 0 0 0 0,1-1-1 0 0,-1 1 1 0 0,1 0 0 0 0,-1 0-1 0 0,1 0 1 0 0,0 0 0 0 0,-1 0 0 0 0,1 0-1 0 0,0 0 1 0 0,0 0 5 0 0,1-1-21 0 0,6-6 0 0 0,-7 7-33 0 0,0 0 1 0 0,0-1 71 0 0,1-5-28 0 0,-14 1 289 0 0,11 6-272 0 0,1 0 1 0 0,-1-1 0 0 0,1 1 0 0 0,-1 0-1 0 0,1-1 1 0 0,0 1 0 0 0,-1 0-1 0 0,1-1 1 0 0,0 1 0 0 0,-1-1 0 0 0,1 1-1 0 0,0-1 1 0 0,0 1 0 0 0,-1-1 0 0 0,1 1-1 0 0,0-1 1 0 0,0 1 0 0 0,0-1-1 0 0,0 0 1 0 0,0 1 0 0 0,-1-1 0 0 0,1 0-8 0 0,0 1 21 0 0,0-1 0 0 0,0 0 0 0 0,0 1 0 0 0,0-1 0 0 0,0 0 1 0 0,0 1-1 0 0,-1-1 0 0 0,1 1 0 0 0,0-1 0 0 0,-1 0 0 0 0,1 1 0 0 0,0-1 1 0 0,-1 1-1 0 0,1-1 0 0 0,0 1 0 0 0,-1-1 0 0 0,1 1 0 0 0,-1-1-21 0 0,-27-25 512 0 0,-1-4-32 0 0,-10-4-79 0 0,36 30-379 0 0,-1 0 0 0 0,1 1 0 0 0,0-1-1 0 0,0-1 1 0 0,1 1 0 0 0,-1 0 0 0 0,1 0 0 0 0,0-1 0 0 0,0-1-22 0 0,-18-35 80 0 0,5 5-12 0 0,-5-24-68 0 0,8 24-2 0 0,10 29 2 0 0,1 1 0 0 0,0-1 0 0 0,0 0 0 0 0,0-4 0 0 0,-5-24 0 0 0,-2 8 12 0 0,4 14 6 0 0,0-1-1 0 0,1 1 0 0 0,0-2-17 0 0,-2-16-26 0 0,2 0-1 0 0,0 0 0 0 0,3-15 27 0 0,1 25 17 0 0,0 1 0 0 0,-2-1-1 0 0,0 1 1 0 0,-4-19-17 0 0,-2 8 3 0 0,1-1 1 0 0,2 0-1 0 0,1 0 0 0 0,2-2-3 0 0,7-85 6 0 0,-2 65 60 0 0,-3-45-66 0 0,-2 71 1 0 0,-1 8 29 0 0,1 0-1 0 0,3-20-29 0 0,1 14 10 0 0,-1 6-9 0 0,0 1 0 0 0,-1-1-1 0 0,-1-2 0 0 0,-4-20 0 0 0,2 15 0 0 0,1-27 0 0 0,4 5 0 0 0,0 19 0 0 0,-2-27 0 0 0,-4-8 0 0 0,7-57 0 0 0,-2 78 0 0 0,-3-32 0 0 0,0 13 0 0 0,-6-60 0 0 0,3 65 0 0 0,2-31 0 0 0,8-7 1 0 0,1-40-78 0 0,-5-2-101 0 0,-4-144-216 0 0,-4 65 298 0 0,5 153 96 0 0,0 40 0 0 0,1 0 0 0 0,2-12 0 0 0,5-115 0 0 0,-4 56 0 0 0,-2-15 0 0 0,2-139 0 0 0,-1 197-17 0 0,5-28 17 0 0,-5 58-81 0 0,-2-1 1 0 0,-2-19 80 0 0,0-9-66 0 0,3 25 56 0 0,-1-4-89 0 0,-2-19 99 0 0,-3-5-35 0 0,3 0-1 0 0,2-6 36 0 0,4 6 0 0 0,-2 34 0 0 0,-1-1 0 0 0,-1 0 0 0 0,-1-7 0 0 0,-1-23-80 0 0,4-33 80 0 0,-2 61-33 0 0,-1 0-1 0 0,-1-8 34 0 0,-2-31-29 0 0,4 19 29 0 0,1-10 0 0 0,-3-10 0 0 0,0 19 0 0 0,2 1 0 0 0,2-9 0 0 0,1-36 0 0 0,8-94 0 0 0,-10 124 0 0 0,6-52 0 0 0,-3 73 0 0 0,-2 0 0 0 0,-2-7 0 0 0,2-8 0 0 0,1 1 0 0 0,5-15 0 0 0,-3 28 0 0 0,-2-1 0 0 0,-1-24 0 0 0,-1 20 0 0 0,4-13 0 0 0,-4 38-18 0 0,-1 0 0 0 0,0 0 0 0 0,-3-17 18 0 0,1 18 19 0 0,1 0 0 0 0,0 0 0 0 0,2 0 0 0 0,0-3-19 0 0,4-9 58 0 0,-2 14-16 0 0,-1 0 0 0 0,0-7-42 0 0,2-28 12 0 0,8-38-12 0 0,-9 65 0 0 0,-2 0 0 0 0,0-1 0 0 0,-2 1 0 0 0,-1-9 0 0 0,1 22 0 0 0,0 0 0 0 0,1 0 0 0 0,1 0 0 0 0,-1 1 0 0 0,2-1 0 0 0,1-6 0 0 0,11-110 0 0 0,-13 116 0 0 0,2 0 0 0 0,-1 0 0 0 0,1 0 0 0 0,0 0 0 0 0,-1 5 0 0 0,0 0 0 0 0,0 0 0 0 0,-1-1 0 0 0,0 1 0 0 0,0 0 0 0 0,0-1 0 0 0,-1 1 0 0 0,0 0 0 0 0,0-5 0 0 0,-1-8 1 0 0,2 0-1 0 0,0-1 1 0 0,1 1 0 0 0,0 0-1 0 0,3-4 0 0 0,-1-2 31 0 0,-1 1-1 0 0,0-24-30 0 0,-2-17-154 0 0,-1-42-28 0 0,0 101 182 0 0,-1 1 0 0 0,1-1 0 0 0,-1 0 0 0 0,0 1 0 0 0,-1-3 0 0 0,-3-13 0 0 0,3 7 0 0 0,1 0 0 0 0,1-1 0 0 0,0-9 0 0 0,1 2 0 0 0,-1 1 0 0 0,-3-17 0 0 0,2 26 0 0 0,1 0 0 0 0,0-1 0 0 0,1 1 0 0 0,0 0 0 0 0,1 0 0 0 0,0 1 0 0 0,1-2 0 0 0,-3 10 0 0 0,3-16 166 0 0,-1-1 0 0 0,-1 0 0 0 0,-1-1-166 0 0,0-19 386 0 0,2 0 0 0 0,5-37-386 0 0,-4 49 53 0 0,0-1 1 0 0,-3 0 0 0 0,0-6-54 0 0,0 3 39 0 0,-1 22-36 0 0,0-1 1 0 0,0 1 0 0 0,0-1-1 0 0,-1 1 1 0 0,-1 0-1 0 0,1 0-3 0 0,1 8 1 0 0,-7-30 14 0 0,2 0 0 0 0,0 0 0 0 0,2 0 0 0 0,1-27-15 0 0,2 50 24 0 0,0 0-1 0 0,0 1 0 0 0,-1-1 1 0 0,0 1-1 0 0,0-1 1 0 0,-2-2-24 0 0,-7-28 147 0 0,9 27-101 0 0,1 1-33 0 0,-1 1-1 0 0,0-1 1 0 0,0 1-1 0 0,-5-10-12 0 0,2 9 0 0 0,3 7 0 0 0,1 0 0 0 0,-1 0 0 0 0,1 0 0 0 0,0 0 0 0 0,0 0 0 0 0,0 0 0 0 0,0 0 0 0 0,0 0 0 0 0,1 0 0 0 0,-1-1 0 0 0,-3-34-44 0 0,-3 0-1 0 0,-1 0 1 0 0,-6-13 44 0 0,4 13-48 0 0,8 28 5 0 0,0-1-1 0 0,0 1 1 0 0,1-6 43 0 0,1 7-29 0 0,-1 1 0 0 0,0-1 1 0 0,-1 0-1 0 0,1 1 1 0 0,-2 0-1 0 0,1-1 0 0 0,-4-6 29 0 0,-9-14-42 0 0,-2 1-1 0 0,-1 0 43 0 0,-3-6-3 0 0,20 32 3 0 0,0 0 0 0 0,0 0 0 0 0,-1 0 0 0 0,1 0 0 0 0,0-1 0 0 0,1 1 0 0 0,-1-1 0 0 0,0 1 0 0 0,1 0 0 0 0,-1-1 0 0 0,1 1 0 0 0,0-1 0 0 0,0 1 0 0 0,0-1 0 0 0,0 1 0 0 0,0-1 0 0 0,1 1 0 0 0,-1-1 0 0 0,1 1 0 0 0,-1-1 0 0 0,1 1 0 0 0,0 0 0 0 0,0-1 0 0 0,1 0 0 0 0,0-3 0 0 0,-1 2 0 0 0,3-6 0 0 0,-1 0 0 0 0,-1 0 0 0 0,2-7 0 0 0,-4 13 0 0 0,1-1 0 0 0,-1 1 0 0 0,0-1 0 0 0,0 1 0 0 0,0-1 0 0 0,-1 1 0 0 0,0-1 0 0 0,0 1 0 0 0,0-1 0 0 0,0 1 0 0 0,-2-3 0 0 0,2 5 15 0 0,-1-4-107 0 0,0 1 0 0 0,0 0 0 0 0,-1-1-1 0 0,0 1 1 0 0,0 1 0 0 0,0-1 0 0 0,-1 0 0 0 0,-2-2 92 0 0,4 6-53 0 0,1 0 1 0 0,-1-1-1 0 0,0 1 0 0 0,1-1 1 0 0,-1 0-1 0 0,1 1 1 0 0,-1-1-1 0 0,1 0 0 0 0,0 0 1 0 0,0 0-1 0 0,0 0 1 0 0,0 0-1 0 0,0 0 0 0 0,0 0 1 0 0,1 0-1 0 0,-1 0 1 0 0,0-1-1 0 0,1 1 1 0 0,0 0-1 0 0,0 0 0 0 0,0 0 1 0 0,0-1-1 0 0,0 1 1 0 0,0 0-1 0 0,0-1 53 0 0,1 1-115 0 0,-1 1 0 0 0,0-1 0 0 0,0 0 1 0 0,0 1-1 0 0,0-1 0 0 0,0 0 0 0 0,0 0 0 0 0,0 1 0 0 0,0-1 0 0 0,-1 1 0 0 0,1-1 0 0 0,-1 0 1 0 0,1 1-1 0 0,-1-1 0 0 0,0-1 115 0 0,-1 0-562 0 0,-2-13-5995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9/1/22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08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>
            <a:extLst>
              <a:ext uri="{FF2B5EF4-FFF2-40B4-BE49-F238E27FC236}">
                <a16:creationId xmlns:a16="http://schemas.microsoft.com/office/drawing/2014/main" id="{3D178C40-C5D6-4446-803B-2915379872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E6516CE2-96AB-234E-8744-649004A0AD40}" type="slidenum">
              <a:rPr lang="en-US" altLang="en-US" sz="1200"/>
              <a:pPr/>
              <a:t>53</a:t>
            </a:fld>
            <a:endParaRPr lang="en-US" altLang="en-US" sz="1200"/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E1AA4C4F-567F-5443-AA71-807F63BBEC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ACA9FB05-F175-5F49-B321-106CEAE238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17305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>
            <a:extLst>
              <a:ext uri="{FF2B5EF4-FFF2-40B4-BE49-F238E27FC236}">
                <a16:creationId xmlns:a16="http://schemas.microsoft.com/office/drawing/2014/main" id="{3616DB88-B014-334F-A5A3-4D61784D00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9F29035-F9AD-CF48-9106-7043CD671367}" type="slidenum">
              <a:rPr lang="en-US" altLang="en-US" sz="1200"/>
              <a:pPr/>
              <a:t>54</a:t>
            </a:fld>
            <a:endParaRPr lang="en-US" altLang="en-US" sz="1200"/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3A900968-D44E-F144-9A6D-59F94E66B0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10B44B43-2902-4247-8368-695C422D3E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3962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>
            <a:extLst>
              <a:ext uri="{FF2B5EF4-FFF2-40B4-BE49-F238E27FC236}">
                <a16:creationId xmlns:a16="http://schemas.microsoft.com/office/drawing/2014/main" id="{73B106C1-43AC-D547-AF7E-11ABDFF838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6C00C59-3DA8-BA4E-AB55-A35CA0A8F2C9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8AB1854C-E86A-0547-8660-9C634A984C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5B9582E0-3358-AA41-9AB7-E622648607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319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>
            <a:extLst>
              <a:ext uri="{FF2B5EF4-FFF2-40B4-BE49-F238E27FC236}">
                <a16:creationId xmlns:a16="http://schemas.microsoft.com/office/drawing/2014/main" id="{7FBA85D4-7CE4-1846-9310-DDBC344ABA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50C8623-8454-8E44-8243-021368C41DCE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0202C8BB-DF99-A946-8340-47D6533295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6EEB0FDC-E2FA-D642-9490-687B5BC189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6694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>
            <a:extLst>
              <a:ext uri="{FF2B5EF4-FFF2-40B4-BE49-F238E27FC236}">
                <a16:creationId xmlns:a16="http://schemas.microsoft.com/office/drawing/2014/main" id="{EC871AA2-269E-884C-B237-EE66CE2FB5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DE283FB-B70F-F644-8B5D-0C8FCC9764D7}" type="slidenum">
              <a:rPr lang="en-US" altLang="en-US" sz="1200"/>
              <a:pPr/>
              <a:t>47</a:t>
            </a:fld>
            <a:endParaRPr lang="en-US" altLang="en-US" sz="1200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8BAAE101-F56C-7F4E-8E34-F4B2F9DE9E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85C026E2-6039-7C4B-85D3-8AE3D3B46A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4807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>
            <a:extLst>
              <a:ext uri="{FF2B5EF4-FFF2-40B4-BE49-F238E27FC236}">
                <a16:creationId xmlns:a16="http://schemas.microsoft.com/office/drawing/2014/main" id="{30E8FF7C-619F-1D43-B340-DCFDF2230F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841D7A6-297E-9248-AC64-C7A6033E0D88}" type="slidenum">
              <a:rPr lang="en-US" altLang="en-US" sz="1200"/>
              <a:pPr/>
              <a:t>48</a:t>
            </a:fld>
            <a:endParaRPr lang="en-US" altLang="en-US" sz="1200"/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B9AEA53A-FD07-4B4C-9EF4-5B660B5E23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4E900468-CA10-0549-B042-3D1502B7BE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6175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>
            <a:extLst>
              <a:ext uri="{FF2B5EF4-FFF2-40B4-BE49-F238E27FC236}">
                <a16:creationId xmlns:a16="http://schemas.microsoft.com/office/drawing/2014/main" id="{56AC5D0D-071B-BB4E-BFDE-EF8CA7AE8A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6A5F5D1-4736-B54B-AB39-121F0CED6AEA}" type="slidenum">
              <a:rPr lang="en-US" altLang="en-US" sz="1200"/>
              <a:pPr/>
              <a:t>49</a:t>
            </a:fld>
            <a:endParaRPr lang="en-US" altLang="en-US" sz="1200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53570E92-7D5D-134A-9B2D-5152B93404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D45B3EA0-D6E6-594A-9C96-504423F836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5124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>
            <a:extLst>
              <a:ext uri="{FF2B5EF4-FFF2-40B4-BE49-F238E27FC236}">
                <a16:creationId xmlns:a16="http://schemas.microsoft.com/office/drawing/2014/main" id="{97719DD0-01B8-0044-9231-548071A2ED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A038C26-906F-3D46-9F61-C7D566D2643A}" type="slidenum">
              <a:rPr lang="en-US" altLang="en-US" sz="1200"/>
              <a:pPr/>
              <a:t>50</a:t>
            </a:fld>
            <a:endParaRPr lang="en-US" altLang="en-US" sz="1200"/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348A43F9-CE44-7B4A-8720-519F50EAC9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AAB02666-9AC5-A84E-94C6-2A4857F24B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9821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>
            <a:extLst>
              <a:ext uri="{FF2B5EF4-FFF2-40B4-BE49-F238E27FC236}">
                <a16:creationId xmlns:a16="http://schemas.microsoft.com/office/drawing/2014/main" id="{AFC12282-D8A2-CA49-95CD-ED67559AF6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94B9D8F-353E-C14A-87CC-747BDA7AF0BF}" type="slidenum">
              <a:rPr lang="en-US" altLang="en-US" sz="1200"/>
              <a:pPr/>
              <a:t>51</a:t>
            </a:fld>
            <a:endParaRPr lang="en-US" altLang="en-US" sz="1200"/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C68446BF-4CAE-9D4E-B6BD-25190D8468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82F041C0-24FE-104C-BD80-BF068CAEB3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2693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>
            <a:extLst>
              <a:ext uri="{FF2B5EF4-FFF2-40B4-BE49-F238E27FC236}">
                <a16:creationId xmlns:a16="http://schemas.microsoft.com/office/drawing/2014/main" id="{28DF28D0-9C77-F947-877B-B3344A002B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BC2DE92-5724-254E-AFEE-791BD45D7208}" type="slidenum">
              <a:rPr lang="en-US" altLang="en-US" sz="1200"/>
              <a:pPr/>
              <a:t>52</a:t>
            </a:fld>
            <a:endParaRPr lang="en-US" altLang="en-US" sz="1200"/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80C14374-8F5B-1F41-9559-311BD69C6E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B2EFE3AA-53C2-EB42-A75D-3843E5BAB4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3698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5D8DCB-06E0-DB4B-A914-CADE4285D24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8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9/1/22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3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9/1/22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25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99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95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731837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8639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1143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5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rm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59ABBA-0641-D142-A6E1-AAF21A858462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7612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9391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2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AB17AF-8C4C-5845-B7DE-A4AC7A53117E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9/1/22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3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82CF36-B83D-CA4E-A297-1A51EA28471C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9/1/22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1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9/1/22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2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maller 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762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9/1/22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7411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9/1/22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9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www.let.rug.nl/~kleiweg/lev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bx33.github.io/gitt/afterhours3-1.html" TargetMode="Externa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0.png"/><Relationship Id="rId3" Type="http://schemas.openxmlformats.org/officeDocument/2006/relationships/image" Target="../media/image24.png"/><Relationship Id="rId7" Type="http://schemas.openxmlformats.org/officeDocument/2006/relationships/image" Target="../media/image189.png"/><Relationship Id="rId12" Type="http://schemas.openxmlformats.org/officeDocument/2006/relationships/image" Target="../media/image194.png"/><Relationship Id="rId2" Type="http://schemas.openxmlformats.org/officeDocument/2006/relationships/image" Target="../media/image161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93.png"/><Relationship Id="rId4" Type="http://schemas.openxmlformats.org/officeDocument/2006/relationships/image" Target="../media/image40.png"/><Relationship Id="rId9" Type="http://schemas.openxmlformats.org/officeDocument/2006/relationships/image" Target="../media/image6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0.png"/><Relationship Id="rId13" Type="http://schemas.openxmlformats.org/officeDocument/2006/relationships/image" Target="../media/image1610.png"/><Relationship Id="rId3" Type="http://schemas.openxmlformats.org/officeDocument/2006/relationships/image" Target="../media/image80.png"/><Relationship Id="rId7" Type="http://schemas.openxmlformats.org/officeDocument/2006/relationships/image" Target="../media/image189.png"/><Relationship Id="rId12" Type="http://schemas.openxmlformats.org/officeDocument/2006/relationships/image" Target="../media/image194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93.png"/><Relationship Id="rId9" Type="http://schemas.openxmlformats.org/officeDocument/2006/relationships/image" Target="../media/image9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png"/><Relationship Id="rId13" Type="http://schemas.openxmlformats.org/officeDocument/2006/relationships/image" Target="../media/image207.png"/><Relationship Id="rId18" Type="http://schemas.openxmlformats.org/officeDocument/2006/relationships/image" Target="../media/image2110.png"/><Relationship Id="rId26" Type="http://schemas.openxmlformats.org/officeDocument/2006/relationships/image" Target="../media/image218.png"/><Relationship Id="rId3" Type="http://schemas.openxmlformats.org/officeDocument/2006/relationships/image" Target="../media/image198.png"/><Relationship Id="rId21" Type="http://schemas.openxmlformats.org/officeDocument/2006/relationships/image" Target="../media/image1320.png"/><Relationship Id="rId7" Type="http://schemas.openxmlformats.org/officeDocument/2006/relationships/image" Target="../media/image202.png"/><Relationship Id="rId12" Type="http://schemas.openxmlformats.org/officeDocument/2006/relationships/image" Target="../media/image206.png"/><Relationship Id="rId17" Type="http://schemas.openxmlformats.org/officeDocument/2006/relationships/image" Target="../media/image210.png"/><Relationship Id="rId25" Type="http://schemas.openxmlformats.org/officeDocument/2006/relationships/image" Target="../media/image217.png"/><Relationship Id="rId2" Type="http://schemas.openxmlformats.org/officeDocument/2006/relationships/image" Target="../media/image197.png"/><Relationship Id="rId16" Type="http://schemas.openxmlformats.org/officeDocument/2006/relationships/image" Target="../media/image1030.png"/><Relationship Id="rId20" Type="http://schemas.openxmlformats.org/officeDocument/2006/relationships/image" Target="../media/image213.png"/><Relationship Id="rId29" Type="http://schemas.openxmlformats.org/officeDocument/2006/relationships/image" Target="../media/image2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11" Type="http://schemas.openxmlformats.org/officeDocument/2006/relationships/image" Target="../media/image1380.png"/><Relationship Id="rId24" Type="http://schemas.openxmlformats.org/officeDocument/2006/relationships/image" Target="../media/image216.png"/><Relationship Id="rId5" Type="http://schemas.openxmlformats.org/officeDocument/2006/relationships/image" Target="../media/image2000.png"/><Relationship Id="rId15" Type="http://schemas.openxmlformats.org/officeDocument/2006/relationships/image" Target="../media/image209.png"/><Relationship Id="rId23" Type="http://schemas.openxmlformats.org/officeDocument/2006/relationships/image" Target="../media/image215.png"/><Relationship Id="rId28" Type="http://schemas.openxmlformats.org/officeDocument/2006/relationships/image" Target="../media/image2200.png"/><Relationship Id="rId10" Type="http://schemas.openxmlformats.org/officeDocument/2006/relationships/image" Target="../media/image205.png"/><Relationship Id="rId19" Type="http://schemas.openxmlformats.org/officeDocument/2006/relationships/image" Target="../media/image212.png"/><Relationship Id="rId4" Type="http://schemas.openxmlformats.org/officeDocument/2006/relationships/image" Target="../media/image199.png"/><Relationship Id="rId9" Type="http://schemas.openxmlformats.org/officeDocument/2006/relationships/image" Target="../media/image204.png"/><Relationship Id="rId14" Type="http://schemas.openxmlformats.org/officeDocument/2006/relationships/image" Target="../media/image208.png"/><Relationship Id="rId22" Type="http://schemas.openxmlformats.org/officeDocument/2006/relationships/image" Target="../media/image214.png"/><Relationship Id="rId27" Type="http://schemas.openxmlformats.org/officeDocument/2006/relationships/image" Target="../media/image2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png"/><Relationship Id="rId13" Type="http://schemas.openxmlformats.org/officeDocument/2006/relationships/image" Target="../media/image207.png"/><Relationship Id="rId18" Type="http://schemas.openxmlformats.org/officeDocument/2006/relationships/image" Target="../media/image2110.png"/><Relationship Id="rId26" Type="http://schemas.openxmlformats.org/officeDocument/2006/relationships/image" Target="../media/image218.png"/><Relationship Id="rId3" Type="http://schemas.openxmlformats.org/officeDocument/2006/relationships/image" Target="../media/image198.png"/><Relationship Id="rId21" Type="http://schemas.openxmlformats.org/officeDocument/2006/relationships/image" Target="../media/image1320.png"/><Relationship Id="rId7" Type="http://schemas.openxmlformats.org/officeDocument/2006/relationships/image" Target="../media/image202.png"/><Relationship Id="rId12" Type="http://schemas.openxmlformats.org/officeDocument/2006/relationships/image" Target="../media/image206.png"/><Relationship Id="rId17" Type="http://schemas.openxmlformats.org/officeDocument/2006/relationships/image" Target="../media/image210.png"/><Relationship Id="rId25" Type="http://schemas.openxmlformats.org/officeDocument/2006/relationships/image" Target="../media/image217.png"/><Relationship Id="rId2" Type="http://schemas.openxmlformats.org/officeDocument/2006/relationships/image" Target="../media/image197.png"/><Relationship Id="rId16" Type="http://schemas.openxmlformats.org/officeDocument/2006/relationships/image" Target="../media/image1030.png"/><Relationship Id="rId20" Type="http://schemas.openxmlformats.org/officeDocument/2006/relationships/image" Target="../media/image213.png"/><Relationship Id="rId29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11" Type="http://schemas.openxmlformats.org/officeDocument/2006/relationships/image" Target="../media/image1380.png"/><Relationship Id="rId24" Type="http://schemas.openxmlformats.org/officeDocument/2006/relationships/image" Target="../media/image216.png"/><Relationship Id="rId5" Type="http://schemas.openxmlformats.org/officeDocument/2006/relationships/image" Target="../media/image2000.png"/><Relationship Id="rId15" Type="http://schemas.openxmlformats.org/officeDocument/2006/relationships/image" Target="../media/image209.png"/><Relationship Id="rId23" Type="http://schemas.openxmlformats.org/officeDocument/2006/relationships/image" Target="../media/image215.png"/><Relationship Id="rId28" Type="http://schemas.openxmlformats.org/officeDocument/2006/relationships/image" Target="../media/image2200.png"/><Relationship Id="rId10" Type="http://schemas.openxmlformats.org/officeDocument/2006/relationships/image" Target="../media/image205.png"/><Relationship Id="rId19" Type="http://schemas.openxmlformats.org/officeDocument/2006/relationships/image" Target="../media/image212.png"/><Relationship Id="rId4" Type="http://schemas.openxmlformats.org/officeDocument/2006/relationships/image" Target="../media/image199.png"/><Relationship Id="rId9" Type="http://schemas.openxmlformats.org/officeDocument/2006/relationships/image" Target="../media/image204.png"/><Relationship Id="rId14" Type="http://schemas.openxmlformats.org/officeDocument/2006/relationships/image" Target="../media/image208.png"/><Relationship Id="rId22" Type="http://schemas.openxmlformats.org/officeDocument/2006/relationships/image" Target="../media/image214.png"/><Relationship Id="rId27" Type="http://schemas.openxmlformats.org/officeDocument/2006/relationships/image" Target="../media/image21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png"/><Relationship Id="rId13" Type="http://schemas.openxmlformats.org/officeDocument/2006/relationships/image" Target="../media/image207.png"/><Relationship Id="rId18" Type="http://schemas.openxmlformats.org/officeDocument/2006/relationships/image" Target="../media/image2110.png"/><Relationship Id="rId26" Type="http://schemas.openxmlformats.org/officeDocument/2006/relationships/image" Target="../media/image218.png"/><Relationship Id="rId3" Type="http://schemas.openxmlformats.org/officeDocument/2006/relationships/image" Target="../media/image198.png"/><Relationship Id="rId21" Type="http://schemas.openxmlformats.org/officeDocument/2006/relationships/image" Target="../media/image1320.png"/><Relationship Id="rId7" Type="http://schemas.openxmlformats.org/officeDocument/2006/relationships/image" Target="../media/image202.png"/><Relationship Id="rId12" Type="http://schemas.openxmlformats.org/officeDocument/2006/relationships/image" Target="../media/image206.png"/><Relationship Id="rId17" Type="http://schemas.openxmlformats.org/officeDocument/2006/relationships/image" Target="../media/image210.png"/><Relationship Id="rId25" Type="http://schemas.openxmlformats.org/officeDocument/2006/relationships/image" Target="../media/image217.png"/><Relationship Id="rId2" Type="http://schemas.openxmlformats.org/officeDocument/2006/relationships/image" Target="../media/image197.png"/><Relationship Id="rId16" Type="http://schemas.openxmlformats.org/officeDocument/2006/relationships/image" Target="../media/image1030.png"/><Relationship Id="rId20" Type="http://schemas.openxmlformats.org/officeDocument/2006/relationships/image" Target="../media/image2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11" Type="http://schemas.openxmlformats.org/officeDocument/2006/relationships/image" Target="../media/image1380.png"/><Relationship Id="rId24" Type="http://schemas.openxmlformats.org/officeDocument/2006/relationships/image" Target="../media/image216.png"/><Relationship Id="rId5" Type="http://schemas.openxmlformats.org/officeDocument/2006/relationships/image" Target="../media/image2000.png"/><Relationship Id="rId15" Type="http://schemas.openxmlformats.org/officeDocument/2006/relationships/image" Target="../media/image209.png"/><Relationship Id="rId23" Type="http://schemas.openxmlformats.org/officeDocument/2006/relationships/image" Target="../media/image215.png"/><Relationship Id="rId28" Type="http://schemas.openxmlformats.org/officeDocument/2006/relationships/image" Target="../media/image2200.png"/><Relationship Id="rId10" Type="http://schemas.openxmlformats.org/officeDocument/2006/relationships/image" Target="../media/image205.png"/><Relationship Id="rId19" Type="http://schemas.openxmlformats.org/officeDocument/2006/relationships/image" Target="../media/image212.png"/><Relationship Id="rId4" Type="http://schemas.openxmlformats.org/officeDocument/2006/relationships/image" Target="../media/image199.png"/><Relationship Id="rId9" Type="http://schemas.openxmlformats.org/officeDocument/2006/relationships/image" Target="../media/image204.png"/><Relationship Id="rId14" Type="http://schemas.openxmlformats.org/officeDocument/2006/relationships/image" Target="../media/image208.png"/><Relationship Id="rId22" Type="http://schemas.openxmlformats.org/officeDocument/2006/relationships/image" Target="../media/image214.png"/><Relationship Id="rId27" Type="http://schemas.openxmlformats.org/officeDocument/2006/relationships/image" Target="../media/image21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png"/><Relationship Id="rId13" Type="http://schemas.openxmlformats.org/officeDocument/2006/relationships/image" Target="../media/image207.png"/><Relationship Id="rId18" Type="http://schemas.openxmlformats.org/officeDocument/2006/relationships/image" Target="../media/image2110.png"/><Relationship Id="rId26" Type="http://schemas.openxmlformats.org/officeDocument/2006/relationships/image" Target="../media/image218.png"/><Relationship Id="rId3" Type="http://schemas.openxmlformats.org/officeDocument/2006/relationships/image" Target="../media/image198.png"/><Relationship Id="rId21" Type="http://schemas.openxmlformats.org/officeDocument/2006/relationships/image" Target="../media/image1320.png"/><Relationship Id="rId7" Type="http://schemas.openxmlformats.org/officeDocument/2006/relationships/image" Target="../media/image202.png"/><Relationship Id="rId12" Type="http://schemas.openxmlformats.org/officeDocument/2006/relationships/image" Target="../media/image206.png"/><Relationship Id="rId17" Type="http://schemas.openxmlformats.org/officeDocument/2006/relationships/image" Target="../media/image210.png"/><Relationship Id="rId25" Type="http://schemas.openxmlformats.org/officeDocument/2006/relationships/image" Target="../media/image217.png"/><Relationship Id="rId2" Type="http://schemas.openxmlformats.org/officeDocument/2006/relationships/image" Target="../media/image197.png"/><Relationship Id="rId16" Type="http://schemas.openxmlformats.org/officeDocument/2006/relationships/image" Target="../media/image1030.png"/><Relationship Id="rId20" Type="http://schemas.openxmlformats.org/officeDocument/2006/relationships/image" Target="../media/image2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11" Type="http://schemas.openxmlformats.org/officeDocument/2006/relationships/image" Target="../media/image1380.png"/><Relationship Id="rId24" Type="http://schemas.openxmlformats.org/officeDocument/2006/relationships/image" Target="../media/image216.png"/><Relationship Id="rId5" Type="http://schemas.openxmlformats.org/officeDocument/2006/relationships/image" Target="../media/image2000.png"/><Relationship Id="rId15" Type="http://schemas.openxmlformats.org/officeDocument/2006/relationships/image" Target="../media/image209.png"/><Relationship Id="rId23" Type="http://schemas.openxmlformats.org/officeDocument/2006/relationships/image" Target="../media/image215.png"/><Relationship Id="rId28" Type="http://schemas.openxmlformats.org/officeDocument/2006/relationships/image" Target="../media/image2200.png"/><Relationship Id="rId10" Type="http://schemas.openxmlformats.org/officeDocument/2006/relationships/image" Target="../media/image205.png"/><Relationship Id="rId19" Type="http://schemas.openxmlformats.org/officeDocument/2006/relationships/image" Target="../media/image212.png"/><Relationship Id="rId4" Type="http://schemas.openxmlformats.org/officeDocument/2006/relationships/image" Target="../media/image199.png"/><Relationship Id="rId9" Type="http://schemas.openxmlformats.org/officeDocument/2006/relationships/image" Target="../media/image204.png"/><Relationship Id="rId14" Type="http://schemas.openxmlformats.org/officeDocument/2006/relationships/image" Target="../media/image208.png"/><Relationship Id="rId22" Type="http://schemas.openxmlformats.org/officeDocument/2006/relationships/image" Target="../media/image214.png"/><Relationship Id="rId27" Type="http://schemas.openxmlformats.org/officeDocument/2006/relationships/image" Target="../media/image21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png"/><Relationship Id="rId13" Type="http://schemas.openxmlformats.org/officeDocument/2006/relationships/image" Target="../media/image207.png"/><Relationship Id="rId18" Type="http://schemas.openxmlformats.org/officeDocument/2006/relationships/image" Target="../media/image2110.png"/><Relationship Id="rId26" Type="http://schemas.openxmlformats.org/officeDocument/2006/relationships/image" Target="../media/image218.png"/><Relationship Id="rId3" Type="http://schemas.openxmlformats.org/officeDocument/2006/relationships/image" Target="../media/image198.png"/><Relationship Id="rId21" Type="http://schemas.openxmlformats.org/officeDocument/2006/relationships/image" Target="../media/image1320.png"/><Relationship Id="rId7" Type="http://schemas.openxmlformats.org/officeDocument/2006/relationships/image" Target="../media/image202.png"/><Relationship Id="rId12" Type="http://schemas.openxmlformats.org/officeDocument/2006/relationships/image" Target="../media/image206.png"/><Relationship Id="rId17" Type="http://schemas.openxmlformats.org/officeDocument/2006/relationships/image" Target="../media/image210.png"/><Relationship Id="rId25" Type="http://schemas.openxmlformats.org/officeDocument/2006/relationships/image" Target="../media/image217.png"/><Relationship Id="rId2" Type="http://schemas.openxmlformats.org/officeDocument/2006/relationships/image" Target="../media/image197.png"/><Relationship Id="rId16" Type="http://schemas.openxmlformats.org/officeDocument/2006/relationships/image" Target="../media/image1030.png"/><Relationship Id="rId20" Type="http://schemas.openxmlformats.org/officeDocument/2006/relationships/image" Target="../media/image2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11" Type="http://schemas.openxmlformats.org/officeDocument/2006/relationships/image" Target="../media/image1380.png"/><Relationship Id="rId24" Type="http://schemas.openxmlformats.org/officeDocument/2006/relationships/image" Target="../media/image216.png"/><Relationship Id="rId5" Type="http://schemas.openxmlformats.org/officeDocument/2006/relationships/image" Target="../media/image2000.png"/><Relationship Id="rId15" Type="http://schemas.openxmlformats.org/officeDocument/2006/relationships/image" Target="../media/image209.png"/><Relationship Id="rId23" Type="http://schemas.openxmlformats.org/officeDocument/2006/relationships/image" Target="../media/image215.png"/><Relationship Id="rId28" Type="http://schemas.openxmlformats.org/officeDocument/2006/relationships/image" Target="../media/image2200.png"/><Relationship Id="rId10" Type="http://schemas.openxmlformats.org/officeDocument/2006/relationships/image" Target="../media/image205.png"/><Relationship Id="rId19" Type="http://schemas.openxmlformats.org/officeDocument/2006/relationships/image" Target="../media/image212.png"/><Relationship Id="rId4" Type="http://schemas.openxmlformats.org/officeDocument/2006/relationships/image" Target="../media/image199.png"/><Relationship Id="rId9" Type="http://schemas.openxmlformats.org/officeDocument/2006/relationships/image" Target="../media/image204.png"/><Relationship Id="rId14" Type="http://schemas.openxmlformats.org/officeDocument/2006/relationships/image" Target="../media/image208.png"/><Relationship Id="rId22" Type="http://schemas.openxmlformats.org/officeDocument/2006/relationships/image" Target="../media/image214.png"/><Relationship Id="rId27" Type="http://schemas.openxmlformats.org/officeDocument/2006/relationships/image" Target="../media/image21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3" Type="http://schemas.openxmlformats.org/officeDocument/2006/relationships/tags" Target="../tags/tag19.xml"/><Relationship Id="rId18" Type="http://schemas.openxmlformats.org/officeDocument/2006/relationships/tags" Target="../tags/tag24.xml"/><Relationship Id="rId26" Type="http://schemas.openxmlformats.org/officeDocument/2006/relationships/tags" Target="../tags/tag32.xml"/><Relationship Id="rId3" Type="http://schemas.openxmlformats.org/officeDocument/2006/relationships/tags" Target="../tags/tag9.xml"/><Relationship Id="rId21" Type="http://schemas.openxmlformats.org/officeDocument/2006/relationships/tags" Target="../tags/tag27.xml"/><Relationship Id="rId34" Type="http://schemas.openxmlformats.org/officeDocument/2006/relationships/tags" Target="../tags/tag40.xml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17" Type="http://schemas.openxmlformats.org/officeDocument/2006/relationships/tags" Target="../tags/tag23.xml"/><Relationship Id="rId25" Type="http://schemas.openxmlformats.org/officeDocument/2006/relationships/tags" Target="../tags/tag31.xml"/><Relationship Id="rId33" Type="http://schemas.openxmlformats.org/officeDocument/2006/relationships/tags" Target="../tags/tag39.xml"/><Relationship Id="rId2" Type="http://schemas.openxmlformats.org/officeDocument/2006/relationships/tags" Target="../tags/tag8.xml"/><Relationship Id="rId16" Type="http://schemas.openxmlformats.org/officeDocument/2006/relationships/tags" Target="../tags/tag22.xml"/><Relationship Id="rId20" Type="http://schemas.openxmlformats.org/officeDocument/2006/relationships/tags" Target="../tags/tag26.xml"/><Relationship Id="rId29" Type="http://schemas.openxmlformats.org/officeDocument/2006/relationships/tags" Target="../tags/tag35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24" Type="http://schemas.openxmlformats.org/officeDocument/2006/relationships/tags" Target="../tags/tag30.xml"/><Relationship Id="rId32" Type="http://schemas.openxmlformats.org/officeDocument/2006/relationships/tags" Target="../tags/tag38.xml"/><Relationship Id="rId5" Type="http://schemas.openxmlformats.org/officeDocument/2006/relationships/tags" Target="../tags/tag11.xml"/><Relationship Id="rId15" Type="http://schemas.openxmlformats.org/officeDocument/2006/relationships/tags" Target="../tags/tag21.xml"/><Relationship Id="rId23" Type="http://schemas.openxmlformats.org/officeDocument/2006/relationships/tags" Target="../tags/tag29.xml"/><Relationship Id="rId28" Type="http://schemas.openxmlformats.org/officeDocument/2006/relationships/tags" Target="../tags/tag34.xml"/><Relationship Id="rId36" Type="http://schemas.openxmlformats.org/officeDocument/2006/relationships/notesSlide" Target="../notesSlides/notesSlide2.xml"/><Relationship Id="rId10" Type="http://schemas.openxmlformats.org/officeDocument/2006/relationships/tags" Target="../tags/tag16.xml"/><Relationship Id="rId19" Type="http://schemas.openxmlformats.org/officeDocument/2006/relationships/tags" Target="../tags/tag25.xml"/><Relationship Id="rId31" Type="http://schemas.openxmlformats.org/officeDocument/2006/relationships/tags" Target="../tags/tag37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tags" Target="../tags/tag20.xml"/><Relationship Id="rId22" Type="http://schemas.openxmlformats.org/officeDocument/2006/relationships/tags" Target="../tags/tag28.xml"/><Relationship Id="rId27" Type="http://schemas.openxmlformats.org/officeDocument/2006/relationships/tags" Target="../tags/tag33.xml"/><Relationship Id="rId30" Type="http://schemas.openxmlformats.org/officeDocument/2006/relationships/tags" Target="../tags/tag36.xml"/><Relationship Id="rId35" Type="http://schemas.openxmlformats.org/officeDocument/2006/relationships/slideLayout" Target="../slideLayouts/slideLayout9.xml"/><Relationship Id="rId8" Type="http://schemas.openxmlformats.org/officeDocument/2006/relationships/tags" Target="../tags/tag14.xml"/></Relationships>
</file>

<file path=ppt/slides/_rels/slide41.xml.rels><?xml version="1.0" encoding="UTF-8" standalone="yes"?>
<Relationships xmlns="http://schemas.openxmlformats.org/package/2006/relationships"><Relationship Id="rId13" Type="http://schemas.openxmlformats.org/officeDocument/2006/relationships/tags" Target="../tags/tag53.xml"/><Relationship Id="rId18" Type="http://schemas.openxmlformats.org/officeDocument/2006/relationships/tags" Target="../tags/tag58.xml"/><Relationship Id="rId26" Type="http://schemas.openxmlformats.org/officeDocument/2006/relationships/tags" Target="../tags/tag66.xml"/><Relationship Id="rId39" Type="http://schemas.openxmlformats.org/officeDocument/2006/relationships/tags" Target="../tags/tag79.xml"/><Relationship Id="rId21" Type="http://schemas.openxmlformats.org/officeDocument/2006/relationships/tags" Target="../tags/tag61.xml"/><Relationship Id="rId34" Type="http://schemas.openxmlformats.org/officeDocument/2006/relationships/tags" Target="../tags/tag74.xml"/><Relationship Id="rId42" Type="http://schemas.openxmlformats.org/officeDocument/2006/relationships/tags" Target="../tags/tag82.xml"/><Relationship Id="rId7" Type="http://schemas.openxmlformats.org/officeDocument/2006/relationships/tags" Target="../tags/tag47.xml"/><Relationship Id="rId2" Type="http://schemas.openxmlformats.org/officeDocument/2006/relationships/tags" Target="../tags/tag42.xml"/><Relationship Id="rId16" Type="http://schemas.openxmlformats.org/officeDocument/2006/relationships/tags" Target="../tags/tag56.xml"/><Relationship Id="rId29" Type="http://schemas.openxmlformats.org/officeDocument/2006/relationships/tags" Target="../tags/tag69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tags" Target="../tags/tag51.xml"/><Relationship Id="rId24" Type="http://schemas.openxmlformats.org/officeDocument/2006/relationships/tags" Target="../tags/tag64.xml"/><Relationship Id="rId32" Type="http://schemas.openxmlformats.org/officeDocument/2006/relationships/tags" Target="../tags/tag72.xml"/><Relationship Id="rId37" Type="http://schemas.openxmlformats.org/officeDocument/2006/relationships/tags" Target="../tags/tag77.xml"/><Relationship Id="rId40" Type="http://schemas.openxmlformats.org/officeDocument/2006/relationships/tags" Target="../tags/tag80.xml"/><Relationship Id="rId45" Type="http://schemas.openxmlformats.org/officeDocument/2006/relationships/slideLayout" Target="../slideLayouts/slideLayout9.xml"/><Relationship Id="rId5" Type="http://schemas.openxmlformats.org/officeDocument/2006/relationships/tags" Target="../tags/tag45.xml"/><Relationship Id="rId15" Type="http://schemas.openxmlformats.org/officeDocument/2006/relationships/tags" Target="../tags/tag55.xml"/><Relationship Id="rId23" Type="http://schemas.openxmlformats.org/officeDocument/2006/relationships/tags" Target="../tags/tag63.xml"/><Relationship Id="rId28" Type="http://schemas.openxmlformats.org/officeDocument/2006/relationships/tags" Target="../tags/tag68.xml"/><Relationship Id="rId36" Type="http://schemas.openxmlformats.org/officeDocument/2006/relationships/tags" Target="../tags/tag76.xml"/><Relationship Id="rId10" Type="http://schemas.openxmlformats.org/officeDocument/2006/relationships/tags" Target="../tags/tag50.xml"/><Relationship Id="rId19" Type="http://schemas.openxmlformats.org/officeDocument/2006/relationships/tags" Target="../tags/tag59.xml"/><Relationship Id="rId31" Type="http://schemas.openxmlformats.org/officeDocument/2006/relationships/tags" Target="../tags/tag71.xml"/><Relationship Id="rId44" Type="http://schemas.openxmlformats.org/officeDocument/2006/relationships/tags" Target="../tags/tag84.xml"/><Relationship Id="rId4" Type="http://schemas.openxmlformats.org/officeDocument/2006/relationships/tags" Target="../tags/tag44.xml"/><Relationship Id="rId9" Type="http://schemas.openxmlformats.org/officeDocument/2006/relationships/tags" Target="../tags/tag49.xml"/><Relationship Id="rId14" Type="http://schemas.openxmlformats.org/officeDocument/2006/relationships/tags" Target="../tags/tag54.xml"/><Relationship Id="rId22" Type="http://schemas.openxmlformats.org/officeDocument/2006/relationships/tags" Target="../tags/tag62.xml"/><Relationship Id="rId27" Type="http://schemas.openxmlformats.org/officeDocument/2006/relationships/tags" Target="../tags/tag67.xml"/><Relationship Id="rId30" Type="http://schemas.openxmlformats.org/officeDocument/2006/relationships/tags" Target="../tags/tag70.xml"/><Relationship Id="rId35" Type="http://schemas.openxmlformats.org/officeDocument/2006/relationships/tags" Target="../tags/tag75.xml"/><Relationship Id="rId43" Type="http://schemas.openxmlformats.org/officeDocument/2006/relationships/tags" Target="../tags/tag83.xml"/><Relationship Id="rId8" Type="http://schemas.openxmlformats.org/officeDocument/2006/relationships/tags" Target="../tags/tag48.xml"/><Relationship Id="rId3" Type="http://schemas.openxmlformats.org/officeDocument/2006/relationships/tags" Target="../tags/tag43.xml"/><Relationship Id="rId12" Type="http://schemas.openxmlformats.org/officeDocument/2006/relationships/tags" Target="../tags/tag52.xml"/><Relationship Id="rId17" Type="http://schemas.openxmlformats.org/officeDocument/2006/relationships/tags" Target="../tags/tag57.xml"/><Relationship Id="rId25" Type="http://schemas.openxmlformats.org/officeDocument/2006/relationships/tags" Target="../tags/tag65.xml"/><Relationship Id="rId33" Type="http://schemas.openxmlformats.org/officeDocument/2006/relationships/tags" Target="../tags/tag73.xml"/><Relationship Id="rId38" Type="http://schemas.openxmlformats.org/officeDocument/2006/relationships/tags" Target="../tags/tag78.xml"/><Relationship Id="rId46" Type="http://schemas.openxmlformats.org/officeDocument/2006/relationships/notesSlide" Target="../notesSlides/notesSlide3.xml"/><Relationship Id="rId20" Type="http://schemas.openxmlformats.org/officeDocument/2006/relationships/tags" Target="../tags/tag60.xml"/><Relationship Id="rId41" Type="http://schemas.openxmlformats.org/officeDocument/2006/relationships/tags" Target="../tags/tag81.xml"/></Relationships>
</file>

<file path=ppt/slides/_rels/slide42.xml.rels><?xml version="1.0" encoding="UTF-8" standalone="yes"?>
<Relationships xmlns="http://schemas.openxmlformats.org/package/2006/relationships"><Relationship Id="rId13" Type="http://schemas.openxmlformats.org/officeDocument/2006/relationships/tags" Target="../tags/tag97.xml"/><Relationship Id="rId18" Type="http://schemas.openxmlformats.org/officeDocument/2006/relationships/tags" Target="../tags/tag102.xml"/><Relationship Id="rId26" Type="http://schemas.openxmlformats.org/officeDocument/2006/relationships/tags" Target="../tags/tag110.xml"/><Relationship Id="rId39" Type="http://schemas.openxmlformats.org/officeDocument/2006/relationships/tags" Target="../tags/tag123.xml"/><Relationship Id="rId21" Type="http://schemas.openxmlformats.org/officeDocument/2006/relationships/tags" Target="../tags/tag105.xml"/><Relationship Id="rId34" Type="http://schemas.openxmlformats.org/officeDocument/2006/relationships/tags" Target="../tags/tag118.xml"/><Relationship Id="rId42" Type="http://schemas.openxmlformats.org/officeDocument/2006/relationships/tags" Target="../tags/tag126.xml"/><Relationship Id="rId47" Type="http://schemas.openxmlformats.org/officeDocument/2006/relationships/tags" Target="../tags/tag131.xml"/><Relationship Id="rId50" Type="http://schemas.openxmlformats.org/officeDocument/2006/relationships/slideLayout" Target="../slideLayouts/slideLayout9.xml"/><Relationship Id="rId7" Type="http://schemas.openxmlformats.org/officeDocument/2006/relationships/tags" Target="../tags/tag91.xml"/><Relationship Id="rId2" Type="http://schemas.openxmlformats.org/officeDocument/2006/relationships/tags" Target="../tags/tag86.xml"/><Relationship Id="rId16" Type="http://schemas.openxmlformats.org/officeDocument/2006/relationships/tags" Target="../tags/tag100.xml"/><Relationship Id="rId29" Type="http://schemas.openxmlformats.org/officeDocument/2006/relationships/tags" Target="../tags/tag113.xml"/><Relationship Id="rId11" Type="http://schemas.openxmlformats.org/officeDocument/2006/relationships/tags" Target="../tags/tag95.xml"/><Relationship Id="rId24" Type="http://schemas.openxmlformats.org/officeDocument/2006/relationships/tags" Target="../tags/tag108.xml"/><Relationship Id="rId32" Type="http://schemas.openxmlformats.org/officeDocument/2006/relationships/tags" Target="../tags/tag116.xml"/><Relationship Id="rId37" Type="http://schemas.openxmlformats.org/officeDocument/2006/relationships/tags" Target="../tags/tag121.xml"/><Relationship Id="rId40" Type="http://schemas.openxmlformats.org/officeDocument/2006/relationships/tags" Target="../tags/tag124.xml"/><Relationship Id="rId45" Type="http://schemas.openxmlformats.org/officeDocument/2006/relationships/tags" Target="../tags/tag129.xml"/><Relationship Id="rId5" Type="http://schemas.openxmlformats.org/officeDocument/2006/relationships/tags" Target="../tags/tag89.xml"/><Relationship Id="rId15" Type="http://schemas.openxmlformats.org/officeDocument/2006/relationships/tags" Target="../tags/tag99.xml"/><Relationship Id="rId23" Type="http://schemas.openxmlformats.org/officeDocument/2006/relationships/tags" Target="../tags/tag107.xml"/><Relationship Id="rId28" Type="http://schemas.openxmlformats.org/officeDocument/2006/relationships/tags" Target="../tags/tag112.xml"/><Relationship Id="rId36" Type="http://schemas.openxmlformats.org/officeDocument/2006/relationships/tags" Target="../tags/tag120.xml"/><Relationship Id="rId49" Type="http://schemas.openxmlformats.org/officeDocument/2006/relationships/tags" Target="../tags/tag133.xml"/><Relationship Id="rId10" Type="http://schemas.openxmlformats.org/officeDocument/2006/relationships/tags" Target="../tags/tag94.xml"/><Relationship Id="rId19" Type="http://schemas.openxmlformats.org/officeDocument/2006/relationships/tags" Target="../tags/tag103.xml"/><Relationship Id="rId31" Type="http://schemas.openxmlformats.org/officeDocument/2006/relationships/tags" Target="../tags/tag115.xml"/><Relationship Id="rId44" Type="http://schemas.openxmlformats.org/officeDocument/2006/relationships/tags" Target="../tags/tag128.xml"/><Relationship Id="rId4" Type="http://schemas.openxmlformats.org/officeDocument/2006/relationships/tags" Target="../tags/tag88.xml"/><Relationship Id="rId9" Type="http://schemas.openxmlformats.org/officeDocument/2006/relationships/tags" Target="../tags/tag93.xml"/><Relationship Id="rId14" Type="http://schemas.openxmlformats.org/officeDocument/2006/relationships/tags" Target="../tags/tag98.xml"/><Relationship Id="rId22" Type="http://schemas.openxmlformats.org/officeDocument/2006/relationships/tags" Target="../tags/tag106.xml"/><Relationship Id="rId27" Type="http://schemas.openxmlformats.org/officeDocument/2006/relationships/tags" Target="../tags/tag111.xml"/><Relationship Id="rId30" Type="http://schemas.openxmlformats.org/officeDocument/2006/relationships/tags" Target="../tags/tag114.xml"/><Relationship Id="rId35" Type="http://schemas.openxmlformats.org/officeDocument/2006/relationships/tags" Target="../tags/tag119.xml"/><Relationship Id="rId43" Type="http://schemas.openxmlformats.org/officeDocument/2006/relationships/tags" Target="../tags/tag127.xml"/><Relationship Id="rId48" Type="http://schemas.openxmlformats.org/officeDocument/2006/relationships/tags" Target="../tags/tag132.xml"/><Relationship Id="rId8" Type="http://schemas.openxmlformats.org/officeDocument/2006/relationships/tags" Target="../tags/tag92.xml"/><Relationship Id="rId3" Type="http://schemas.openxmlformats.org/officeDocument/2006/relationships/tags" Target="../tags/tag87.xml"/><Relationship Id="rId12" Type="http://schemas.openxmlformats.org/officeDocument/2006/relationships/tags" Target="../tags/tag96.xml"/><Relationship Id="rId17" Type="http://schemas.openxmlformats.org/officeDocument/2006/relationships/tags" Target="../tags/tag101.xml"/><Relationship Id="rId25" Type="http://schemas.openxmlformats.org/officeDocument/2006/relationships/tags" Target="../tags/tag109.xml"/><Relationship Id="rId33" Type="http://schemas.openxmlformats.org/officeDocument/2006/relationships/tags" Target="../tags/tag117.xml"/><Relationship Id="rId38" Type="http://schemas.openxmlformats.org/officeDocument/2006/relationships/tags" Target="../tags/tag122.xml"/><Relationship Id="rId46" Type="http://schemas.openxmlformats.org/officeDocument/2006/relationships/tags" Target="../tags/tag130.xml"/><Relationship Id="rId20" Type="http://schemas.openxmlformats.org/officeDocument/2006/relationships/tags" Target="../tags/tag104.xml"/><Relationship Id="rId41" Type="http://schemas.openxmlformats.org/officeDocument/2006/relationships/tags" Target="../tags/tag125.xml"/><Relationship Id="rId1" Type="http://schemas.openxmlformats.org/officeDocument/2006/relationships/tags" Target="../tags/tag85.xml"/><Relationship Id="rId6" Type="http://schemas.openxmlformats.org/officeDocument/2006/relationships/tags" Target="../tags/tag90.xml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tags" Target="../tags/tag146.xml"/><Relationship Id="rId18" Type="http://schemas.openxmlformats.org/officeDocument/2006/relationships/tags" Target="../tags/tag151.xml"/><Relationship Id="rId26" Type="http://schemas.openxmlformats.org/officeDocument/2006/relationships/tags" Target="../tags/tag159.xml"/><Relationship Id="rId39" Type="http://schemas.openxmlformats.org/officeDocument/2006/relationships/tags" Target="../tags/tag172.xml"/><Relationship Id="rId21" Type="http://schemas.openxmlformats.org/officeDocument/2006/relationships/tags" Target="../tags/tag154.xml"/><Relationship Id="rId34" Type="http://schemas.openxmlformats.org/officeDocument/2006/relationships/tags" Target="../tags/tag167.xml"/><Relationship Id="rId42" Type="http://schemas.openxmlformats.org/officeDocument/2006/relationships/tags" Target="../tags/tag175.xml"/><Relationship Id="rId47" Type="http://schemas.openxmlformats.org/officeDocument/2006/relationships/tags" Target="../tags/tag180.xml"/><Relationship Id="rId7" Type="http://schemas.openxmlformats.org/officeDocument/2006/relationships/tags" Target="../tags/tag140.xml"/><Relationship Id="rId2" Type="http://schemas.openxmlformats.org/officeDocument/2006/relationships/tags" Target="../tags/tag135.xml"/><Relationship Id="rId16" Type="http://schemas.openxmlformats.org/officeDocument/2006/relationships/tags" Target="../tags/tag149.xml"/><Relationship Id="rId29" Type="http://schemas.openxmlformats.org/officeDocument/2006/relationships/tags" Target="../tags/tag162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24" Type="http://schemas.openxmlformats.org/officeDocument/2006/relationships/tags" Target="../tags/tag157.xml"/><Relationship Id="rId32" Type="http://schemas.openxmlformats.org/officeDocument/2006/relationships/tags" Target="../tags/tag165.xml"/><Relationship Id="rId37" Type="http://schemas.openxmlformats.org/officeDocument/2006/relationships/tags" Target="../tags/tag170.xml"/><Relationship Id="rId40" Type="http://schemas.openxmlformats.org/officeDocument/2006/relationships/tags" Target="../tags/tag173.xml"/><Relationship Id="rId45" Type="http://schemas.openxmlformats.org/officeDocument/2006/relationships/tags" Target="../tags/tag178.xml"/><Relationship Id="rId5" Type="http://schemas.openxmlformats.org/officeDocument/2006/relationships/tags" Target="../tags/tag138.xml"/><Relationship Id="rId15" Type="http://schemas.openxmlformats.org/officeDocument/2006/relationships/tags" Target="../tags/tag148.xml"/><Relationship Id="rId23" Type="http://schemas.openxmlformats.org/officeDocument/2006/relationships/tags" Target="../tags/tag156.xml"/><Relationship Id="rId28" Type="http://schemas.openxmlformats.org/officeDocument/2006/relationships/tags" Target="../tags/tag161.xml"/><Relationship Id="rId36" Type="http://schemas.openxmlformats.org/officeDocument/2006/relationships/tags" Target="../tags/tag169.xml"/><Relationship Id="rId10" Type="http://schemas.openxmlformats.org/officeDocument/2006/relationships/tags" Target="../tags/tag143.xml"/><Relationship Id="rId19" Type="http://schemas.openxmlformats.org/officeDocument/2006/relationships/tags" Target="../tags/tag152.xml"/><Relationship Id="rId31" Type="http://schemas.openxmlformats.org/officeDocument/2006/relationships/tags" Target="../tags/tag164.xml"/><Relationship Id="rId44" Type="http://schemas.openxmlformats.org/officeDocument/2006/relationships/tags" Target="../tags/tag177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tags" Target="../tags/tag147.xml"/><Relationship Id="rId22" Type="http://schemas.openxmlformats.org/officeDocument/2006/relationships/tags" Target="../tags/tag155.xml"/><Relationship Id="rId27" Type="http://schemas.openxmlformats.org/officeDocument/2006/relationships/tags" Target="../tags/tag160.xml"/><Relationship Id="rId30" Type="http://schemas.openxmlformats.org/officeDocument/2006/relationships/tags" Target="../tags/tag163.xml"/><Relationship Id="rId35" Type="http://schemas.openxmlformats.org/officeDocument/2006/relationships/tags" Target="../tags/tag168.xml"/><Relationship Id="rId43" Type="http://schemas.openxmlformats.org/officeDocument/2006/relationships/tags" Target="../tags/tag176.xml"/><Relationship Id="rId48" Type="http://schemas.openxmlformats.org/officeDocument/2006/relationships/slideLayout" Target="../slideLayouts/slideLayout9.xml"/><Relationship Id="rId8" Type="http://schemas.openxmlformats.org/officeDocument/2006/relationships/tags" Target="../tags/tag141.xml"/><Relationship Id="rId3" Type="http://schemas.openxmlformats.org/officeDocument/2006/relationships/tags" Target="../tags/tag136.xml"/><Relationship Id="rId12" Type="http://schemas.openxmlformats.org/officeDocument/2006/relationships/tags" Target="../tags/tag145.xml"/><Relationship Id="rId17" Type="http://schemas.openxmlformats.org/officeDocument/2006/relationships/tags" Target="../tags/tag150.xml"/><Relationship Id="rId25" Type="http://schemas.openxmlformats.org/officeDocument/2006/relationships/tags" Target="../tags/tag158.xml"/><Relationship Id="rId33" Type="http://schemas.openxmlformats.org/officeDocument/2006/relationships/tags" Target="../tags/tag166.xml"/><Relationship Id="rId38" Type="http://schemas.openxmlformats.org/officeDocument/2006/relationships/tags" Target="../tags/tag171.xml"/><Relationship Id="rId46" Type="http://schemas.openxmlformats.org/officeDocument/2006/relationships/tags" Target="../tags/tag179.xml"/><Relationship Id="rId20" Type="http://schemas.openxmlformats.org/officeDocument/2006/relationships/tags" Target="../tags/tag153.xml"/><Relationship Id="rId41" Type="http://schemas.openxmlformats.org/officeDocument/2006/relationships/tags" Target="../tags/tag174.xml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tags" Target="../tags/tag193.xml"/><Relationship Id="rId18" Type="http://schemas.openxmlformats.org/officeDocument/2006/relationships/tags" Target="../tags/tag198.xml"/><Relationship Id="rId26" Type="http://schemas.openxmlformats.org/officeDocument/2006/relationships/tags" Target="../tags/tag206.xml"/><Relationship Id="rId39" Type="http://schemas.openxmlformats.org/officeDocument/2006/relationships/tags" Target="../tags/tag219.xml"/><Relationship Id="rId21" Type="http://schemas.openxmlformats.org/officeDocument/2006/relationships/tags" Target="../tags/tag201.xml"/><Relationship Id="rId34" Type="http://schemas.openxmlformats.org/officeDocument/2006/relationships/tags" Target="../tags/tag214.xml"/><Relationship Id="rId42" Type="http://schemas.openxmlformats.org/officeDocument/2006/relationships/tags" Target="../tags/tag222.xml"/><Relationship Id="rId47" Type="http://schemas.openxmlformats.org/officeDocument/2006/relationships/tags" Target="../tags/tag227.xml"/><Relationship Id="rId50" Type="http://schemas.openxmlformats.org/officeDocument/2006/relationships/tags" Target="../tags/tag230.xml"/><Relationship Id="rId7" Type="http://schemas.openxmlformats.org/officeDocument/2006/relationships/tags" Target="../tags/tag187.xml"/><Relationship Id="rId2" Type="http://schemas.openxmlformats.org/officeDocument/2006/relationships/tags" Target="../tags/tag182.xml"/><Relationship Id="rId16" Type="http://schemas.openxmlformats.org/officeDocument/2006/relationships/tags" Target="../tags/tag196.xml"/><Relationship Id="rId29" Type="http://schemas.openxmlformats.org/officeDocument/2006/relationships/tags" Target="../tags/tag209.xml"/><Relationship Id="rId11" Type="http://schemas.openxmlformats.org/officeDocument/2006/relationships/tags" Target="../tags/tag191.xml"/><Relationship Id="rId24" Type="http://schemas.openxmlformats.org/officeDocument/2006/relationships/tags" Target="../tags/tag204.xml"/><Relationship Id="rId32" Type="http://schemas.openxmlformats.org/officeDocument/2006/relationships/tags" Target="../tags/tag212.xml"/><Relationship Id="rId37" Type="http://schemas.openxmlformats.org/officeDocument/2006/relationships/tags" Target="../tags/tag217.xml"/><Relationship Id="rId40" Type="http://schemas.openxmlformats.org/officeDocument/2006/relationships/tags" Target="../tags/tag220.xml"/><Relationship Id="rId45" Type="http://schemas.openxmlformats.org/officeDocument/2006/relationships/tags" Target="../tags/tag225.xml"/><Relationship Id="rId5" Type="http://schemas.openxmlformats.org/officeDocument/2006/relationships/tags" Target="../tags/tag185.xml"/><Relationship Id="rId15" Type="http://schemas.openxmlformats.org/officeDocument/2006/relationships/tags" Target="../tags/tag195.xml"/><Relationship Id="rId23" Type="http://schemas.openxmlformats.org/officeDocument/2006/relationships/tags" Target="../tags/tag203.xml"/><Relationship Id="rId28" Type="http://schemas.openxmlformats.org/officeDocument/2006/relationships/tags" Target="../tags/tag208.xml"/><Relationship Id="rId36" Type="http://schemas.openxmlformats.org/officeDocument/2006/relationships/tags" Target="../tags/tag216.xml"/><Relationship Id="rId49" Type="http://schemas.openxmlformats.org/officeDocument/2006/relationships/tags" Target="../tags/tag229.xml"/><Relationship Id="rId10" Type="http://schemas.openxmlformats.org/officeDocument/2006/relationships/tags" Target="../tags/tag190.xml"/><Relationship Id="rId19" Type="http://schemas.openxmlformats.org/officeDocument/2006/relationships/tags" Target="../tags/tag199.xml"/><Relationship Id="rId31" Type="http://schemas.openxmlformats.org/officeDocument/2006/relationships/tags" Target="../tags/tag211.xml"/><Relationship Id="rId44" Type="http://schemas.openxmlformats.org/officeDocument/2006/relationships/tags" Target="../tags/tag224.xml"/><Relationship Id="rId52" Type="http://schemas.openxmlformats.org/officeDocument/2006/relationships/slideLayout" Target="../slideLayouts/slideLayout9.xml"/><Relationship Id="rId4" Type="http://schemas.openxmlformats.org/officeDocument/2006/relationships/tags" Target="../tags/tag184.xml"/><Relationship Id="rId9" Type="http://schemas.openxmlformats.org/officeDocument/2006/relationships/tags" Target="../tags/tag189.xml"/><Relationship Id="rId14" Type="http://schemas.openxmlformats.org/officeDocument/2006/relationships/tags" Target="../tags/tag194.xml"/><Relationship Id="rId22" Type="http://schemas.openxmlformats.org/officeDocument/2006/relationships/tags" Target="../tags/tag202.xml"/><Relationship Id="rId27" Type="http://schemas.openxmlformats.org/officeDocument/2006/relationships/tags" Target="../tags/tag207.xml"/><Relationship Id="rId30" Type="http://schemas.openxmlformats.org/officeDocument/2006/relationships/tags" Target="../tags/tag210.xml"/><Relationship Id="rId35" Type="http://schemas.openxmlformats.org/officeDocument/2006/relationships/tags" Target="../tags/tag215.xml"/><Relationship Id="rId43" Type="http://schemas.openxmlformats.org/officeDocument/2006/relationships/tags" Target="../tags/tag223.xml"/><Relationship Id="rId48" Type="http://schemas.openxmlformats.org/officeDocument/2006/relationships/tags" Target="../tags/tag228.xml"/><Relationship Id="rId8" Type="http://schemas.openxmlformats.org/officeDocument/2006/relationships/tags" Target="../tags/tag188.xml"/><Relationship Id="rId51" Type="http://schemas.openxmlformats.org/officeDocument/2006/relationships/tags" Target="../tags/tag231.xml"/><Relationship Id="rId3" Type="http://schemas.openxmlformats.org/officeDocument/2006/relationships/tags" Target="../tags/tag183.xml"/><Relationship Id="rId12" Type="http://schemas.openxmlformats.org/officeDocument/2006/relationships/tags" Target="../tags/tag192.xml"/><Relationship Id="rId17" Type="http://schemas.openxmlformats.org/officeDocument/2006/relationships/tags" Target="../tags/tag197.xml"/><Relationship Id="rId25" Type="http://schemas.openxmlformats.org/officeDocument/2006/relationships/tags" Target="../tags/tag205.xml"/><Relationship Id="rId33" Type="http://schemas.openxmlformats.org/officeDocument/2006/relationships/tags" Target="../tags/tag213.xml"/><Relationship Id="rId38" Type="http://schemas.openxmlformats.org/officeDocument/2006/relationships/tags" Target="../tags/tag218.xml"/><Relationship Id="rId46" Type="http://schemas.openxmlformats.org/officeDocument/2006/relationships/tags" Target="../tags/tag226.xml"/><Relationship Id="rId20" Type="http://schemas.openxmlformats.org/officeDocument/2006/relationships/tags" Target="../tags/tag200.xml"/><Relationship Id="rId41" Type="http://schemas.openxmlformats.org/officeDocument/2006/relationships/tags" Target="../tags/tag221.xml"/><Relationship Id="rId1" Type="http://schemas.openxmlformats.org/officeDocument/2006/relationships/tags" Target="../tags/tag181.xml"/><Relationship Id="rId6" Type="http://schemas.openxmlformats.org/officeDocument/2006/relationships/tags" Target="../tags/tag186.xml"/></Relationships>
</file>

<file path=ppt/slides/_rels/slide45.xml.rels><?xml version="1.0" encoding="UTF-8" standalone="yes"?>
<Relationships xmlns="http://schemas.openxmlformats.org/package/2006/relationships"><Relationship Id="rId13" Type="http://schemas.openxmlformats.org/officeDocument/2006/relationships/tags" Target="../tags/tag244.xml"/><Relationship Id="rId18" Type="http://schemas.openxmlformats.org/officeDocument/2006/relationships/tags" Target="../tags/tag249.xml"/><Relationship Id="rId26" Type="http://schemas.openxmlformats.org/officeDocument/2006/relationships/tags" Target="../tags/tag257.xml"/><Relationship Id="rId39" Type="http://schemas.openxmlformats.org/officeDocument/2006/relationships/tags" Target="../tags/tag270.xml"/><Relationship Id="rId21" Type="http://schemas.openxmlformats.org/officeDocument/2006/relationships/tags" Target="../tags/tag252.xml"/><Relationship Id="rId34" Type="http://schemas.openxmlformats.org/officeDocument/2006/relationships/tags" Target="../tags/tag265.xml"/><Relationship Id="rId42" Type="http://schemas.openxmlformats.org/officeDocument/2006/relationships/tags" Target="../tags/tag273.xml"/><Relationship Id="rId47" Type="http://schemas.openxmlformats.org/officeDocument/2006/relationships/tags" Target="../tags/tag278.xml"/><Relationship Id="rId50" Type="http://schemas.openxmlformats.org/officeDocument/2006/relationships/tags" Target="../tags/tag281.xml"/><Relationship Id="rId7" Type="http://schemas.openxmlformats.org/officeDocument/2006/relationships/tags" Target="../tags/tag238.xml"/><Relationship Id="rId2" Type="http://schemas.openxmlformats.org/officeDocument/2006/relationships/tags" Target="../tags/tag233.xml"/><Relationship Id="rId16" Type="http://schemas.openxmlformats.org/officeDocument/2006/relationships/tags" Target="../tags/tag247.xml"/><Relationship Id="rId29" Type="http://schemas.openxmlformats.org/officeDocument/2006/relationships/tags" Target="../tags/tag260.xml"/><Relationship Id="rId11" Type="http://schemas.openxmlformats.org/officeDocument/2006/relationships/tags" Target="../tags/tag242.xml"/><Relationship Id="rId24" Type="http://schemas.openxmlformats.org/officeDocument/2006/relationships/tags" Target="../tags/tag255.xml"/><Relationship Id="rId32" Type="http://schemas.openxmlformats.org/officeDocument/2006/relationships/tags" Target="../tags/tag263.xml"/><Relationship Id="rId37" Type="http://schemas.openxmlformats.org/officeDocument/2006/relationships/tags" Target="../tags/tag268.xml"/><Relationship Id="rId40" Type="http://schemas.openxmlformats.org/officeDocument/2006/relationships/tags" Target="../tags/tag271.xml"/><Relationship Id="rId45" Type="http://schemas.openxmlformats.org/officeDocument/2006/relationships/tags" Target="../tags/tag276.xml"/><Relationship Id="rId53" Type="http://schemas.openxmlformats.org/officeDocument/2006/relationships/slideLayout" Target="../slideLayouts/slideLayout9.xml"/><Relationship Id="rId5" Type="http://schemas.openxmlformats.org/officeDocument/2006/relationships/tags" Target="../tags/tag236.xml"/><Relationship Id="rId10" Type="http://schemas.openxmlformats.org/officeDocument/2006/relationships/tags" Target="../tags/tag241.xml"/><Relationship Id="rId19" Type="http://schemas.openxmlformats.org/officeDocument/2006/relationships/tags" Target="../tags/tag250.xml"/><Relationship Id="rId31" Type="http://schemas.openxmlformats.org/officeDocument/2006/relationships/tags" Target="../tags/tag262.xml"/><Relationship Id="rId44" Type="http://schemas.openxmlformats.org/officeDocument/2006/relationships/tags" Target="../tags/tag275.xml"/><Relationship Id="rId52" Type="http://schemas.openxmlformats.org/officeDocument/2006/relationships/tags" Target="../tags/tag283.xml"/><Relationship Id="rId4" Type="http://schemas.openxmlformats.org/officeDocument/2006/relationships/tags" Target="../tags/tag235.xml"/><Relationship Id="rId9" Type="http://schemas.openxmlformats.org/officeDocument/2006/relationships/tags" Target="../tags/tag240.xml"/><Relationship Id="rId14" Type="http://schemas.openxmlformats.org/officeDocument/2006/relationships/tags" Target="../tags/tag245.xml"/><Relationship Id="rId22" Type="http://schemas.openxmlformats.org/officeDocument/2006/relationships/tags" Target="../tags/tag253.xml"/><Relationship Id="rId27" Type="http://schemas.openxmlformats.org/officeDocument/2006/relationships/tags" Target="../tags/tag258.xml"/><Relationship Id="rId30" Type="http://schemas.openxmlformats.org/officeDocument/2006/relationships/tags" Target="../tags/tag261.xml"/><Relationship Id="rId35" Type="http://schemas.openxmlformats.org/officeDocument/2006/relationships/tags" Target="../tags/tag266.xml"/><Relationship Id="rId43" Type="http://schemas.openxmlformats.org/officeDocument/2006/relationships/tags" Target="../tags/tag274.xml"/><Relationship Id="rId48" Type="http://schemas.openxmlformats.org/officeDocument/2006/relationships/tags" Target="../tags/tag279.xml"/><Relationship Id="rId8" Type="http://schemas.openxmlformats.org/officeDocument/2006/relationships/tags" Target="../tags/tag239.xml"/><Relationship Id="rId51" Type="http://schemas.openxmlformats.org/officeDocument/2006/relationships/tags" Target="../tags/tag282.xml"/><Relationship Id="rId3" Type="http://schemas.openxmlformats.org/officeDocument/2006/relationships/tags" Target="../tags/tag234.xml"/><Relationship Id="rId12" Type="http://schemas.openxmlformats.org/officeDocument/2006/relationships/tags" Target="../tags/tag243.xml"/><Relationship Id="rId17" Type="http://schemas.openxmlformats.org/officeDocument/2006/relationships/tags" Target="../tags/tag248.xml"/><Relationship Id="rId25" Type="http://schemas.openxmlformats.org/officeDocument/2006/relationships/tags" Target="../tags/tag256.xml"/><Relationship Id="rId33" Type="http://schemas.openxmlformats.org/officeDocument/2006/relationships/tags" Target="../tags/tag264.xml"/><Relationship Id="rId38" Type="http://schemas.openxmlformats.org/officeDocument/2006/relationships/tags" Target="../tags/tag269.xml"/><Relationship Id="rId46" Type="http://schemas.openxmlformats.org/officeDocument/2006/relationships/tags" Target="../tags/tag277.xml"/><Relationship Id="rId20" Type="http://schemas.openxmlformats.org/officeDocument/2006/relationships/tags" Target="../tags/tag251.xml"/><Relationship Id="rId41" Type="http://schemas.openxmlformats.org/officeDocument/2006/relationships/tags" Target="../tags/tag272.xml"/><Relationship Id="rId1" Type="http://schemas.openxmlformats.org/officeDocument/2006/relationships/tags" Target="../tags/tag232.xml"/><Relationship Id="rId6" Type="http://schemas.openxmlformats.org/officeDocument/2006/relationships/tags" Target="../tags/tag237.xml"/><Relationship Id="rId15" Type="http://schemas.openxmlformats.org/officeDocument/2006/relationships/tags" Target="../tags/tag246.xml"/><Relationship Id="rId23" Type="http://schemas.openxmlformats.org/officeDocument/2006/relationships/tags" Target="../tags/tag254.xml"/><Relationship Id="rId28" Type="http://schemas.openxmlformats.org/officeDocument/2006/relationships/tags" Target="../tags/tag259.xml"/><Relationship Id="rId36" Type="http://schemas.openxmlformats.org/officeDocument/2006/relationships/tags" Target="../tags/tag267.xml"/><Relationship Id="rId49" Type="http://schemas.openxmlformats.org/officeDocument/2006/relationships/tags" Target="../tags/tag280.xml"/></Relationships>
</file>

<file path=ppt/slides/_rels/slide46.xml.rels><?xml version="1.0" encoding="UTF-8" standalone="yes"?>
<Relationships xmlns="http://schemas.openxmlformats.org/package/2006/relationships"><Relationship Id="rId13" Type="http://schemas.openxmlformats.org/officeDocument/2006/relationships/tags" Target="../tags/tag296.xml"/><Relationship Id="rId18" Type="http://schemas.openxmlformats.org/officeDocument/2006/relationships/tags" Target="../tags/tag301.xml"/><Relationship Id="rId26" Type="http://schemas.openxmlformats.org/officeDocument/2006/relationships/tags" Target="../tags/tag309.xml"/><Relationship Id="rId39" Type="http://schemas.openxmlformats.org/officeDocument/2006/relationships/tags" Target="../tags/tag322.xml"/><Relationship Id="rId21" Type="http://schemas.openxmlformats.org/officeDocument/2006/relationships/tags" Target="../tags/tag304.xml"/><Relationship Id="rId34" Type="http://schemas.openxmlformats.org/officeDocument/2006/relationships/tags" Target="../tags/tag317.xml"/><Relationship Id="rId42" Type="http://schemas.openxmlformats.org/officeDocument/2006/relationships/tags" Target="../tags/tag325.xml"/><Relationship Id="rId47" Type="http://schemas.openxmlformats.org/officeDocument/2006/relationships/tags" Target="../tags/tag330.xml"/><Relationship Id="rId50" Type="http://schemas.openxmlformats.org/officeDocument/2006/relationships/tags" Target="../tags/tag333.xml"/><Relationship Id="rId7" Type="http://schemas.openxmlformats.org/officeDocument/2006/relationships/tags" Target="../tags/tag290.xml"/><Relationship Id="rId2" Type="http://schemas.openxmlformats.org/officeDocument/2006/relationships/tags" Target="../tags/tag285.xml"/><Relationship Id="rId16" Type="http://schemas.openxmlformats.org/officeDocument/2006/relationships/tags" Target="../tags/tag299.xml"/><Relationship Id="rId29" Type="http://schemas.openxmlformats.org/officeDocument/2006/relationships/tags" Target="../tags/tag312.xml"/><Relationship Id="rId11" Type="http://schemas.openxmlformats.org/officeDocument/2006/relationships/tags" Target="../tags/tag294.xml"/><Relationship Id="rId24" Type="http://schemas.openxmlformats.org/officeDocument/2006/relationships/tags" Target="../tags/tag307.xml"/><Relationship Id="rId32" Type="http://schemas.openxmlformats.org/officeDocument/2006/relationships/tags" Target="../tags/tag315.xml"/><Relationship Id="rId37" Type="http://schemas.openxmlformats.org/officeDocument/2006/relationships/tags" Target="../tags/tag320.xml"/><Relationship Id="rId40" Type="http://schemas.openxmlformats.org/officeDocument/2006/relationships/tags" Target="../tags/tag323.xml"/><Relationship Id="rId45" Type="http://schemas.openxmlformats.org/officeDocument/2006/relationships/tags" Target="../tags/tag328.xml"/><Relationship Id="rId53" Type="http://schemas.openxmlformats.org/officeDocument/2006/relationships/tags" Target="../tags/tag336.xml"/><Relationship Id="rId5" Type="http://schemas.openxmlformats.org/officeDocument/2006/relationships/tags" Target="../tags/tag288.xml"/><Relationship Id="rId10" Type="http://schemas.openxmlformats.org/officeDocument/2006/relationships/tags" Target="../tags/tag293.xml"/><Relationship Id="rId19" Type="http://schemas.openxmlformats.org/officeDocument/2006/relationships/tags" Target="../tags/tag302.xml"/><Relationship Id="rId31" Type="http://schemas.openxmlformats.org/officeDocument/2006/relationships/tags" Target="../tags/tag314.xml"/><Relationship Id="rId44" Type="http://schemas.openxmlformats.org/officeDocument/2006/relationships/tags" Target="../tags/tag327.xml"/><Relationship Id="rId52" Type="http://schemas.openxmlformats.org/officeDocument/2006/relationships/tags" Target="../tags/tag335.xml"/><Relationship Id="rId4" Type="http://schemas.openxmlformats.org/officeDocument/2006/relationships/tags" Target="../tags/tag287.xml"/><Relationship Id="rId9" Type="http://schemas.openxmlformats.org/officeDocument/2006/relationships/tags" Target="../tags/tag292.xml"/><Relationship Id="rId14" Type="http://schemas.openxmlformats.org/officeDocument/2006/relationships/tags" Target="../tags/tag297.xml"/><Relationship Id="rId22" Type="http://schemas.openxmlformats.org/officeDocument/2006/relationships/tags" Target="../tags/tag305.xml"/><Relationship Id="rId27" Type="http://schemas.openxmlformats.org/officeDocument/2006/relationships/tags" Target="../tags/tag310.xml"/><Relationship Id="rId30" Type="http://schemas.openxmlformats.org/officeDocument/2006/relationships/tags" Target="../tags/tag313.xml"/><Relationship Id="rId35" Type="http://schemas.openxmlformats.org/officeDocument/2006/relationships/tags" Target="../tags/tag318.xml"/><Relationship Id="rId43" Type="http://schemas.openxmlformats.org/officeDocument/2006/relationships/tags" Target="../tags/tag326.xml"/><Relationship Id="rId48" Type="http://schemas.openxmlformats.org/officeDocument/2006/relationships/tags" Target="../tags/tag331.xml"/><Relationship Id="rId8" Type="http://schemas.openxmlformats.org/officeDocument/2006/relationships/tags" Target="../tags/tag291.xml"/><Relationship Id="rId51" Type="http://schemas.openxmlformats.org/officeDocument/2006/relationships/tags" Target="../tags/tag334.xml"/><Relationship Id="rId3" Type="http://schemas.openxmlformats.org/officeDocument/2006/relationships/tags" Target="../tags/tag286.xml"/><Relationship Id="rId12" Type="http://schemas.openxmlformats.org/officeDocument/2006/relationships/tags" Target="../tags/tag295.xml"/><Relationship Id="rId17" Type="http://schemas.openxmlformats.org/officeDocument/2006/relationships/tags" Target="../tags/tag300.xml"/><Relationship Id="rId25" Type="http://schemas.openxmlformats.org/officeDocument/2006/relationships/tags" Target="../tags/tag308.xml"/><Relationship Id="rId33" Type="http://schemas.openxmlformats.org/officeDocument/2006/relationships/tags" Target="../tags/tag316.xml"/><Relationship Id="rId38" Type="http://schemas.openxmlformats.org/officeDocument/2006/relationships/tags" Target="../tags/tag321.xml"/><Relationship Id="rId46" Type="http://schemas.openxmlformats.org/officeDocument/2006/relationships/tags" Target="../tags/tag329.xml"/><Relationship Id="rId20" Type="http://schemas.openxmlformats.org/officeDocument/2006/relationships/tags" Target="../tags/tag303.xml"/><Relationship Id="rId41" Type="http://schemas.openxmlformats.org/officeDocument/2006/relationships/tags" Target="../tags/tag324.xml"/><Relationship Id="rId54" Type="http://schemas.openxmlformats.org/officeDocument/2006/relationships/slideLayout" Target="../slideLayouts/slideLayout9.xml"/><Relationship Id="rId1" Type="http://schemas.openxmlformats.org/officeDocument/2006/relationships/tags" Target="../tags/tag284.xml"/><Relationship Id="rId6" Type="http://schemas.openxmlformats.org/officeDocument/2006/relationships/tags" Target="../tags/tag289.xml"/><Relationship Id="rId15" Type="http://schemas.openxmlformats.org/officeDocument/2006/relationships/tags" Target="../tags/tag298.xml"/><Relationship Id="rId23" Type="http://schemas.openxmlformats.org/officeDocument/2006/relationships/tags" Target="../tags/tag306.xml"/><Relationship Id="rId28" Type="http://schemas.openxmlformats.org/officeDocument/2006/relationships/tags" Target="../tags/tag311.xml"/><Relationship Id="rId36" Type="http://schemas.openxmlformats.org/officeDocument/2006/relationships/tags" Target="../tags/tag319.xml"/><Relationship Id="rId49" Type="http://schemas.openxmlformats.org/officeDocument/2006/relationships/tags" Target="../tags/tag332.xml"/></Relationships>
</file>

<file path=ppt/slides/_rels/slide47.xml.rels><?xml version="1.0" encoding="UTF-8" standalone="yes"?>
<Relationships xmlns="http://schemas.openxmlformats.org/package/2006/relationships"><Relationship Id="rId13" Type="http://schemas.openxmlformats.org/officeDocument/2006/relationships/tags" Target="../tags/tag349.xml"/><Relationship Id="rId18" Type="http://schemas.openxmlformats.org/officeDocument/2006/relationships/tags" Target="../tags/tag354.xml"/><Relationship Id="rId26" Type="http://schemas.openxmlformats.org/officeDocument/2006/relationships/tags" Target="../tags/tag362.xml"/><Relationship Id="rId39" Type="http://schemas.openxmlformats.org/officeDocument/2006/relationships/tags" Target="../tags/tag375.xml"/><Relationship Id="rId21" Type="http://schemas.openxmlformats.org/officeDocument/2006/relationships/tags" Target="../tags/tag357.xml"/><Relationship Id="rId34" Type="http://schemas.openxmlformats.org/officeDocument/2006/relationships/tags" Target="../tags/tag370.xml"/><Relationship Id="rId42" Type="http://schemas.openxmlformats.org/officeDocument/2006/relationships/tags" Target="../tags/tag378.xml"/><Relationship Id="rId47" Type="http://schemas.openxmlformats.org/officeDocument/2006/relationships/tags" Target="../tags/tag383.xml"/><Relationship Id="rId50" Type="http://schemas.openxmlformats.org/officeDocument/2006/relationships/tags" Target="../tags/tag386.xml"/><Relationship Id="rId55" Type="http://schemas.openxmlformats.org/officeDocument/2006/relationships/tags" Target="../tags/tag391.xml"/><Relationship Id="rId7" Type="http://schemas.openxmlformats.org/officeDocument/2006/relationships/tags" Target="../tags/tag343.xml"/><Relationship Id="rId2" Type="http://schemas.openxmlformats.org/officeDocument/2006/relationships/tags" Target="../tags/tag338.xml"/><Relationship Id="rId16" Type="http://schemas.openxmlformats.org/officeDocument/2006/relationships/tags" Target="../tags/tag352.xml"/><Relationship Id="rId29" Type="http://schemas.openxmlformats.org/officeDocument/2006/relationships/tags" Target="../tags/tag365.xml"/><Relationship Id="rId11" Type="http://schemas.openxmlformats.org/officeDocument/2006/relationships/tags" Target="../tags/tag347.xml"/><Relationship Id="rId24" Type="http://schemas.openxmlformats.org/officeDocument/2006/relationships/tags" Target="../tags/tag360.xml"/><Relationship Id="rId32" Type="http://schemas.openxmlformats.org/officeDocument/2006/relationships/tags" Target="../tags/tag368.xml"/><Relationship Id="rId37" Type="http://schemas.openxmlformats.org/officeDocument/2006/relationships/tags" Target="../tags/tag373.xml"/><Relationship Id="rId40" Type="http://schemas.openxmlformats.org/officeDocument/2006/relationships/tags" Target="../tags/tag376.xml"/><Relationship Id="rId45" Type="http://schemas.openxmlformats.org/officeDocument/2006/relationships/tags" Target="../tags/tag381.xml"/><Relationship Id="rId53" Type="http://schemas.openxmlformats.org/officeDocument/2006/relationships/tags" Target="../tags/tag389.xml"/><Relationship Id="rId58" Type="http://schemas.openxmlformats.org/officeDocument/2006/relationships/tags" Target="../tags/tag394.xml"/><Relationship Id="rId5" Type="http://schemas.openxmlformats.org/officeDocument/2006/relationships/tags" Target="../tags/tag341.xml"/><Relationship Id="rId61" Type="http://schemas.openxmlformats.org/officeDocument/2006/relationships/notesSlide" Target="../notesSlides/notesSlide4.xml"/><Relationship Id="rId19" Type="http://schemas.openxmlformats.org/officeDocument/2006/relationships/tags" Target="../tags/tag355.xml"/><Relationship Id="rId14" Type="http://schemas.openxmlformats.org/officeDocument/2006/relationships/tags" Target="../tags/tag350.xml"/><Relationship Id="rId22" Type="http://schemas.openxmlformats.org/officeDocument/2006/relationships/tags" Target="../tags/tag358.xml"/><Relationship Id="rId27" Type="http://schemas.openxmlformats.org/officeDocument/2006/relationships/tags" Target="../tags/tag363.xml"/><Relationship Id="rId30" Type="http://schemas.openxmlformats.org/officeDocument/2006/relationships/tags" Target="../tags/tag366.xml"/><Relationship Id="rId35" Type="http://schemas.openxmlformats.org/officeDocument/2006/relationships/tags" Target="../tags/tag371.xml"/><Relationship Id="rId43" Type="http://schemas.openxmlformats.org/officeDocument/2006/relationships/tags" Target="../tags/tag379.xml"/><Relationship Id="rId48" Type="http://schemas.openxmlformats.org/officeDocument/2006/relationships/tags" Target="../tags/tag384.xml"/><Relationship Id="rId56" Type="http://schemas.openxmlformats.org/officeDocument/2006/relationships/tags" Target="../tags/tag392.xml"/><Relationship Id="rId8" Type="http://schemas.openxmlformats.org/officeDocument/2006/relationships/tags" Target="../tags/tag344.xml"/><Relationship Id="rId51" Type="http://schemas.openxmlformats.org/officeDocument/2006/relationships/tags" Target="../tags/tag387.xml"/><Relationship Id="rId3" Type="http://schemas.openxmlformats.org/officeDocument/2006/relationships/tags" Target="../tags/tag339.xml"/><Relationship Id="rId12" Type="http://schemas.openxmlformats.org/officeDocument/2006/relationships/tags" Target="../tags/tag348.xml"/><Relationship Id="rId17" Type="http://schemas.openxmlformats.org/officeDocument/2006/relationships/tags" Target="../tags/tag353.xml"/><Relationship Id="rId25" Type="http://schemas.openxmlformats.org/officeDocument/2006/relationships/tags" Target="../tags/tag361.xml"/><Relationship Id="rId33" Type="http://schemas.openxmlformats.org/officeDocument/2006/relationships/tags" Target="../tags/tag369.xml"/><Relationship Id="rId38" Type="http://schemas.openxmlformats.org/officeDocument/2006/relationships/tags" Target="../tags/tag374.xml"/><Relationship Id="rId46" Type="http://schemas.openxmlformats.org/officeDocument/2006/relationships/tags" Target="../tags/tag382.xml"/><Relationship Id="rId59" Type="http://schemas.openxmlformats.org/officeDocument/2006/relationships/tags" Target="../tags/tag395.xml"/><Relationship Id="rId20" Type="http://schemas.openxmlformats.org/officeDocument/2006/relationships/tags" Target="../tags/tag356.xml"/><Relationship Id="rId41" Type="http://schemas.openxmlformats.org/officeDocument/2006/relationships/tags" Target="../tags/tag377.xml"/><Relationship Id="rId54" Type="http://schemas.openxmlformats.org/officeDocument/2006/relationships/tags" Target="../tags/tag390.xml"/><Relationship Id="rId1" Type="http://schemas.openxmlformats.org/officeDocument/2006/relationships/tags" Target="../tags/tag337.xml"/><Relationship Id="rId6" Type="http://schemas.openxmlformats.org/officeDocument/2006/relationships/tags" Target="../tags/tag342.xml"/><Relationship Id="rId15" Type="http://schemas.openxmlformats.org/officeDocument/2006/relationships/tags" Target="../tags/tag351.xml"/><Relationship Id="rId23" Type="http://schemas.openxmlformats.org/officeDocument/2006/relationships/tags" Target="../tags/tag359.xml"/><Relationship Id="rId28" Type="http://schemas.openxmlformats.org/officeDocument/2006/relationships/tags" Target="../tags/tag364.xml"/><Relationship Id="rId36" Type="http://schemas.openxmlformats.org/officeDocument/2006/relationships/tags" Target="../tags/tag372.xml"/><Relationship Id="rId49" Type="http://schemas.openxmlformats.org/officeDocument/2006/relationships/tags" Target="../tags/tag385.xml"/><Relationship Id="rId57" Type="http://schemas.openxmlformats.org/officeDocument/2006/relationships/tags" Target="../tags/tag393.xml"/><Relationship Id="rId10" Type="http://schemas.openxmlformats.org/officeDocument/2006/relationships/tags" Target="../tags/tag346.xml"/><Relationship Id="rId31" Type="http://schemas.openxmlformats.org/officeDocument/2006/relationships/tags" Target="../tags/tag367.xml"/><Relationship Id="rId44" Type="http://schemas.openxmlformats.org/officeDocument/2006/relationships/tags" Target="../tags/tag380.xml"/><Relationship Id="rId52" Type="http://schemas.openxmlformats.org/officeDocument/2006/relationships/tags" Target="../tags/tag388.xml"/><Relationship Id="rId60" Type="http://schemas.openxmlformats.org/officeDocument/2006/relationships/slideLayout" Target="../slideLayouts/slideLayout9.xml"/><Relationship Id="rId4" Type="http://schemas.openxmlformats.org/officeDocument/2006/relationships/tags" Target="../tags/tag340.xml"/><Relationship Id="rId9" Type="http://schemas.openxmlformats.org/officeDocument/2006/relationships/tags" Target="../tags/tag345.xml"/></Relationships>
</file>

<file path=ppt/slides/_rels/slide48.xml.rels><?xml version="1.0" encoding="UTF-8" standalone="yes"?>
<Relationships xmlns="http://schemas.openxmlformats.org/package/2006/relationships"><Relationship Id="rId13" Type="http://schemas.openxmlformats.org/officeDocument/2006/relationships/tags" Target="../tags/tag408.xml"/><Relationship Id="rId18" Type="http://schemas.openxmlformats.org/officeDocument/2006/relationships/tags" Target="../tags/tag413.xml"/><Relationship Id="rId26" Type="http://schemas.openxmlformats.org/officeDocument/2006/relationships/tags" Target="../tags/tag421.xml"/><Relationship Id="rId39" Type="http://schemas.openxmlformats.org/officeDocument/2006/relationships/tags" Target="../tags/tag434.xml"/><Relationship Id="rId21" Type="http://schemas.openxmlformats.org/officeDocument/2006/relationships/tags" Target="../tags/tag416.xml"/><Relationship Id="rId34" Type="http://schemas.openxmlformats.org/officeDocument/2006/relationships/tags" Target="../tags/tag429.xml"/><Relationship Id="rId42" Type="http://schemas.openxmlformats.org/officeDocument/2006/relationships/tags" Target="../tags/tag437.xml"/><Relationship Id="rId47" Type="http://schemas.openxmlformats.org/officeDocument/2006/relationships/tags" Target="../tags/tag442.xml"/><Relationship Id="rId50" Type="http://schemas.openxmlformats.org/officeDocument/2006/relationships/tags" Target="../tags/tag445.xml"/><Relationship Id="rId55" Type="http://schemas.openxmlformats.org/officeDocument/2006/relationships/tags" Target="../tags/tag450.xml"/><Relationship Id="rId7" Type="http://schemas.openxmlformats.org/officeDocument/2006/relationships/tags" Target="../tags/tag402.xml"/><Relationship Id="rId2" Type="http://schemas.openxmlformats.org/officeDocument/2006/relationships/tags" Target="../tags/tag397.xml"/><Relationship Id="rId16" Type="http://schemas.openxmlformats.org/officeDocument/2006/relationships/tags" Target="../tags/tag411.xml"/><Relationship Id="rId29" Type="http://schemas.openxmlformats.org/officeDocument/2006/relationships/tags" Target="../tags/tag424.xml"/><Relationship Id="rId11" Type="http://schemas.openxmlformats.org/officeDocument/2006/relationships/tags" Target="../tags/tag406.xml"/><Relationship Id="rId24" Type="http://schemas.openxmlformats.org/officeDocument/2006/relationships/tags" Target="../tags/tag419.xml"/><Relationship Id="rId32" Type="http://schemas.openxmlformats.org/officeDocument/2006/relationships/tags" Target="../tags/tag427.xml"/><Relationship Id="rId37" Type="http://schemas.openxmlformats.org/officeDocument/2006/relationships/tags" Target="../tags/tag432.xml"/><Relationship Id="rId40" Type="http://schemas.openxmlformats.org/officeDocument/2006/relationships/tags" Target="../tags/tag435.xml"/><Relationship Id="rId45" Type="http://schemas.openxmlformats.org/officeDocument/2006/relationships/tags" Target="../tags/tag440.xml"/><Relationship Id="rId53" Type="http://schemas.openxmlformats.org/officeDocument/2006/relationships/tags" Target="../tags/tag448.xml"/><Relationship Id="rId58" Type="http://schemas.openxmlformats.org/officeDocument/2006/relationships/slideLayout" Target="../slideLayouts/slideLayout9.xml"/><Relationship Id="rId5" Type="http://schemas.openxmlformats.org/officeDocument/2006/relationships/tags" Target="../tags/tag400.xml"/><Relationship Id="rId19" Type="http://schemas.openxmlformats.org/officeDocument/2006/relationships/tags" Target="../tags/tag414.xml"/><Relationship Id="rId4" Type="http://schemas.openxmlformats.org/officeDocument/2006/relationships/tags" Target="../tags/tag399.xml"/><Relationship Id="rId9" Type="http://schemas.openxmlformats.org/officeDocument/2006/relationships/tags" Target="../tags/tag404.xml"/><Relationship Id="rId14" Type="http://schemas.openxmlformats.org/officeDocument/2006/relationships/tags" Target="../tags/tag409.xml"/><Relationship Id="rId22" Type="http://schemas.openxmlformats.org/officeDocument/2006/relationships/tags" Target="../tags/tag417.xml"/><Relationship Id="rId27" Type="http://schemas.openxmlformats.org/officeDocument/2006/relationships/tags" Target="../tags/tag422.xml"/><Relationship Id="rId30" Type="http://schemas.openxmlformats.org/officeDocument/2006/relationships/tags" Target="../tags/tag425.xml"/><Relationship Id="rId35" Type="http://schemas.openxmlformats.org/officeDocument/2006/relationships/tags" Target="../tags/tag430.xml"/><Relationship Id="rId43" Type="http://schemas.openxmlformats.org/officeDocument/2006/relationships/tags" Target="../tags/tag438.xml"/><Relationship Id="rId48" Type="http://schemas.openxmlformats.org/officeDocument/2006/relationships/tags" Target="../tags/tag443.xml"/><Relationship Id="rId56" Type="http://schemas.openxmlformats.org/officeDocument/2006/relationships/tags" Target="../tags/tag451.xml"/><Relationship Id="rId8" Type="http://schemas.openxmlformats.org/officeDocument/2006/relationships/tags" Target="../tags/tag403.xml"/><Relationship Id="rId51" Type="http://schemas.openxmlformats.org/officeDocument/2006/relationships/tags" Target="../tags/tag446.xml"/><Relationship Id="rId3" Type="http://schemas.openxmlformats.org/officeDocument/2006/relationships/tags" Target="../tags/tag398.xml"/><Relationship Id="rId12" Type="http://schemas.openxmlformats.org/officeDocument/2006/relationships/tags" Target="../tags/tag407.xml"/><Relationship Id="rId17" Type="http://schemas.openxmlformats.org/officeDocument/2006/relationships/tags" Target="../tags/tag412.xml"/><Relationship Id="rId25" Type="http://schemas.openxmlformats.org/officeDocument/2006/relationships/tags" Target="../tags/tag420.xml"/><Relationship Id="rId33" Type="http://schemas.openxmlformats.org/officeDocument/2006/relationships/tags" Target="../tags/tag428.xml"/><Relationship Id="rId38" Type="http://schemas.openxmlformats.org/officeDocument/2006/relationships/tags" Target="../tags/tag433.xml"/><Relationship Id="rId46" Type="http://schemas.openxmlformats.org/officeDocument/2006/relationships/tags" Target="../tags/tag441.xml"/><Relationship Id="rId59" Type="http://schemas.openxmlformats.org/officeDocument/2006/relationships/notesSlide" Target="../notesSlides/notesSlide5.xml"/><Relationship Id="rId20" Type="http://schemas.openxmlformats.org/officeDocument/2006/relationships/tags" Target="../tags/tag415.xml"/><Relationship Id="rId41" Type="http://schemas.openxmlformats.org/officeDocument/2006/relationships/tags" Target="../tags/tag436.xml"/><Relationship Id="rId54" Type="http://schemas.openxmlformats.org/officeDocument/2006/relationships/tags" Target="../tags/tag449.xml"/><Relationship Id="rId1" Type="http://schemas.openxmlformats.org/officeDocument/2006/relationships/tags" Target="../tags/tag396.xml"/><Relationship Id="rId6" Type="http://schemas.openxmlformats.org/officeDocument/2006/relationships/tags" Target="../tags/tag401.xml"/><Relationship Id="rId15" Type="http://schemas.openxmlformats.org/officeDocument/2006/relationships/tags" Target="../tags/tag410.xml"/><Relationship Id="rId23" Type="http://schemas.openxmlformats.org/officeDocument/2006/relationships/tags" Target="../tags/tag418.xml"/><Relationship Id="rId28" Type="http://schemas.openxmlformats.org/officeDocument/2006/relationships/tags" Target="../tags/tag423.xml"/><Relationship Id="rId36" Type="http://schemas.openxmlformats.org/officeDocument/2006/relationships/tags" Target="../tags/tag431.xml"/><Relationship Id="rId49" Type="http://schemas.openxmlformats.org/officeDocument/2006/relationships/tags" Target="../tags/tag444.xml"/><Relationship Id="rId57" Type="http://schemas.openxmlformats.org/officeDocument/2006/relationships/tags" Target="../tags/tag452.xml"/><Relationship Id="rId10" Type="http://schemas.openxmlformats.org/officeDocument/2006/relationships/tags" Target="../tags/tag405.xml"/><Relationship Id="rId31" Type="http://schemas.openxmlformats.org/officeDocument/2006/relationships/tags" Target="../tags/tag426.xml"/><Relationship Id="rId44" Type="http://schemas.openxmlformats.org/officeDocument/2006/relationships/tags" Target="../tags/tag439.xml"/><Relationship Id="rId52" Type="http://schemas.openxmlformats.org/officeDocument/2006/relationships/tags" Target="../tags/tag447.xml"/></Relationships>
</file>

<file path=ppt/slides/_rels/slide49.xml.rels><?xml version="1.0" encoding="UTF-8" standalone="yes"?>
<Relationships xmlns="http://schemas.openxmlformats.org/package/2006/relationships"><Relationship Id="rId13" Type="http://schemas.openxmlformats.org/officeDocument/2006/relationships/tags" Target="../tags/tag465.xml"/><Relationship Id="rId18" Type="http://schemas.openxmlformats.org/officeDocument/2006/relationships/tags" Target="../tags/tag470.xml"/><Relationship Id="rId26" Type="http://schemas.openxmlformats.org/officeDocument/2006/relationships/tags" Target="../tags/tag478.xml"/><Relationship Id="rId39" Type="http://schemas.openxmlformats.org/officeDocument/2006/relationships/tags" Target="../tags/tag491.xml"/><Relationship Id="rId21" Type="http://schemas.openxmlformats.org/officeDocument/2006/relationships/tags" Target="../tags/tag473.xml"/><Relationship Id="rId34" Type="http://schemas.openxmlformats.org/officeDocument/2006/relationships/tags" Target="../tags/tag486.xml"/><Relationship Id="rId42" Type="http://schemas.openxmlformats.org/officeDocument/2006/relationships/tags" Target="../tags/tag494.xml"/><Relationship Id="rId47" Type="http://schemas.openxmlformats.org/officeDocument/2006/relationships/tags" Target="../tags/tag499.xml"/><Relationship Id="rId50" Type="http://schemas.openxmlformats.org/officeDocument/2006/relationships/tags" Target="../tags/tag502.xml"/><Relationship Id="rId55" Type="http://schemas.openxmlformats.org/officeDocument/2006/relationships/tags" Target="../tags/tag507.xml"/><Relationship Id="rId63" Type="http://schemas.openxmlformats.org/officeDocument/2006/relationships/notesSlide" Target="../notesSlides/notesSlide6.xml"/><Relationship Id="rId7" Type="http://schemas.openxmlformats.org/officeDocument/2006/relationships/tags" Target="../tags/tag459.xml"/><Relationship Id="rId2" Type="http://schemas.openxmlformats.org/officeDocument/2006/relationships/tags" Target="../tags/tag454.xml"/><Relationship Id="rId16" Type="http://schemas.openxmlformats.org/officeDocument/2006/relationships/tags" Target="../tags/tag468.xml"/><Relationship Id="rId29" Type="http://schemas.openxmlformats.org/officeDocument/2006/relationships/tags" Target="../tags/tag481.xml"/><Relationship Id="rId11" Type="http://schemas.openxmlformats.org/officeDocument/2006/relationships/tags" Target="../tags/tag463.xml"/><Relationship Id="rId24" Type="http://schemas.openxmlformats.org/officeDocument/2006/relationships/tags" Target="../tags/tag476.xml"/><Relationship Id="rId32" Type="http://schemas.openxmlformats.org/officeDocument/2006/relationships/tags" Target="../tags/tag484.xml"/><Relationship Id="rId37" Type="http://schemas.openxmlformats.org/officeDocument/2006/relationships/tags" Target="../tags/tag489.xml"/><Relationship Id="rId40" Type="http://schemas.openxmlformats.org/officeDocument/2006/relationships/tags" Target="../tags/tag492.xml"/><Relationship Id="rId45" Type="http://schemas.openxmlformats.org/officeDocument/2006/relationships/tags" Target="../tags/tag497.xml"/><Relationship Id="rId53" Type="http://schemas.openxmlformats.org/officeDocument/2006/relationships/tags" Target="../tags/tag505.xml"/><Relationship Id="rId58" Type="http://schemas.openxmlformats.org/officeDocument/2006/relationships/tags" Target="../tags/tag510.xml"/><Relationship Id="rId5" Type="http://schemas.openxmlformats.org/officeDocument/2006/relationships/tags" Target="../tags/tag457.xml"/><Relationship Id="rId61" Type="http://schemas.openxmlformats.org/officeDocument/2006/relationships/tags" Target="../tags/tag513.xml"/><Relationship Id="rId19" Type="http://schemas.openxmlformats.org/officeDocument/2006/relationships/tags" Target="../tags/tag471.xml"/><Relationship Id="rId14" Type="http://schemas.openxmlformats.org/officeDocument/2006/relationships/tags" Target="../tags/tag466.xml"/><Relationship Id="rId22" Type="http://schemas.openxmlformats.org/officeDocument/2006/relationships/tags" Target="../tags/tag474.xml"/><Relationship Id="rId27" Type="http://schemas.openxmlformats.org/officeDocument/2006/relationships/tags" Target="../tags/tag479.xml"/><Relationship Id="rId30" Type="http://schemas.openxmlformats.org/officeDocument/2006/relationships/tags" Target="../tags/tag482.xml"/><Relationship Id="rId35" Type="http://schemas.openxmlformats.org/officeDocument/2006/relationships/tags" Target="../tags/tag487.xml"/><Relationship Id="rId43" Type="http://schemas.openxmlformats.org/officeDocument/2006/relationships/tags" Target="../tags/tag495.xml"/><Relationship Id="rId48" Type="http://schemas.openxmlformats.org/officeDocument/2006/relationships/tags" Target="../tags/tag500.xml"/><Relationship Id="rId56" Type="http://schemas.openxmlformats.org/officeDocument/2006/relationships/tags" Target="../tags/tag508.xml"/><Relationship Id="rId8" Type="http://schemas.openxmlformats.org/officeDocument/2006/relationships/tags" Target="../tags/tag460.xml"/><Relationship Id="rId51" Type="http://schemas.openxmlformats.org/officeDocument/2006/relationships/tags" Target="../tags/tag503.xml"/><Relationship Id="rId3" Type="http://schemas.openxmlformats.org/officeDocument/2006/relationships/tags" Target="../tags/tag455.xml"/><Relationship Id="rId12" Type="http://schemas.openxmlformats.org/officeDocument/2006/relationships/tags" Target="../tags/tag464.xml"/><Relationship Id="rId17" Type="http://schemas.openxmlformats.org/officeDocument/2006/relationships/tags" Target="../tags/tag469.xml"/><Relationship Id="rId25" Type="http://schemas.openxmlformats.org/officeDocument/2006/relationships/tags" Target="../tags/tag477.xml"/><Relationship Id="rId33" Type="http://schemas.openxmlformats.org/officeDocument/2006/relationships/tags" Target="../tags/tag485.xml"/><Relationship Id="rId38" Type="http://schemas.openxmlformats.org/officeDocument/2006/relationships/tags" Target="../tags/tag490.xml"/><Relationship Id="rId46" Type="http://schemas.openxmlformats.org/officeDocument/2006/relationships/tags" Target="../tags/tag498.xml"/><Relationship Id="rId59" Type="http://schemas.openxmlformats.org/officeDocument/2006/relationships/tags" Target="../tags/tag511.xml"/><Relationship Id="rId20" Type="http://schemas.openxmlformats.org/officeDocument/2006/relationships/tags" Target="../tags/tag472.xml"/><Relationship Id="rId41" Type="http://schemas.openxmlformats.org/officeDocument/2006/relationships/tags" Target="../tags/tag493.xml"/><Relationship Id="rId54" Type="http://schemas.openxmlformats.org/officeDocument/2006/relationships/tags" Target="../tags/tag506.xml"/><Relationship Id="rId62" Type="http://schemas.openxmlformats.org/officeDocument/2006/relationships/slideLayout" Target="../slideLayouts/slideLayout9.xml"/><Relationship Id="rId1" Type="http://schemas.openxmlformats.org/officeDocument/2006/relationships/tags" Target="../tags/tag453.xml"/><Relationship Id="rId6" Type="http://schemas.openxmlformats.org/officeDocument/2006/relationships/tags" Target="../tags/tag458.xml"/><Relationship Id="rId15" Type="http://schemas.openxmlformats.org/officeDocument/2006/relationships/tags" Target="../tags/tag467.xml"/><Relationship Id="rId23" Type="http://schemas.openxmlformats.org/officeDocument/2006/relationships/tags" Target="../tags/tag475.xml"/><Relationship Id="rId28" Type="http://schemas.openxmlformats.org/officeDocument/2006/relationships/tags" Target="../tags/tag480.xml"/><Relationship Id="rId36" Type="http://schemas.openxmlformats.org/officeDocument/2006/relationships/tags" Target="../tags/tag488.xml"/><Relationship Id="rId49" Type="http://schemas.openxmlformats.org/officeDocument/2006/relationships/tags" Target="../tags/tag501.xml"/><Relationship Id="rId57" Type="http://schemas.openxmlformats.org/officeDocument/2006/relationships/tags" Target="../tags/tag509.xml"/><Relationship Id="rId10" Type="http://schemas.openxmlformats.org/officeDocument/2006/relationships/tags" Target="../tags/tag462.xml"/><Relationship Id="rId31" Type="http://schemas.openxmlformats.org/officeDocument/2006/relationships/tags" Target="../tags/tag483.xml"/><Relationship Id="rId44" Type="http://schemas.openxmlformats.org/officeDocument/2006/relationships/tags" Target="../tags/tag496.xml"/><Relationship Id="rId52" Type="http://schemas.openxmlformats.org/officeDocument/2006/relationships/tags" Target="../tags/tag504.xml"/><Relationship Id="rId60" Type="http://schemas.openxmlformats.org/officeDocument/2006/relationships/tags" Target="../tags/tag512.xml"/><Relationship Id="rId4" Type="http://schemas.openxmlformats.org/officeDocument/2006/relationships/tags" Target="../tags/tag456.xml"/><Relationship Id="rId9" Type="http://schemas.openxmlformats.org/officeDocument/2006/relationships/tags" Target="../tags/tag46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3" Type="http://schemas.openxmlformats.org/officeDocument/2006/relationships/tags" Target="../tags/tag526.xml"/><Relationship Id="rId18" Type="http://schemas.openxmlformats.org/officeDocument/2006/relationships/tags" Target="../tags/tag531.xml"/><Relationship Id="rId26" Type="http://schemas.openxmlformats.org/officeDocument/2006/relationships/tags" Target="../tags/tag539.xml"/><Relationship Id="rId39" Type="http://schemas.openxmlformats.org/officeDocument/2006/relationships/tags" Target="../tags/tag552.xml"/><Relationship Id="rId21" Type="http://schemas.openxmlformats.org/officeDocument/2006/relationships/tags" Target="../tags/tag534.xml"/><Relationship Id="rId34" Type="http://schemas.openxmlformats.org/officeDocument/2006/relationships/tags" Target="../tags/tag547.xml"/><Relationship Id="rId42" Type="http://schemas.openxmlformats.org/officeDocument/2006/relationships/tags" Target="../tags/tag555.xml"/><Relationship Id="rId47" Type="http://schemas.openxmlformats.org/officeDocument/2006/relationships/tags" Target="../tags/tag560.xml"/><Relationship Id="rId50" Type="http://schemas.openxmlformats.org/officeDocument/2006/relationships/tags" Target="../tags/tag563.xml"/><Relationship Id="rId55" Type="http://schemas.openxmlformats.org/officeDocument/2006/relationships/tags" Target="../tags/tag568.xml"/><Relationship Id="rId7" Type="http://schemas.openxmlformats.org/officeDocument/2006/relationships/tags" Target="../tags/tag520.xml"/><Relationship Id="rId2" Type="http://schemas.openxmlformats.org/officeDocument/2006/relationships/tags" Target="../tags/tag515.xml"/><Relationship Id="rId16" Type="http://schemas.openxmlformats.org/officeDocument/2006/relationships/tags" Target="../tags/tag529.xml"/><Relationship Id="rId29" Type="http://schemas.openxmlformats.org/officeDocument/2006/relationships/tags" Target="../tags/tag542.xml"/><Relationship Id="rId11" Type="http://schemas.openxmlformats.org/officeDocument/2006/relationships/tags" Target="../tags/tag524.xml"/><Relationship Id="rId24" Type="http://schemas.openxmlformats.org/officeDocument/2006/relationships/tags" Target="../tags/tag537.xml"/><Relationship Id="rId32" Type="http://schemas.openxmlformats.org/officeDocument/2006/relationships/tags" Target="../tags/tag545.xml"/><Relationship Id="rId37" Type="http://schemas.openxmlformats.org/officeDocument/2006/relationships/tags" Target="../tags/tag550.xml"/><Relationship Id="rId40" Type="http://schemas.openxmlformats.org/officeDocument/2006/relationships/tags" Target="../tags/tag553.xml"/><Relationship Id="rId45" Type="http://schemas.openxmlformats.org/officeDocument/2006/relationships/tags" Target="../tags/tag558.xml"/><Relationship Id="rId53" Type="http://schemas.openxmlformats.org/officeDocument/2006/relationships/tags" Target="../tags/tag566.xml"/><Relationship Id="rId58" Type="http://schemas.openxmlformats.org/officeDocument/2006/relationships/tags" Target="../tags/tag571.xml"/><Relationship Id="rId5" Type="http://schemas.openxmlformats.org/officeDocument/2006/relationships/tags" Target="../tags/tag518.xml"/><Relationship Id="rId61" Type="http://schemas.openxmlformats.org/officeDocument/2006/relationships/slideLayout" Target="../slideLayouts/slideLayout9.xml"/><Relationship Id="rId19" Type="http://schemas.openxmlformats.org/officeDocument/2006/relationships/tags" Target="../tags/tag532.xml"/><Relationship Id="rId14" Type="http://schemas.openxmlformats.org/officeDocument/2006/relationships/tags" Target="../tags/tag527.xml"/><Relationship Id="rId22" Type="http://schemas.openxmlformats.org/officeDocument/2006/relationships/tags" Target="../tags/tag535.xml"/><Relationship Id="rId27" Type="http://schemas.openxmlformats.org/officeDocument/2006/relationships/tags" Target="../tags/tag540.xml"/><Relationship Id="rId30" Type="http://schemas.openxmlformats.org/officeDocument/2006/relationships/tags" Target="../tags/tag543.xml"/><Relationship Id="rId35" Type="http://schemas.openxmlformats.org/officeDocument/2006/relationships/tags" Target="../tags/tag548.xml"/><Relationship Id="rId43" Type="http://schemas.openxmlformats.org/officeDocument/2006/relationships/tags" Target="../tags/tag556.xml"/><Relationship Id="rId48" Type="http://schemas.openxmlformats.org/officeDocument/2006/relationships/tags" Target="../tags/tag561.xml"/><Relationship Id="rId56" Type="http://schemas.openxmlformats.org/officeDocument/2006/relationships/tags" Target="../tags/tag569.xml"/><Relationship Id="rId8" Type="http://schemas.openxmlformats.org/officeDocument/2006/relationships/tags" Target="../tags/tag521.xml"/><Relationship Id="rId51" Type="http://schemas.openxmlformats.org/officeDocument/2006/relationships/tags" Target="../tags/tag564.xml"/><Relationship Id="rId3" Type="http://schemas.openxmlformats.org/officeDocument/2006/relationships/tags" Target="../tags/tag516.xml"/><Relationship Id="rId12" Type="http://schemas.openxmlformats.org/officeDocument/2006/relationships/tags" Target="../tags/tag525.xml"/><Relationship Id="rId17" Type="http://schemas.openxmlformats.org/officeDocument/2006/relationships/tags" Target="../tags/tag530.xml"/><Relationship Id="rId25" Type="http://schemas.openxmlformats.org/officeDocument/2006/relationships/tags" Target="../tags/tag538.xml"/><Relationship Id="rId33" Type="http://schemas.openxmlformats.org/officeDocument/2006/relationships/tags" Target="../tags/tag546.xml"/><Relationship Id="rId38" Type="http://schemas.openxmlformats.org/officeDocument/2006/relationships/tags" Target="../tags/tag551.xml"/><Relationship Id="rId46" Type="http://schemas.openxmlformats.org/officeDocument/2006/relationships/tags" Target="../tags/tag559.xml"/><Relationship Id="rId59" Type="http://schemas.openxmlformats.org/officeDocument/2006/relationships/tags" Target="../tags/tag572.xml"/><Relationship Id="rId20" Type="http://schemas.openxmlformats.org/officeDocument/2006/relationships/tags" Target="../tags/tag533.xml"/><Relationship Id="rId41" Type="http://schemas.openxmlformats.org/officeDocument/2006/relationships/tags" Target="../tags/tag554.xml"/><Relationship Id="rId54" Type="http://schemas.openxmlformats.org/officeDocument/2006/relationships/tags" Target="../tags/tag567.xml"/><Relationship Id="rId62" Type="http://schemas.openxmlformats.org/officeDocument/2006/relationships/notesSlide" Target="../notesSlides/notesSlide7.xml"/><Relationship Id="rId1" Type="http://schemas.openxmlformats.org/officeDocument/2006/relationships/tags" Target="../tags/tag514.xml"/><Relationship Id="rId6" Type="http://schemas.openxmlformats.org/officeDocument/2006/relationships/tags" Target="../tags/tag519.xml"/><Relationship Id="rId15" Type="http://schemas.openxmlformats.org/officeDocument/2006/relationships/tags" Target="../tags/tag528.xml"/><Relationship Id="rId23" Type="http://schemas.openxmlformats.org/officeDocument/2006/relationships/tags" Target="../tags/tag536.xml"/><Relationship Id="rId28" Type="http://schemas.openxmlformats.org/officeDocument/2006/relationships/tags" Target="../tags/tag541.xml"/><Relationship Id="rId36" Type="http://schemas.openxmlformats.org/officeDocument/2006/relationships/tags" Target="../tags/tag549.xml"/><Relationship Id="rId49" Type="http://schemas.openxmlformats.org/officeDocument/2006/relationships/tags" Target="../tags/tag562.xml"/><Relationship Id="rId57" Type="http://schemas.openxmlformats.org/officeDocument/2006/relationships/tags" Target="../tags/tag570.xml"/><Relationship Id="rId10" Type="http://schemas.openxmlformats.org/officeDocument/2006/relationships/tags" Target="../tags/tag523.xml"/><Relationship Id="rId31" Type="http://schemas.openxmlformats.org/officeDocument/2006/relationships/tags" Target="../tags/tag544.xml"/><Relationship Id="rId44" Type="http://schemas.openxmlformats.org/officeDocument/2006/relationships/tags" Target="../tags/tag557.xml"/><Relationship Id="rId52" Type="http://schemas.openxmlformats.org/officeDocument/2006/relationships/tags" Target="../tags/tag565.xml"/><Relationship Id="rId60" Type="http://schemas.openxmlformats.org/officeDocument/2006/relationships/tags" Target="../tags/tag573.xml"/><Relationship Id="rId4" Type="http://schemas.openxmlformats.org/officeDocument/2006/relationships/tags" Target="../tags/tag517.xml"/><Relationship Id="rId9" Type="http://schemas.openxmlformats.org/officeDocument/2006/relationships/tags" Target="../tags/tag522.xml"/></Relationships>
</file>

<file path=ppt/slides/_rels/slide51.xml.rels><?xml version="1.0" encoding="UTF-8" standalone="yes"?>
<Relationships xmlns="http://schemas.openxmlformats.org/package/2006/relationships"><Relationship Id="rId26" Type="http://schemas.openxmlformats.org/officeDocument/2006/relationships/tags" Target="../tags/tag599.xml"/><Relationship Id="rId21" Type="http://schemas.openxmlformats.org/officeDocument/2006/relationships/tags" Target="../tags/tag594.xml"/><Relationship Id="rId34" Type="http://schemas.openxmlformats.org/officeDocument/2006/relationships/tags" Target="../tags/tag607.xml"/><Relationship Id="rId42" Type="http://schemas.openxmlformats.org/officeDocument/2006/relationships/tags" Target="../tags/tag615.xml"/><Relationship Id="rId47" Type="http://schemas.openxmlformats.org/officeDocument/2006/relationships/tags" Target="../tags/tag620.xml"/><Relationship Id="rId50" Type="http://schemas.openxmlformats.org/officeDocument/2006/relationships/tags" Target="../tags/tag623.xml"/><Relationship Id="rId55" Type="http://schemas.openxmlformats.org/officeDocument/2006/relationships/tags" Target="../tags/tag628.xml"/><Relationship Id="rId63" Type="http://schemas.openxmlformats.org/officeDocument/2006/relationships/tags" Target="../tags/tag636.xml"/><Relationship Id="rId7" Type="http://schemas.openxmlformats.org/officeDocument/2006/relationships/tags" Target="../tags/tag580.xml"/><Relationship Id="rId2" Type="http://schemas.openxmlformats.org/officeDocument/2006/relationships/tags" Target="../tags/tag575.xml"/><Relationship Id="rId16" Type="http://schemas.openxmlformats.org/officeDocument/2006/relationships/tags" Target="../tags/tag589.xml"/><Relationship Id="rId29" Type="http://schemas.openxmlformats.org/officeDocument/2006/relationships/tags" Target="../tags/tag602.xml"/><Relationship Id="rId11" Type="http://schemas.openxmlformats.org/officeDocument/2006/relationships/tags" Target="../tags/tag584.xml"/><Relationship Id="rId24" Type="http://schemas.openxmlformats.org/officeDocument/2006/relationships/tags" Target="../tags/tag597.xml"/><Relationship Id="rId32" Type="http://schemas.openxmlformats.org/officeDocument/2006/relationships/tags" Target="../tags/tag605.xml"/><Relationship Id="rId37" Type="http://schemas.openxmlformats.org/officeDocument/2006/relationships/tags" Target="../tags/tag610.xml"/><Relationship Id="rId40" Type="http://schemas.openxmlformats.org/officeDocument/2006/relationships/tags" Target="../tags/tag613.xml"/><Relationship Id="rId45" Type="http://schemas.openxmlformats.org/officeDocument/2006/relationships/tags" Target="../tags/tag618.xml"/><Relationship Id="rId53" Type="http://schemas.openxmlformats.org/officeDocument/2006/relationships/tags" Target="../tags/tag626.xml"/><Relationship Id="rId58" Type="http://schemas.openxmlformats.org/officeDocument/2006/relationships/tags" Target="../tags/tag631.xml"/><Relationship Id="rId66" Type="http://schemas.openxmlformats.org/officeDocument/2006/relationships/notesSlide" Target="../notesSlides/notesSlide8.xml"/><Relationship Id="rId5" Type="http://schemas.openxmlformats.org/officeDocument/2006/relationships/tags" Target="../tags/tag578.xml"/><Relationship Id="rId61" Type="http://schemas.openxmlformats.org/officeDocument/2006/relationships/tags" Target="../tags/tag634.xml"/><Relationship Id="rId19" Type="http://schemas.openxmlformats.org/officeDocument/2006/relationships/tags" Target="../tags/tag592.xml"/><Relationship Id="rId14" Type="http://schemas.openxmlformats.org/officeDocument/2006/relationships/tags" Target="../tags/tag587.xml"/><Relationship Id="rId22" Type="http://schemas.openxmlformats.org/officeDocument/2006/relationships/tags" Target="../tags/tag595.xml"/><Relationship Id="rId27" Type="http://schemas.openxmlformats.org/officeDocument/2006/relationships/tags" Target="../tags/tag600.xml"/><Relationship Id="rId30" Type="http://schemas.openxmlformats.org/officeDocument/2006/relationships/tags" Target="../tags/tag603.xml"/><Relationship Id="rId35" Type="http://schemas.openxmlformats.org/officeDocument/2006/relationships/tags" Target="../tags/tag608.xml"/><Relationship Id="rId43" Type="http://schemas.openxmlformats.org/officeDocument/2006/relationships/tags" Target="../tags/tag616.xml"/><Relationship Id="rId48" Type="http://schemas.openxmlformats.org/officeDocument/2006/relationships/tags" Target="../tags/tag621.xml"/><Relationship Id="rId56" Type="http://schemas.openxmlformats.org/officeDocument/2006/relationships/tags" Target="../tags/tag629.xml"/><Relationship Id="rId64" Type="http://schemas.openxmlformats.org/officeDocument/2006/relationships/tags" Target="../tags/tag637.xml"/><Relationship Id="rId8" Type="http://schemas.openxmlformats.org/officeDocument/2006/relationships/tags" Target="../tags/tag581.xml"/><Relationship Id="rId51" Type="http://schemas.openxmlformats.org/officeDocument/2006/relationships/tags" Target="../tags/tag624.xml"/><Relationship Id="rId3" Type="http://schemas.openxmlformats.org/officeDocument/2006/relationships/tags" Target="../tags/tag576.xml"/><Relationship Id="rId12" Type="http://schemas.openxmlformats.org/officeDocument/2006/relationships/tags" Target="../tags/tag585.xml"/><Relationship Id="rId17" Type="http://schemas.openxmlformats.org/officeDocument/2006/relationships/tags" Target="../tags/tag590.xml"/><Relationship Id="rId25" Type="http://schemas.openxmlformats.org/officeDocument/2006/relationships/tags" Target="../tags/tag598.xml"/><Relationship Id="rId33" Type="http://schemas.openxmlformats.org/officeDocument/2006/relationships/tags" Target="../tags/tag606.xml"/><Relationship Id="rId38" Type="http://schemas.openxmlformats.org/officeDocument/2006/relationships/tags" Target="../tags/tag611.xml"/><Relationship Id="rId46" Type="http://schemas.openxmlformats.org/officeDocument/2006/relationships/tags" Target="../tags/tag619.xml"/><Relationship Id="rId59" Type="http://schemas.openxmlformats.org/officeDocument/2006/relationships/tags" Target="../tags/tag632.xml"/><Relationship Id="rId20" Type="http://schemas.openxmlformats.org/officeDocument/2006/relationships/tags" Target="../tags/tag593.xml"/><Relationship Id="rId41" Type="http://schemas.openxmlformats.org/officeDocument/2006/relationships/tags" Target="../tags/tag614.xml"/><Relationship Id="rId54" Type="http://schemas.openxmlformats.org/officeDocument/2006/relationships/tags" Target="../tags/tag627.xml"/><Relationship Id="rId62" Type="http://schemas.openxmlformats.org/officeDocument/2006/relationships/tags" Target="../tags/tag635.xml"/><Relationship Id="rId1" Type="http://schemas.openxmlformats.org/officeDocument/2006/relationships/tags" Target="../tags/tag574.xml"/><Relationship Id="rId6" Type="http://schemas.openxmlformats.org/officeDocument/2006/relationships/tags" Target="../tags/tag579.xml"/><Relationship Id="rId15" Type="http://schemas.openxmlformats.org/officeDocument/2006/relationships/tags" Target="../tags/tag588.xml"/><Relationship Id="rId23" Type="http://schemas.openxmlformats.org/officeDocument/2006/relationships/tags" Target="../tags/tag596.xml"/><Relationship Id="rId28" Type="http://schemas.openxmlformats.org/officeDocument/2006/relationships/tags" Target="../tags/tag601.xml"/><Relationship Id="rId36" Type="http://schemas.openxmlformats.org/officeDocument/2006/relationships/tags" Target="../tags/tag609.xml"/><Relationship Id="rId49" Type="http://schemas.openxmlformats.org/officeDocument/2006/relationships/tags" Target="../tags/tag622.xml"/><Relationship Id="rId57" Type="http://schemas.openxmlformats.org/officeDocument/2006/relationships/tags" Target="../tags/tag630.xml"/><Relationship Id="rId10" Type="http://schemas.openxmlformats.org/officeDocument/2006/relationships/tags" Target="../tags/tag583.xml"/><Relationship Id="rId31" Type="http://schemas.openxmlformats.org/officeDocument/2006/relationships/tags" Target="../tags/tag604.xml"/><Relationship Id="rId44" Type="http://schemas.openxmlformats.org/officeDocument/2006/relationships/tags" Target="../tags/tag617.xml"/><Relationship Id="rId52" Type="http://schemas.openxmlformats.org/officeDocument/2006/relationships/tags" Target="../tags/tag625.xml"/><Relationship Id="rId60" Type="http://schemas.openxmlformats.org/officeDocument/2006/relationships/tags" Target="../tags/tag633.xml"/><Relationship Id="rId65" Type="http://schemas.openxmlformats.org/officeDocument/2006/relationships/slideLayout" Target="../slideLayouts/slideLayout9.xml"/><Relationship Id="rId4" Type="http://schemas.openxmlformats.org/officeDocument/2006/relationships/tags" Target="../tags/tag577.xml"/><Relationship Id="rId9" Type="http://schemas.openxmlformats.org/officeDocument/2006/relationships/tags" Target="../tags/tag582.xml"/><Relationship Id="rId13" Type="http://schemas.openxmlformats.org/officeDocument/2006/relationships/tags" Target="../tags/tag586.xml"/><Relationship Id="rId18" Type="http://schemas.openxmlformats.org/officeDocument/2006/relationships/tags" Target="../tags/tag591.xml"/><Relationship Id="rId39" Type="http://schemas.openxmlformats.org/officeDocument/2006/relationships/tags" Target="../tags/tag612.xml"/></Relationships>
</file>

<file path=ppt/slides/_rels/slide52.xml.rels><?xml version="1.0" encoding="UTF-8" standalone="yes"?>
<Relationships xmlns="http://schemas.openxmlformats.org/package/2006/relationships"><Relationship Id="rId26" Type="http://schemas.openxmlformats.org/officeDocument/2006/relationships/tags" Target="../tags/tag663.xml"/><Relationship Id="rId21" Type="http://schemas.openxmlformats.org/officeDocument/2006/relationships/tags" Target="../tags/tag658.xml"/><Relationship Id="rId34" Type="http://schemas.openxmlformats.org/officeDocument/2006/relationships/tags" Target="../tags/tag671.xml"/><Relationship Id="rId42" Type="http://schemas.openxmlformats.org/officeDocument/2006/relationships/tags" Target="../tags/tag679.xml"/><Relationship Id="rId47" Type="http://schemas.openxmlformats.org/officeDocument/2006/relationships/tags" Target="../tags/tag684.xml"/><Relationship Id="rId50" Type="http://schemas.openxmlformats.org/officeDocument/2006/relationships/tags" Target="../tags/tag687.xml"/><Relationship Id="rId55" Type="http://schemas.openxmlformats.org/officeDocument/2006/relationships/tags" Target="../tags/tag692.xml"/><Relationship Id="rId63" Type="http://schemas.openxmlformats.org/officeDocument/2006/relationships/tags" Target="../tags/tag700.xml"/><Relationship Id="rId7" Type="http://schemas.openxmlformats.org/officeDocument/2006/relationships/tags" Target="../tags/tag644.xml"/><Relationship Id="rId2" Type="http://schemas.openxmlformats.org/officeDocument/2006/relationships/tags" Target="../tags/tag639.xml"/><Relationship Id="rId16" Type="http://schemas.openxmlformats.org/officeDocument/2006/relationships/tags" Target="../tags/tag653.xml"/><Relationship Id="rId29" Type="http://schemas.openxmlformats.org/officeDocument/2006/relationships/tags" Target="../tags/tag666.xml"/><Relationship Id="rId11" Type="http://schemas.openxmlformats.org/officeDocument/2006/relationships/tags" Target="../tags/tag648.xml"/><Relationship Id="rId24" Type="http://schemas.openxmlformats.org/officeDocument/2006/relationships/tags" Target="../tags/tag661.xml"/><Relationship Id="rId32" Type="http://schemas.openxmlformats.org/officeDocument/2006/relationships/tags" Target="../tags/tag669.xml"/><Relationship Id="rId37" Type="http://schemas.openxmlformats.org/officeDocument/2006/relationships/tags" Target="../tags/tag674.xml"/><Relationship Id="rId40" Type="http://schemas.openxmlformats.org/officeDocument/2006/relationships/tags" Target="../tags/tag677.xml"/><Relationship Id="rId45" Type="http://schemas.openxmlformats.org/officeDocument/2006/relationships/tags" Target="../tags/tag682.xml"/><Relationship Id="rId53" Type="http://schemas.openxmlformats.org/officeDocument/2006/relationships/tags" Target="../tags/tag690.xml"/><Relationship Id="rId58" Type="http://schemas.openxmlformats.org/officeDocument/2006/relationships/tags" Target="../tags/tag695.xml"/><Relationship Id="rId5" Type="http://schemas.openxmlformats.org/officeDocument/2006/relationships/tags" Target="../tags/tag642.xml"/><Relationship Id="rId61" Type="http://schemas.openxmlformats.org/officeDocument/2006/relationships/tags" Target="../tags/tag698.xml"/><Relationship Id="rId19" Type="http://schemas.openxmlformats.org/officeDocument/2006/relationships/tags" Target="../tags/tag656.xml"/><Relationship Id="rId14" Type="http://schemas.openxmlformats.org/officeDocument/2006/relationships/tags" Target="../tags/tag651.xml"/><Relationship Id="rId22" Type="http://schemas.openxmlformats.org/officeDocument/2006/relationships/tags" Target="../tags/tag659.xml"/><Relationship Id="rId27" Type="http://schemas.openxmlformats.org/officeDocument/2006/relationships/tags" Target="../tags/tag664.xml"/><Relationship Id="rId30" Type="http://schemas.openxmlformats.org/officeDocument/2006/relationships/tags" Target="../tags/tag667.xml"/><Relationship Id="rId35" Type="http://schemas.openxmlformats.org/officeDocument/2006/relationships/tags" Target="../tags/tag672.xml"/><Relationship Id="rId43" Type="http://schemas.openxmlformats.org/officeDocument/2006/relationships/tags" Target="../tags/tag680.xml"/><Relationship Id="rId48" Type="http://schemas.openxmlformats.org/officeDocument/2006/relationships/tags" Target="../tags/tag685.xml"/><Relationship Id="rId56" Type="http://schemas.openxmlformats.org/officeDocument/2006/relationships/tags" Target="../tags/tag693.xml"/><Relationship Id="rId64" Type="http://schemas.openxmlformats.org/officeDocument/2006/relationships/slideLayout" Target="../slideLayouts/slideLayout9.xml"/><Relationship Id="rId8" Type="http://schemas.openxmlformats.org/officeDocument/2006/relationships/tags" Target="../tags/tag645.xml"/><Relationship Id="rId51" Type="http://schemas.openxmlformats.org/officeDocument/2006/relationships/tags" Target="../tags/tag688.xml"/><Relationship Id="rId3" Type="http://schemas.openxmlformats.org/officeDocument/2006/relationships/tags" Target="../tags/tag640.xml"/><Relationship Id="rId12" Type="http://schemas.openxmlformats.org/officeDocument/2006/relationships/tags" Target="../tags/tag649.xml"/><Relationship Id="rId17" Type="http://schemas.openxmlformats.org/officeDocument/2006/relationships/tags" Target="../tags/tag654.xml"/><Relationship Id="rId25" Type="http://schemas.openxmlformats.org/officeDocument/2006/relationships/tags" Target="../tags/tag662.xml"/><Relationship Id="rId33" Type="http://schemas.openxmlformats.org/officeDocument/2006/relationships/tags" Target="../tags/tag670.xml"/><Relationship Id="rId38" Type="http://schemas.openxmlformats.org/officeDocument/2006/relationships/tags" Target="../tags/tag675.xml"/><Relationship Id="rId46" Type="http://schemas.openxmlformats.org/officeDocument/2006/relationships/tags" Target="../tags/tag683.xml"/><Relationship Id="rId59" Type="http://schemas.openxmlformats.org/officeDocument/2006/relationships/tags" Target="../tags/tag696.xml"/><Relationship Id="rId20" Type="http://schemas.openxmlformats.org/officeDocument/2006/relationships/tags" Target="../tags/tag657.xml"/><Relationship Id="rId41" Type="http://schemas.openxmlformats.org/officeDocument/2006/relationships/tags" Target="../tags/tag678.xml"/><Relationship Id="rId54" Type="http://schemas.openxmlformats.org/officeDocument/2006/relationships/tags" Target="../tags/tag691.xml"/><Relationship Id="rId62" Type="http://schemas.openxmlformats.org/officeDocument/2006/relationships/tags" Target="../tags/tag699.xml"/><Relationship Id="rId1" Type="http://schemas.openxmlformats.org/officeDocument/2006/relationships/tags" Target="../tags/tag638.xml"/><Relationship Id="rId6" Type="http://schemas.openxmlformats.org/officeDocument/2006/relationships/tags" Target="../tags/tag643.xml"/><Relationship Id="rId15" Type="http://schemas.openxmlformats.org/officeDocument/2006/relationships/tags" Target="../tags/tag652.xml"/><Relationship Id="rId23" Type="http://schemas.openxmlformats.org/officeDocument/2006/relationships/tags" Target="../tags/tag660.xml"/><Relationship Id="rId28" Type="http://schemas.openxmlformats.org/officeDocument/2006/relationships/tags" Target="../tags/tag665.xml"/><Relationship Id="rId36" Type="http://schemas.openxmlformats.org/officeDocument/2006/relationships/tags" Target="../tags/tag673.xml"/><Relationship Id="rId49" Type="http://schemas.openxmlformats.org/officeDocument/2006/relationships/tags" Target="../tags/tag686.xml"/><Relationship Id="rId57" Type="http://schemas.openxmlformats.org/officeDocument/2006/relationships/tags" Target="../tags/tag694.xml"/><Relationship Id="rId10" Type="http://schemas.openxmlformats.org/officeDocument/2006/relationships/tags" Target="../tags/tag647.xml"/><Relationship Id="rId31" Type="http://schemas.openxmlformats.org/officeDocument/2006/relationships/tags" Target="../tags/tag668.xml"/><Relationship Id="rId44" Type="http://schemas.openxmlformats.org/officeDocument/2006/relationships/tags" Target="../tags/tag681.xml"/><Relationship Id="rId52" Type="http://schemas.openxmlformats.org/officeDocument/2006/relationships/tags" Target="../tags/tag689.xml"/><Relationship Id="rId60" Type="http://schemas.openxmlformats.org/officeDocument/2006/relationships/tags" Target="../tags/tag697.xml"/><Relationship Id="rId65" Type="http://schemas.openxmlformats.org/officeDocument/2006/relationships/notesSlide" Target="../notesSlides/notesSlide9.xml"/><Relationship Id="rId4" Type="http://schemas.openxmlformats.org/officeDocument/2006/relationships/tags" Target="../tags/tag641.xml"/><Relationship Id="rId9" Type="http://schemas.openxmlformats.org/officeDocument/2006/relationships/tags" Target="../tags/tag646.xml"/><Relationship Id="rId13" Type="http://schemas.openxmlformats.org/officeDocument/2006/relationships/tags" Target="../tags/tag650.xml"/><Relationship Id="rId18" Type="http://schemas.openxmlformats.org/officeDocument/2006/relationships/tags" Target="../tags/tag655.xml"/><Relationship Id="rId39" Type="http://schemas.openxmlformats.org/officeDocument/2006/relationships/tags" Target="../tags/tag676.xml"/></Relationships>
</file>

<file path=ppt/slides/_rels/slide53.xml.rels><?xml version="1.0" encoding="UTF-8" standalone="yes"?>
<Relationships xmlns="http://schemas.openxmlformats.org/package/2006/relationships"><Relationship Id="rId26" Type="http://schemas.openxmlformats.org/officeDocument/2006/relationships/tags" Target="../tags/tag726.xml"/><Relationship Id="rId21" Type="http://schemas.openxmlformats.org/officeDocument/2006/relationships/tags" Target="../tags/tag721.xml"/><Relationship Id="rId42" Type="http://schemas.openxmlformats.org/officeDocument/2006/relationships/tags" Target="../tags/tag742.xml"/><Relationship Id="rId47" Type="http://schemas.openxmlformats.org/officeDocument/2006/relationships/tags" Target="../tags/tag747.xml"/><Relationship Id="rId63" Type="http://schemas.openxmlformats.org/officeDocument/2006/relationships/tags" Target="../tags/tag763.xml"/><Relationship Id="rId68" Type="http://schemas.openxmlformats.org/officeDocument/2006/relationships/tags" Target="../tags/tag768.xml"/><Relationship Id="rId7" Type="http://schemas.openxmlformats.org/officeDocument/2006/relationships/tags" Target="../tags/tag707.xml"/><Relationship Id="rId71" Type="http://schemas.openxmlformats.org/officeDocument/2006/relationships/slideLayout" Target="../slideLayouts/slideLayout9.xml"/><Relationship Id="rId2" Type="http://schemas.openxmlformats.org/officeDocument/2006/relationships/tags" Target="../tags/tag702.xml"/><Relationship Id="rId16" Type="http://schemas.openxmlformats.org/officeDocument/2006/relationships/tags" Target="../tags/tag716.xml"/><Relationship Id="rId29" Type="http://schemas.openxmlformats.org/officeDocument/2006/relationships/tags" Target="../tags/tag729.xml"/><Relationship Id="rId11" Type="http://schemas.openxmlformats.org/officeDocument/2006/relationships/tags" Target="../tags/tag711.xml"/><Relationship Id="rId24" Type="http://schemas.openxmlformats.org/officeDocument/2006/relationships/tags" Target="../tags/tag724.xml"/><Relationship Id="rId32" Type="http://schemas.openxmlformats.org/officeDocument/2006/relationships/tags" Target="../tags/tag732.xml"/><Relationship Id="rId37" Type="http://schemas.openxmlformats.org/officeDocument/2006/relationships/tags" Target="../tags/tag737.xml"/><Relationship Id="rId40" Type="http://schemas.openxmlformats.org/officeDocument/2006/relationships/tags" Target="../tags/tag740.xml"/><Relationship Id="rId45" Type="http://schemas.openxmlformats.org/officeDocument/2006/relationships/tags" Target="../tags/tag745.xml"/><Relationship Id="rId53" Type="http://schemas.openxmlformats.org/officeDocument/2006/relationships/tags" Target="../tags/tag753.xml"/><Relationship Id="rId58" Type="http://schemas.openxmlformats.org/officeDocument/2006/relationships/tags" Target="../tags/tag758.xml"/><Relationship Id="rId66" Type="http://schemas.openxmlformats.org/officeDocument/2006/relationships/tags" Target="../tags/tag766.xml"/><Relationship Id="rId5" Type="http://schemas.openxmlformats.org/officeDocument/2006/relationships/tags" Target="../tags/tag705.xml"/><Relationship Id="rId61" Type="http://schemas.openxmlformats.org/officeDocument/2006/relationships/tags" Target="../tags/tag761.xml"/><Relationship Id="rId19" Type="http://schemas.openxmlformats.org/officeDocument/2006/relationships/tags" Target="../tags/tag719.xml"/><Relationship Id="rId14" Type="http://schemas.openxmlformats.org/officeDocument/2006/relationships/tags" Target="../tags/tag714.xml"/><Relationship Id="rId22" Type="http://schemas.openxmlformats.org/officeDocument/2006/relationships/tags" Target="../tags/tag722.xml"/><Relationship Id="rId27" Type="http://schemas.openxmlformats.org/officeDocument/2006/relationships/tags" Target="../tags/tag727.xml"/><Relationship Id="rId30" Type="http://schemas.openxmlformats.org/officeDocument/2006/relationships/tags" Target="../tags/tag730.xml"/><Relationship Id="rId35" Type="http://schemas.openxmlformats.org/officeDocument/2006/relationships/tags" Target="../tags/tag735.xml"/><Relationship Id="rId43" Type="http://schemas.openxmlformats.org/officeDocument/2006/relationships/tags" Target="../tags/tag743.xml"/><Relationship Id="rId48" Type="http://schemas.openxmlformats.org/officeDocument/2006/relationships/tags" Target="../tags/tag748.xml"/><Relationship Id="rId56" Type="http://schemas.openxmlformats.org/officeDocument/2006/relationships/tags" Target="../tags/tag756.xml"/><Relationship Id="rId64" Type="http://schemas.openxmlformats.org/officeDocument/2006/relationships/tags" Target="../tags/tag764.xml"/><Relationship Id="rId69" Type="http://schemas.openxmlformats.org/officeDocument/2006/relationships/tags" Target="../tags/tag769.xml"/><Relationship Id="rId8" Type="http://schemas.openxmlformats.org/officeDocument/2006/relationships/tags" Target="../tags/tag708.xml"/><Relationship Id="rId51" Type="http://schemas.openxmlformats.org/officeDocument/2006/relationships/tags" Target="../tags/tag751.xml"/><Relationship Id="rId72" Type="http://schemas.openxmlformats.org/officeDocument/2006/relationships/notesSlide" Target="../notesSlides/notesSlide10.xml"/><Relationship Id="rId3" Type="http://schemas.openxmlformats.org/officeDocument/2006/relationships/tags" Target="../tags/tag703.xml"/><Relationship Id="rId12" Type="http://schemas.openxmlformats.org/officeDocument/2006/relationships/tags" Target="../tags/tag712.xml"/><Relationship Id="rId17" Type="http://schemas.openxmlformats.org/officeDocument/2006/relationships/tags" Target="../tags/tag717.xml"/><Relationship Id="rId25" Type="http://schemas.openxmlformats.org/officeDocument/2006/relationships/tags" Target="../tags/tag725.xml"/><Relationship Id="rId33" Type="http://schemas.openxmlformats.org/officeDocument/2006/relationships/tags" Target="../tags/tag733.xml"/><Relationship Id="rId38" Type="http://schemas.openxmlformats.org/officeDocument/2006/relationships/tags" Target="../tags/tag738.xml"/><Relationship Id="rId46" Type="http://schemas.openxmlformats.org/officeDocument/2006/relationships/tags" Target="../tags/tag746.xml"/><Relationship Id="rId59" Type="http://schemas.openxmlformats.org/officeDocument/2006/relationships/tags" Target="../tags/tag759.xml"/><Relationship Id="rId67" Type="http://schemas.openxmlformats.org/officeDocument/2006/relationships/tags" Target="../tags/tag767.xml"/><Relationship Id="rId20" Type="http://schemas.openxmlformats.org/officeDocument/2006/relationships/tags" Target="../tags/tag720.xml"/><Relationship Id="rId41" Type="http://schemas.openxmlformats.org/officeDocument/2006/relationships/tags" Target="../tags/tag741.xml"/><Relationship Id="rId54" Type="http://schemas.openxmlformats.org/officeDocument/2006/relationships/tags" Target="../tags/tag754.xml"/><Relationship Id="rId62" Type="http://schemas.openxmlformats.org/officeDocument/2006/relationships/tags" Target="../tags/tag762.xml"/><Relationship Id="rId70" Type="http://schemas.openxmlformats.org/officeDocument/2006/relationships/tags" Target="../tags/tag770.xml"/><Relationship Id="rId1" Type="http://schemas.openxmlformats.org/officeDocument/2006/relationships/tags" Target="../tags/tag701.xml"/><Relationship Id="rId6" Type="http://schemas.openxmlformats.org/officeDocument/2006/relationships/tags" Target="../tags/tag706.xml"/><Relationship Id="rId15" Type="http://schemas.openxmlformats.org/officeDocument/2006/relationships/tags" Target="../tags/tag715.xml"/><Relationship Id="rId23" Type="http://schemas.openxmlformats.org/officeDocument/2006/relationships/tags" Target="../tags/tag723.xml"/><Relationship Id="rId28" Type="http://schemas.openxmlformats.org/officeDocument/2006/relationships/tags" Target="../tags/tag728.xml"/><Relationship Id="rId36" Type="http://schemas.openxmlformats.org/officeDocument/2006/relationships/tags" Target="../tags/tag736.xml"/><Relationship Id="rId49" Type="http://schemas.openxmlformats.org/officeDocument/2006/relationships/tags" Target="../tags/tag749.xml"/><Relationship Id="rId57" Type="http://schemas.openxmlformats.org/officeDocument/2006/relationships/tags" Target="../tags/tag757.xml"/><Relationship Id="rId10" Type="http://schemas.openxmlformats.org/officeDocument/2006/relationships/tags" Target="../tags/tag710.xml"/><Relationship Id="rId31" Type="http://schemas.openxmlformats.org/officeDocument/2006/relationships/tags" Target="../tags/tag731.xml"/><Relationship Id="rId44" Type="http://schemas.openxmlformats.org/officeDocument/2006/relationships/tags" Target="../tags/tag744.xml"/><Relationship Id="rId52" Type="http://schemas.openxmlformats.org/officeDocument/2006/relationships/tags" Target="../tags/tag752.xml"/><Relationship Id="rId60" Type="http://schemas.openxmlformats.org/officeDocument/2006/relationships/tags" Target="../tags/tag760.xml"/><Relationship Id="rId65" Type="http://schemas.openxmlformats.org/officeDocument/2006/relationships/tags" Target="../tags/tag765.xml"/><Relationship Id="rId4" Type="http://schemas.openxmlformats.org/officeDocument/2006/relationships/tags" Target="../tags/tag704.xml"/><Relationship Id="rId9" Type="http://schemas.openxmlformats.org/officeDocument/2006/relationships/tags" Target="../tags/tag709.xml"/><Relationship Id="rId13" Type="http://schemas.openxmlformats.org/officeDocument/2006/relationships/tags" Target="../tags/tag713.xml"/><Relationship Id="rId18" Type="http://schemas.openxmlformats.org/officeDocument/2006/relationships/tags" Target="../tags/tag718.xml"/><Relationship Id="rId39" Type="http://schemas.openxmlformats.org/officeDocument/2006/relationships/tags" Target="../tags/tag739.xml"/><Relationship Id="rId34" Type="http://schemas.openxmlformats.org/officeDocument/2006/relationships/tags" Target="../tags/tag734.xml"/><Relationship Id="rId50" Type="http://schemas.openxmlformats.org/officeDocument/2006/relationships/tags" Target="../tags/tag750.xml"/><Relationship Id="rId55" Type="http://schemas.openxmlformats.org/officeDocument/2006/relationships/tags" Target="../tags/tag755.xml"/></Relationships>
</file>

<file path=ppt/slides/_rels/slide54.xml.rels><?xml version="1.0" encoding="UTF-8" standalone="yes"?>
<Relationships xmlns="http://schemas.openxmlformats.org/package/2006/relationships"><Relationship Id="rId26" Type="http://schemas.openxmlformats.org/officeDocument/2006/relationships/tags" Target="../tags/tag796.xml"/><Relationship Id="rId21" Type="http://schemas.openxmlformats.org/officeDocument/2006/relationships/tags" Target="../tags/tag791.xml"/><Relationship Id="rId42" Type="http://schemas.openxmlformats.org/officeDocument/2006/relationships/tags" Target="../tags/tag812.xml"/><Relationship Id="rId47" Type="http://schemas.openxmlformats.org/officeDocument/2006/relationships/tags" Target="../tags/tag817.xml"/><Relationship Id="rId63" Type="http://schemas.openxmlformats.org/officeDocument/2006/relationships/tags" Target="../tags/tag833.xml"/><Relationship Id="rId68" Type="http://schemas.openxmlformats.org/officeDocument/2006/relationships/tags" Target="../tags/tag838.xml"/><Relationship Id="rId7" Type="http://schemas.openxmlformats.org/officeDocument/2006/relationships/tags" Target="../tags/tag777.xml"/><Relationship Id="rId2" Type="http://schemas.openxmlformats.org/officeDocument/2006/relationships/tags" Target="../tags/tag772.xml"/><Relationship Id="rId16" Type="http://schemas.openxmlformats.org/officeDocument/2006/relationships/tags" Target="../tags/tag786.xml"/><Relationship Id="rId29" Type="http://schemas.openxmlformats.org/officeDocument/2006/relationships/tags" Target="../tags/tag799.xml"/><Relationship Id="rId11" Type="http://schemas.openxmlformats.org/officeDocument/2006/relationships/tags" Target="../tags/tag781.xml"/><Relationship Id="rId24" Type="http://schemas.openxmlformats.org/officeDocument/2006/relationships/tags" Target="../tags/tag794.xml"/><Relationship Id="rId32" Type="http://schemas.openxmlformats.org/officeDocument/2006/relationships/tags" Target="../tags/tag802.xml"/><Relationship Id="rId37" Type="http://schemas.openxmlformats.org/officeDocument/2006/relationships/tags" Target="../tags/tag807.xml"/><Relationship Id="rId40" Type="http://schemas.openxmlformats.org/officeDocument/2006/relationships/tags" Target="../tags/tag810.xml"/><Relationship Id="rId45" Type="http://schemas.openxmlformats.org/officeDocument/2006/relationships/tags" Target="../tags/tag815.xml"/><Relationship Id="rId53" Type="http://schemas.openxmlformats.org/officeDocument/2006/relationships/tags" Target="../tags/tag823.xml"/><Relationship Id="rId58" Type="http://schemas.openxmlformats.org/officeDocument/2006/relationships/tags" Target="../tags/tag828.xml"/><Relationship Id="rId66" Type="http://schemas.openxmlformats.org/officeDocument/2006/relationships/tags" Target="../tags/tag836.xml"/><Relationship Id="rId5" Type="http://schemas.openxmlformats.org/officeDocument/2006/relationships/tags" Target="../tags/tag775.xml"/><Relationship Id="rId61" Type="http://schemas.openxmlformats.org/officeDocument/2006/relationships/tags" Target="../tags/tag831.xml"/><Relationship Id="rId19" Type="http://schemas.openxmlformats.org/officeDocument/2006/relationships/tags" Target="../tags/tag789.xml"/><Relationship Id="rId14" Type="http://schemas.openxmlformats.org/officeDocument/2006/relationships/tags" Target="../tags/tag784.xml"/><Relationship Id="rId22" Type="http://schemas.openxmlformats.org/officeDocument/2006/relationships/tags" Target="../tags/tag792.xml"/><Relationship Id="rId27" Type="http://schemas.openxmlformats.org/officeDocument/2006/relationships/tags" Target="../tags/tag797.xml"/><Relationship Id="rId30" Type="http://schemas.openxmlformats.org/officeDocument/2006/relationships/tags" Target="../tags/tag800.xml"/><Relationship Id="rId35" Type="http://schemas.openxmlformats.org/officeDocument/2006/relationships/tags" Target="../tags/tag805.xml"/><Relationship Id="rId43" Type="http://schemas.openxmlformats.org/officeDocument/2006/relationships/tags" Target="../tags/tag813.xml"/><Relationship Id="rId48" Type="http://schemas.openxmlformats.org/officeDocument/2006/relationships/tags" Target="../tags/tag818.xml"/><Relationship Id="rId56" Type="http://schemas.openxmlformats.org/officeDocument/2006/relationships/tags" Target="../tags/tag826.xml"/><Relationship Id="rId64" Type="http://schemas.openxmlformats.org/officeDocument/2006/relationships/tags" Target="../tags/tag834.xml"/><Relationship Id="rId69" Type="http://schemas.openxmlformats.org/officeDocument/2006/relationships/slideLayout" Target="../slideLayouts/slideLayout9.xml"/><Relationship Id="rId8" Type="http://schemas.openxmlformats.org/officeDocument/2006/relationships/tags" Target="../tags/tag778.xml"/><Relationship Id="rId51" Type="http://schemas.openxmlformats.org/officeDocument/2006/relationships/tags" Target="../tags/tag821.xml"/><Relationship Id="rId3" Type="http://schemas.openxmlformats.org/officeDocument/2006/relationships/tags" Target="../tags/tag773.xml"/><Relationship Id="rId12" Type="http://schemas.openxmlformats.org/officeDocument/2006/relationships/tags" Target="../tags/tag782.xml"/><Relationship Id="rId17" Type="http://schemas.openxmlformats.org/officeDocument/2006/relationships/tags" Target="../tags/tag787.xml"/><Relationship Id="rId25" Type="http://schemas.openxmlformats.org/officeDocument/2006/relationships/tags" Target="../tags/tag795.xml"/><Relationship Id="rId33" Type="http://schemas.openxmlformats.org/officeDocument/2006/relationships/tags" Target="../tags/tag803.xml"/><Relationship Id="rId38" Type="http://schemas.openxmlformats.org/officeDocument/2006/relationships/tags" Target="../tags/tag808.xml"/><Relationship Id="rId46" Type="http://schemas.openxmlformats.org/officeDocument/2006/relationships/tags" Target="../tags/tag816.xml"/><Relationship Id="rId59" Type="http://schemas.openxmlformats.org/officeDocument/2006/relationships/tags" Target="../tags/tag829.xml"/><Relationship Id="rId67" Type="http://schemas.openxmlformats.org/officeDocument/2006/relationships/tags" Target="../tags/tag837.xml"/><Relationship Id="rId20" Type="http://schemas.openxmlformats.org/officeDocument/2006/relationships/tags" Target="../tags/tag790.xml"/><Relationship Id="rId41" Type="http://schemas.openxmlformats.org/officeDocument/2006/relationships/tags" Target="../tags/tag811.xml"/><Relationship Id="rId54" Type="http://schemas.openxmlformats.org/officeDocument/2006/relationships/tags" Target="../tags/tag824.xml"/><Relationship Id="rId62" Type="http://schemas.openxmlformats.org/officeDocument/2006/relationships/tags" Target="../tags/tag832.xml"/><Relationship Id="rId70" Type="http://schemas.openxmlformats.org/officeDocument/2006/relationships/notesSlide" Target="../notesSlides/notesSlide11.xml"/><Relationship Id="rId1" Type="http://schemas.openxmlformats.org/officeDocument/2006/relationships/tags" Target="../tags/tag771.xml"/><Relationship Id="rId6" Type="http://schemas.openxmlformats.org/officeDocument/2006/relationships/tags" Target="../tags/tag776.xml"/><Relationship Id="rId15" Type="http://schemas.openxmlformats.org/officeDocument/2006/relationships/tags" Target="../tags/tag785.xml"/><Relationship Id="rId23" Type="http://schemas.openxmlformats.org/officeDocument/2006/relationships/tags" Target="../tags/tag793.xml"/><Relationship Id="rId28" Type="http://schemas.openxmlformats.org/officeDocument/2006/relationships/tags" Target="../tags/tag798.xml"/><Relationship Id="rId36" Type="http://schemas.openxmlformats.org/officeDocument/2006/relationships/tags" Target="../tags/tag806.xml"/><Relationship Id="rId49" Type="http://schemas.openxmlformats.org/officeDocument/2006/relationships/tags" Target="../tags/tag819.xml"/><Relationship Id="rId57" Type="http://schemas.openxmlformats.org/officeDocument/2006/relationships/tags" Target="../tags/tag827.xml"/><Relationship Id="rId10" Type="http://schemas.openxmlformats.org/officeDocument/2006/relationships/tags" Target="../tags/tag780.xml"/><Relationship Id="rId31" Type="http://schemas.openxmlformats.org/officeDocument/2006/relationships/tags" Target="../tags/tag801.xml"/><Relationship Id="rId44" Type="http://schemas.openxmlformats.org/officeDocument/2006/relationships/tags" Target="../tags/tag814.xml"/><Relationship Id="rId52" Type="http://schemas.openxmlformats.org/officeDocument/2006/relationships/tags" Target="../tags/tag822.xml"/><Relationship Id="rId60" Type="http://schemas.openxmlformats.org/officeDocument/2006/relationships/tags" Target="../tags/tag830.xml"/><Relationship Id="rId65" Type="http://schemas.openxmlformats.org/officeDocument/2006/relationships/tags" Target="../tags/tag835.xml"/><Relationship Id="rId4" Type="http://schemas.openxmlformats.org/officeDocument/2006/relationships/tags" Target="../tags/tag774.xml"/><Relationship Id="rId9" Type="http://schemas.openxmlformats.org/officeDocument/2006/relationships/tags" Target="../tags/tag779.xml"/><Relationship Id="rId13" Type="http://schemas.openxmlformats.org/officeDocument/2006/relationships/tags" Target="../tags/tag783.xml"/><Relationship Id="rId18" Type="http://schemas.openxmlformats.org/officeDocument/2006/relationships/tags" Target="../tags/tag788.xml"/><Relationship Id="rId39" Type="http://schemas.openxmlformats.org/officeDocument/2006/relationships/tags" Target="../tags/tag809.xml"/><Relationship Id="rId34" Type="http://schemas.openxmlformats.org/officeDocument/2006/relationships/tags" Target="../tags/tag804.xml"/><Relationship Id="rId50" Type="http://schemas.openxmlformats.org/officeDocument/2006/relationships/tags" Target="../tags/tag820.xml"/><Relationship Id="rId55" Type="http://schemas.openxmlformats.org/officeDocument/2006/relationships/tags" Target="../tags/tag82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6CE7-81B2-8049-9E87-758163BB5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90600"/>
            <a:ext cx="10363200" cy="1470025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Dynamic Programming</a:t>
            </a:r>
            <a:br>
              <a:rPr lang="en-US" sz="8000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Sequences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58644-965A-D547-8284-0CF0702A7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3187700"/>
            <a:ext cx="8534400" cy="2667000"/>
          </a:xfrm>
        </p:spPr>
        <p:txBody>
          <a:bodyPr>
            <a:normAutofit/>
          </a:bodyPr>
          <a:lstStyle/>
          <a:p>
            <a:pPr lvl="1" algn="l"/>
            <a:r>
              <a:rPr lang="en-US" dirty="0"/>
              <a:t>(1) String Edit Distance</a:t>
            </a:r>
          </a:p>
          <a:p>
            <a:pPr lvl="2" algn="l"/>
            <a:r>
              <a:rPr lang="en-US" dirty="0"/>
              <a:t>(Not in textbook.  Certainly not the Shakespeare part!)</a:t>
            </a:r>
          </a:p>
          <a:p>
            <a:pPr lvl="1" algn="l"/>
            <a:r>
              <a:rPr lang="en-US" dirty="0"/>
              <a:t>(2) Longest Common Subsequence</a:t>
            </a:r>
          </a:p>
          <a:p>
            <a:pPr lvl="2" algn="l"/>
            <a:r>
              <a:rPr lang="en-US" dirty="0"/>
              <a:t>(CLRS 15.4)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2174-F7C5-3845-B17B-CDFA1796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57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69D25-CB8B-9F40-B90C-C72EB995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were we before?  Oh yeah…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D43B73-3770-2646-8E20-AFD4BAE409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371600"/>
                <a:ext cx="10972800" cy="1828800"/>
              </a:xfrm>
            </p:spPr>
            <p:txBody>
              <a:bodyPr anchor="t" anchorCtr="0"/>
              <a:lstStyle/>
              <a:p>
                <a:pPr marL="0" indent="0">
                  <a:buNone/>
                </a:pPr>
                <a:r>
                  <a:rPr lang="en-US" dirty="0"/>
                  <a:t>[</a:t>
                </a:r>
                <a:r>
                  <a:rPr lang="en-US" dirty="0" err="1"/>
                  <a:t>Levenshtien</a:t>
                </a:r>
                <a:r>
                  <a:rPr lang="en-US" dirty="0"/>
                  <a:t> 1966, Needleman-Wunsch 1970]</a:t>
                </a:r>
              </a:p>
              <a:p>
                <a:r>
                  <a:rPr lang="en-US" dirty="0"/>
                  <a:t>Gap penalty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and a mismatch penalty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𝑝𝑞</m:t>
                        </m:r>
                      </m:sub>
                    </m:sSub>
                  </m:oMath>
                </a14:m>
                <a:r>
                  <a:rPr lang="en-US" dirty="0"/>
                  <a:t> for pair </a:t>
                </a:r>
                <a:r>
                  <a:rPr lang="en-US" i="1" dirty="0"/>
                  <a:t>p</a:t>
                </a:r>
                <a:r>
                  <a:rPr lang="en-US" dirty="0"/>
                  <a:t> and </a:t>
                </a:r>
                <a:r>
                  <a:rPr lang="en-US" i="1" dirty="0"/>
                  <a:t>q</a:t>
                </a:r>
              </a:p>
              <a:p>
                <a:r>
                  <a:rPr lang="en-US" dirty="0"/>
                  <a:t>Cost/distance = sum of gap and mismatch penalties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D43B73-3770-2646-8E20-AFD4BAE409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71600"/>
                <a:ext cx="10972800" cy="1828800"/>
              </a:xfrm>
              <a:blipFill>
                <a:blip r:embed="rId2"/>
                <a:stretch>
                  <a:fillRect l="-1387" t="-4828" b="-8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AE7EE-7D52-BD4D-96EC-76B08C7C4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86808C-93F1-3D40-B22D-92333386C438}"/>
                  </a:ext>
                </a:extLst>
              </p:cNvPr>
              <p:cNvSpPr txBox="1"/>
              <p:nvPr/>
            </p:nvSpPr>
            <p:spPr>
              <a:xfrm>
                <a:off x="2622015" y="4497486"/>
                <a:ext cx="6184514" cy="494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𝒄𝒐𝒔𝒕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𝑻𝑨</m:t>
                        </m:r>
                      </m:sub>
                    </m:sSub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𝑪𝑮</m:t>
                        </m:r>
                      </m:sub>
                    </m:sSub>
                  </m:oMath>
                </a14:m>
                <a:r>
                  <a:rPr lang="en-US" sz="2400" b="1" dirty="0"/>
                  <a:t>   (assuming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𝒑𝒑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86808C-93F1-3D40-B22D-92333386C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015" y="4497486"/>
                <a:ext cx="6184514" cy="494751"/>
              </a:xfrm>
              <a:prstGeom prst="rect">
                <a:avLst/>
              </a:prstGeom>
              <a:blipFill>
                <a:blip r:embed="rId3"/>
                <a:stretch>
                  <a:fillRect l="-205" t="-75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1AA7D24-3ADA-4D46-B03F-974496DB40CF}"/>
              </a:ext>
            </a:extLst>
          </p:cNvPr>
          <p:cNvGraphicFramePr>
            <a:graphicFrameLocks noGrp="1"/>
          </p:cNvGraphicFramePr>
          <p:nvPr/>
        </p:nvGraphicFramePr>
        <p:xfrm>
          <a:off x="2895600" y="3465337"/>
          <a:ext cx="511810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282">
                  <a:extLst>
                    <a:ext uri="{9D8B030D-6E8A-4147-A177-3AD203B41FA5}">
                      <a16:colId xmlns:a16="http://schemas.microsoft.com/office/drawing/2014/main" val="3976088818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2393568627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3349151664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1960489245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813668723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1648644845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472082126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473478203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19083914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647105937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1315976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69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7700553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3570EC2-5629-5140-885F-00731885370F}"/>
              </a:ext>
            </a:extLst>
          </p:cNvPr>
          <p:cNvSpPr txBox="1">
            <a:spLocks/>
          </p:cNvSpPr>
          <p:nvPr/>
        </p:nvSpPr>
        <p:spPr>
          <a:xfrm>
            <a:off x="609600" y="5257175"/>
            <a:ext cx="10972800" cy="130354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Many applications:  </a:t>
            </a:r>
            <a:r>
              <a:rPr lang="en-US" dirty="0"/>
              <a:t>Spelling correction, bioinformatics, text processing and analysis, speech recognition, computer file difference (diff), birdsong analysis, </a:t>
            </a:r>
            <a:r>
              <a:rPr lang="en-US" b="1" dirty="0">
                <a:solidFill>
                  <a:srgbClr val="FF33CC"/>
                </a:solidFill>
              </a:rPr>
              <a:t>text processing in old-spelling texts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AF86FF-CC55-A04C-ADD6-A2B061C39CE4}"/>
                  </a:ext>
                </a:extLst>
              </p:cNvPr>
              <p:cNvSpPr txBox="1"/>
              <p:nvPr/>
            </p:nvSpPr>
            <p:spPr>
              <a:xfrm>
                <a:off x="9258300" y="3378737"/>
                <a:ext cx="2101088" cy="864211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Often</a:t>
                </a:r>
                <a:r>
                  <a:rPr lang="en-US" sz="2400" b="1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sub>
                    </m:sSub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br>
                  <a:rPr lang="en-US" sz="2400" dirty="0">
                    <a:solidFill>
                      <a:srgbClr val="C00000"/>
                    </a:solidFill>
                  </a:rPr>
                </a:br>
                <a:r>
                  <a:rPr lang="en-US" sz="2400" dirty="0">
                    <a:solidFill>
                      <a:srgbClr val="C0000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=1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AF86FF-CC55-A04C-ADD6-A2B061C39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8300" y="3378737"/>
                <a:ext cx="2101088" cy="864211"/>
              </a:xfrm>
              <a:prstGeom prst="rect">
                <a:avLst/>
              </a:prstGeom>
              <a:blipFill>
                <a:blip r:embed="rId4"/>
                <a:stretch>
                  <a:fillRect l="-4167" t="-1389" b="-12500"/>
                </a:stretch>
              </a:blipFill>
              <a:ln w="254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221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54763-1A93-5D46-B67D-65BB2D5C2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Alignment: Problem Statement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D22642-D20D-7C4F-B515-2E857B7E42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10972800" cy="3961885"/>
              </a:xfrm>
            </p:spPr>
            <p:txBody>
              <a:bodyPr anchor="t" anchorCtr="0"/>
              <a:lstStyle/>
              <a:p>
                <a:r>
                  <a:rPr lang="en-US" b="1" dirty="0"/>
                  <a:t>Problem: </a:t>
                </a:r>
                <a:r>
                  <a:rPr lang="en-US" dirty="0"/>
                  <a:t>Given two strings X = 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1 </a:t>
                </a:r>
                <a:r>
                  <a:rPr lang="en-US" i="1" dirty="0"/>
                  <a:t>…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m</a:t>
                </a:r>
                <a:r>
                  <a:rPr lang="en-US" i="1" baseline="-25000" dirty="0"/>
                  <a:t> </a:t>
                </a:r>
                <a:r>
                  <a:rPr lang="en-US" dirty="0"/>
                  <a:t>and Y = </a:t>
                </a:r>
                <a:r>
                  <a:rPr lang="en-US" i="1" dirty="0"/>
                  <a:t>y</a:t>
                </a:r>
                <a:r>
                  <a:rPr lang="en-US" i="1" baseline="-25000" dirty="0"/>
                  <a:t>1 </a:t>
                </a:r>
                <a:r>
                  <a:rPr lang="en-US" i="1" dirty="0"/>
                  <a:t>… </a:t>
                </a:r>
                <a:r>
                  <a:rPr lang="en-US" i="1" dirty="0" err="1"/>
                  <a:t>y</a:t>
                </a:r>
                <a:r>
                  <a:rPr lang="en-US" i="1" baseline="-25000" dirty="0" err="1"/>
                  <a:t>n</a:t>
                </a:r>
                <a:r>
                  <a:rPr lang="en-US" i="1" dirty="0"/>
                  <a:t> </a:t>
                </a:r>
                <a:r>
                  <a:rPr lang="en-US" dirty="0"/>
                  <a:t>find a min-cost alignment</a:t>
                </a:r>
              </a:p>
              <a:p>
                <a:r>
                  <a:rPr lang="en-US" dirty="0"/>
                  <a:t>An </a:t>
                </a:r>
                <a:r>
                  <a:rPr lang="en-US" b="1" dirty="0"/>
                  <a:t>alignment</a:t>
                </a:r>
                <a:r>
                  <a:rPr lang="en-US" dirty="0"/>
                  <a:t> M is a set of ordered pairs </a:t>
                </a:r>
                <a:r>
                  <a:rPr lang="en-US" i="1" dirty="0"/>
                  <a:t>(x</a:t>
                </a:r>
                <a:r>
                  <a:rPr lang="en-US" i="1" baseline="-25000" dirty="0"/>
                  <a:t>i</a:t>
                </a:r>
                <a:r>
                  <a:rPr lang="en-US" i="1" dirty="0"/>
                  <a:t> , </a:t>
                </a:r>
                <a:r>
                  <a:rPr lang="en-US" i="1" dirty="0" err="1"/>
                  <a:t>y</a:t>
                </a:r>
                <a:r>
                  <a:rPr lang="en-US" i="1" baseline="-25000" dirty="0" err="1"/>
                  <a:t>j</a:t>
                </a:r>
                <a:r>
                  <a:rPr lang="en-US" i="1" dirty="0"/>
                  <a:t>) </a:t>
                </a:r>
                <a:r>
                  <a:rPr lang="en-US" dirty="0"/>
                  <a:t>such that each character appears in one pair and there are no crossings</a:t>
                </a:r>
              </a:p>
              <a:p>
                <a:pPr lvl="1"/>
                <a:r>
                  <a:rPr lang="en-US" dirty="0"/>
                  <a:t>Two pairs </a:t>
                </a:r>
                <a:r>
                  <a:rPr lang="en-US" i="1" dirty="0"/>
                  <a:t>(x</a:t>
                </a:r>
                <a:r>
                  <a:rPr lang="en-US" i="1" baseline="-25000" dirty="0"/>
                  <a:t>i1</a:t>
                </a:r>
                <a:r>
                  <a:rPr lang="en-US" i="1" dirty="0"/>
                  <a:t>, y</a:t>
                </a:r>
                <a:r>
                  <a:rPr lang="en-US" i="1" baseline="-25000" dirty="0"/>
                  <a:t>j1</a:t>
                </a:r>
                <a:r>
                  <a:rPr lang="en-US" i="1" dirty="0"/>
                  <a:t>)</a:t>
                </a:r>
                <a:r>
                  <a:rPr lang="en-US" dirty="0"/>
                  <a:t> and </a:t>
                </a:r>
                <a:r>
                  <a:rPr lang="en-US" i="1" dirty="0"/>
                  <a:t>(x</a:t>
                </a:r>
                <a:r>
                  <a:rPr lang="en-US" i="1" baseline="-25000" dirty="0"/>
                  <a:t>i2</a:t>
                </a:r>
                <a:r>
                  <a:rPr lang="en-US" i="1" dirty="0"/>
                  <a:t>, y</a:t>
                </a:r>
                <a:r>
                  <a:rPr lang="en-US" i="1" baseline="-25000" dirty="0"/>
                  <a:t>j2</a:t>
                </a:r>
                <a:r>
                  <a:rPr lang="en-US" i="1" dirty="0"/>
                  <a:t>)</a:t>
                </a:r>
                <a:r>
                  <a:rPr lang="en-US" dirty="0"/>
                  <a:t> cross if </a:t>
                </a:r>
                <a:r>
                  <a:rPr lang="en-US" i="1" dirty="0"/>
                  <a:t>i</a:t>
                </a:r>
                <a:r>
                  <a:rPr lang="en-US" i="1" baseline="-25000" dirty="0"/>
                  <a:t>1 </a:t>
                </a:r>
                <a:r>
                  <a:rPr lang="en-US" i="1" dirty="0"/>
                  <a:t>&lt; i</a:t>
                </a:r>
                <a:r>
                  <a:rPr lang="en-US" i="1" baseline="-25000" dirty="0"/>
                  <a:t>2</a:t>
                </a:r>
                <a:r>
                  <a:rPr lang="en-US" i="1" dirty="0"/>
                  <a:t> </a:t>
                </a:r>
                <a:r>
                  <a:rPr lang="en-US" dirty="0"/>
                  <a:t>but </a:t>
                </a:r>
                <a:r>
                  <a:rPr lang="en-US" i="1" dirty="0"/>
                  <a:t>j</a:t>
                </a:r>
                <a:r>
                  <a:rPr lang="en-US" i="1" baseline="-25000" dirty="0"/>
                  <a:t>1 </a:t>
                </a:r>
                <a:r>
                  <a:rPr lang="en-US" i="1" dirty="0"/>
                  <a:t>&gt; j</a:t>
                </a:r>
                <a:r>
                  <a:rPr lang="en-US" i="1" baseline="-25000" dirty="0"/>
                  <a:t>2</a:t>
                </a:r>
              </a:p>
              <a:p>
                <a:r>
                  <a:rPr lang="en-US" dirty="0"/>
                  <a:t>The cost of an alignment M is:</a:t>
                </a:r>
              </a:p>
              <a:p>
                <a:pPr marL="0" indent="0">
                  <a:buNone/>
                </a:pPr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  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    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+   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D22642-D20D-7C4F-B515-2E857B7E42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10972800" cy="3961885"/>
              </a:xfrm>
              <a:blipFill>
                <a:blip r:embed="rId2"/>
                <a:stretch>
                  <a:fillRect l="-1387" t="-1923" r="-231" b="-27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A93CE-A270-8749-8E85-0A27F4A67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D5A1D1-8ED9-374E-B2EA-E36C44D7BC3A}"/>
                  </a:ext>
                </a:extLst>
              </p:cNvPr>
              <p:cNvSpPr txBox="1"/>
              <p:nvPr/>
            </p:nvSpPr>
            <p:spPr>
              <a:xfrm>
                <a:off x="2895600" y="5322024"/>
                <a:ext cx="1676400" cy="424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D5A1D1-8ED9-374E-B2EA-E36C44D7B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5322024"/>
                <a:ext cx="1676400" cy="424796"/>
              </a:xfrm>
              <a:prstGeom prst="rect">
                <a:avLst/>
              </a:prstGeom>
              <a:blipFill>
                <a:blip r:embed="rId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19E984-1802-8C43-8792-F65AB12EAFCB}"/>
                  </a:ext>
                </a:extLst>
              </p:cNvPr>
              <p:cNvSpPr txBox="1"/>
              <p:nvPr/>
            </p:nvSpPr>
            <p:spPr>
              <a:xfrm>
                <a:off x="5638800" y="5353130"/>
                <a:ext cx="2895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unmatched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19E984-1802-8C43-8792-F65AB12EA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5353130"/>
                <a:ext cx="2895600" cy="400110"/>
              </a:xfrm>
              <a:prstGeom prst="rect">
                <a:avLst/>
              </a:prstGeom>
              <a:blipFill>
                <a:blip r:embed="rId4"/>
                <a:stretch>
                  <a:fillRect t="-606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2A2580-1AFA-994F-ADDE-ED771BAC1181}"/>
                  </a:ext>
                </a:extLst>
              </p:cNvPr>
              <p:cNvSpPr txBox="1"/>
              <p:nvPr/>
            </p:nvSpPr>
            <p:spPr>
              <a:xfrm>
                <a:off x="8305800" y="5353130"/>
                <a:ext cx="2895600" cy="424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unmatched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2A2580-1AFA-994F-ADDE-ED771BAC1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800" y="5353130"/>
                <a:ext cx="2895600" cy="424796"/>
              </a:xfrm>
              <a:prstGeom prst="rect">
                <a:avLst/>
              </a:prstGeom>
              <a:blipFill>
                <a:blip r:embed="rId5"/>
                <a:stretch>
                  <a:fillRect l="-873" t="-5714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>
            <a:extLst>
              <a:ext uri="{FF2B5EF4-FFF2-40B4-BE49-F238E27FC236}">
                <a16:creationId xmlns:a16="http://schemas.microsoft.com/office/drawing/2014/main" id="{2CD85802-971D-0942-92F8-1217A446DB71}"/>
              </a:ext>
            </a:extLst>
          </p:cNvPr>
          <p:cNvSpPr/>
          <p:nvPr/>
        </p:nvSpPr>
        <p:spPr>
          <a:xfrm rot="16200000">
            <a:off x="3932236" y="5014984"/>
            <a:ext cx="365128" cy="1828800"/>
          </a:xfrm>
          <a:prstGeom prst="leftBrac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10A9EB77-4C8B-3F47-9E77-5720302AEFD4}"/>
              </a:ext>
            </a:extLst>
          </p:cNvPr>
          <p:cNvSpPr/>
          <p:nvPr/>
        </p:nvSpPr>
        <p:spPr>
          <a:xfrm rot="16200000">
            <a:off x="7742236" y="3738633"/>
            <a:ext cx="365128" cy="4381500"/>
          </a:xfrm>
          <a:prstGeom prst="leftBrac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4CAA28-9272-2744-BB01-74B8DFBFB7EB}"/>
              </a:ext>
            </a:extLst>
          </p:cNvPr>
          <p:cNvSpPr txBox="1"/>
          <p:nvPr/>
        </p:nvSpPr>
        <p:spPr>
          <a:xfrm>
            <a:off x="3463083" y="6112016"/>
            <a:ext cx="132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mismatches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441383-5DB9-4848-AC65-4E5B6636C63D}"/>
              </a:ext>
            </a:extLst>
          </p:cNvPr>
          <p:cNvSpPr txBox="1"/>
          <p:nvPr/>
        </p:nvSpPr>
        <p:spPr>
          <a:xfrm>
            <a:off x="7616221" y="6112016"/>
            <a:ext cx="61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gaps</a:t>
            </a:r>
          </a:p>
        </p:txBody>
      </p:sp>
    </p:spTree>
    <p:extLst>
      <p:ext uri="{BB962C8B-B14F-4D97-AF65-F5344CB8AC3E}">
        <p14:creationId xmlns:p14="http://schemas.microsoft.com/office/powerpoint/2010/main" val="3824228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1178F-B335-6D4E-8392-D81383209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Alignment and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3C270-DF9F-004C-BD0C-A4B3ECCFD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33500"/>
            <a:ext cx="10972800" cy="838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Example:  an alignment of X = CGACTA and Y = GACAGA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9C5008-6A64-FA4E-88AC-F13D55D92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36CE3A-45BB-FE47-A22C-B5E07A3D7677}"/>
                  </a:ext>
                </a:extLst>
              </p:cNvPr>
              <p:cNvSpPr txBox="1"/>
              <p:nvPr/>
            </p:nvSpPr>
            <p:spPr>
              <a:xfrm>
                <a:off x="1447800" y="4236113"/>
                <a:ext cx="80181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={ 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sz="2800" b="1" i="1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en-US" sz="2800" b="1" i="1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e>
                      </m:d>
                      <m:r>
                        <a:rPr lang="en-US" sz="2800" b="1" i="1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b>
                          </m:s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b>
                          </m:sSub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36CE3A-45BB-FE47-A22C-B5E07A3D7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236113"/>
                <a:ext cx="8018157" cy="523220"/>
              </a:xfrm>
              <a:prstGeom prst="rect">
                <a:avLst/>
              </a:prstGeom>
              <a:blipFill>
                <a:blip r:embed="rId2"/>
                <a:stretch>
                  <a:fillRect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28B25A1-4AC0-C841-95C9-ADDDA3322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698398"/>
              </p:ext>
            </p:extLst>
          </p:nvPr>
        </p:nvGraphicFramePr>
        <p:xfrm>
          <a:off x="3124200" y="2171700"/>
          <a:ext cx="358267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810">
                  <a:extLst>
                    <a:ext uri="{9D8B030D-6E8A-4147-A177-3AD203B41FA5}">
                      <a16:colId xmlns:a16="http://schemas.microsoft.com/office/drawing/2014/main" val="3349151664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1960489245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813668723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1648644845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472082126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473478203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19083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360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69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77005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24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2999202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FA3E43A-5479-4442-AB8C-52550CD1F4A8}"/>
              </a:ext>
            </a:extLst>
          </p:cNvPr>
          <p:cNvSpPr txBox="1">
            <a:spLocks/>
          </p:cNvSpPr>
          <p:nvPr/>
        </p:nvSpPr>
        <p:spPr>
          <a:xfrm>
            <a:off x="609600" y="5175251"/>
            <a:ext cx="10972800" cy="1270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Note:</a:t>
            </a:r>
          </a:p>
          <a:p>
            <a:r>
              <a:rPr lang="en-US" dirty="0"/>
              <a:t>M contains “matches” where there is a mismatch cost</a:t>
            </a:r>
          </a:p>
          <a:p>
            <a:r>
              <a:rPr lang="en-US" dirty="0"/>
              <a:t>Items that are part of gaps are not in M.  We say they don’t “match”</a:t>
            </a:r>
          </a:p>
        </p:txBody>
      </p:sp>
    </p:spTree>
    <p:extLst>
      <p:ext uri="{BB962C8B-B14F-4D97-AF65-F5344CB8AC3E}">
        <p14:creationId xmlns:p14="http://schemas.microsoft.com/office/powerpoint/2010/main" val="1511267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912178-9753-6442-B44C-886A12FD6F19}"/>
              </a:ext>
            </a:extLst>
          </p:cNvPr>
          <p:cNvSpPr/>
          <p:nvPr/>
        </p:nvSpPr>
        <p:spPr>
          <a:xfrm>
            <a:off x="1066800" y="3276600"/>
            <a:ext cx="7467600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059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Requires </a:t>
            </a:r>
            <a:r>
              <a:rPr lang="en-US" dirty="0">
                <a:solidFill>
                  <a:srgbClr val="FF33CC"/>
                </a:solidFill>
              </a:rPr>
              <a:t>Optimal Substructure</a:t>
            </a:r>
          </a:p>
          <a:p>
            <a:pPr lvl="1"/>
            <a:r>
              <a:rPr lang="en-US" dirty="0"/>
              <a:t>Solution to larger problem contains the solutions to smaller ones</a:t>
            </a:r>
          </a:p>
          <a:p>
            <a:r>
              <a:rPr lang="en-US" dirty="0"/>
              <a:t>Avoid extra work due to </a:t>
            </a:r>
            <a:r>
              <a:rPr lang="en-US" dirty="0">
                <a:solidFill>
                  <a:srgbClr val="FF33CC"/>
                </a:solidFill>
              </a:rPr>
              <a:t>overlapping subproblems</a:t>
            </a:r>
            <a:endParaRPr lang="en-US" dirty="0"/>
          </a:p>
          <a:p>
            <a:r>
              <a:rPr lang="en-US" dirty="0"/>
              <a:t>Idea: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the recursive structure of the problem</a:t>
            </a:r>
          </a:p>
          <a:p>
            <a:pPr lvl="2"/>
            <a:r>
              <a:rPr lang="en-US" dirty="0"/>
              <a:t>What is the “last thing” done?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Save the solution to each subproblem in memory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 a good order for solving subproblems</a:t>
            </a:r>
          </a:p>
          <a:p>
            <a:pPr lvl="2"/>
            <a:r>
              <a:rPr lang="en-US" dirty="0"/>
              <a:t>“Top Down”: Solve each recursively</a:t>
            </a:r>
          </a:p>
          <a:p>
            <a:pPr lvl="2"/>
            <a:r>
              <a:rPr lang="en-US" dirty="0"/>
              <a:t>“Bottom Up”: Iteratively solve smallest to largest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66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7241F-2261-C34E-8E2C-35AB14464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CD4548-D97B-8B45-8880-2D87DD5902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10972800" cy="4756151"/>
              </a:xfrm>
            </p:spPr>
            <p:txBody>
              <a:bodyPr anchor="t" anchorCtr="0">
                <a:normAutofit fontScale="92500" lnSpcReduction="20000"/>
              </a:bodyPr>
              <a:lstStyle/>
              <a:p>
                <a:r>
                  <a:rPr lang="en-US" dirty="0"/>
                  <a:t>Let </a:t>
                </a:r>
                <a:r>
                  <a:rPr lang="en-US" i="1" dirty="0"/>
                  <a:t>X</a:t>
                </a:r>
                <a:r>
                  <a:rPr lang="en-US" dirty="0"/>
                  <a:t> have size </a:t>
                </a:r>
                <a:r>
                  <a:rPr lang="en-US" i="1" dirty="0"/>
                  <a:t>m</a:t>
                </a:r>
                <a:r>
                  <a:rPr lang="en-US" dirty="0"/>
                  <a:t> and </a:t>
                </a:r>
                <a:r>
                  <a:rPr lang="en-US" i="1" dirty="0"/>
                  <a:t>Y</a:t>
                </a:r>
                <a:r>
                  <a:rPr lang="en-US" dirty="0"/>
                  <a:t> have size </a:t>
                </a:r>
                <a:r>
                  <a:rPr lang="en-US" i="1" dirty="0"/>
                  <a:t>n</a:t>
                </a:r>
                <a:r>
                  <a:rPr lang="en-US" dirty="0"/>
                  <a:t>, and M be an optimal alignment</a:t>
                </a:r>
              </a:p>
              <a:p>
                <a:r>
                  <a:rPr lang="en-US" dirty="0"/>
                  <a:t>Either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or it’s not.  In other words, the last two symbols in each string match each other or they don’t.</a:t>
                </a:r>
              </a:p>
              <a:p>
                <a:pPr lvl="1"/>
                <a:r>
                  <a:rPr lang="en-US" dirty="0"/>
                  <a:t>Remember: “match” may involve mismatch cost! This means: not a gap.</a:t>
                </a:r>
              </a:p>
              <a:p>
                <a:r>
                  <a:rPr lang="en-US" dirty="0"/>
                  <a:t>For any alignment M,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then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is not matched in M.</a:t>
                </a:r>
              </a:p>
              <a:p>
                <a:pPr lvl="1"/>
                <a:r>
                  <a:rPr lang="en-US" dirty="0"/>
                  <a:t>If both were in M but didn’t match each other, we’d have a crossing</a:t>
                </a:r>
              </a:p>
              <a:p>
                <a:r>
                  <a:rPr lang="en-US" dirty="0"/>
                  <a:t>Thus, in an optimal alignment M, at least one of these 3 is true: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is not matched 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is not matched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CD4548-D97B-8B45-8880-2D87DD5902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10972800" cy="4756151"/>
              </a:xfrm>
              <a:blipFill>
                <a:blip r:embed="rId2"/>
                <a:stretch>
                  <a:fillRect l="-1272" t="-3200" r="-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CA222-F2CA-434C-A9ED-2F768B45B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1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7D717-C564-0541-ACFE-6EBB981B4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Subproblems and Costs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33292D-BCED-FD47-8DB7-841A6ADEA2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11277600" cy="4756151"/>
              </a:xfrm>
            </p:spPr>
            <p:txBody>
              <a:bodyPr anchor="t" anchorCtr="0">
                <a:normAutofit fontScale="92500" lnSpcReduction="10000"/>
              </a:bodyPr>
              <a:lstStyle/>
              <a:p>
                <a:r>
                  <a:rPr lang="en-US" dirty="0"/>
                  <a:t>How to think about subproblems: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prefix strings</a:t>
                </a:r>
                <a:endParaRPr lang="en-US" b="1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𝑂𝑝𝑡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min cost aligning prefix strings X</a:t>
                </a:r>
                <a:r>
                  <a:rPr lang="en-US" baseline="-25000" dirty="0"/>
                  <a:t>i</a:t>
                </a:r>
                <a:r>
                  <a:rPr lang="en-US" dirty="0"/>
                  <a:t> = 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1 </a:t>
                </a:r>
                <a:r>
                  <a:rPr lang="en-US" i="1" dirty="0"/>
                  <a:t>… x</a:t>
                </a:r>
                <a:r>
                  <a:rPr lang="en-US" i="1" baseline="-25000" dirty="0"/>
                  <a:t>i</a:t>
                </a:r>
                <a:r>
                  <a:rPr lang="en-US" dirty="0"/>
                  <a:t> and </a:t>
                </a:r>
                <a:r>
                  <a:rPr lang="en-US" dirty="0" err="1"/>
                  <a:t>Y</a:t>
                </a:r>
                <a:r>
                  <a:rPr lang="en-US" baseline="-25000" dirty="0" err="1"/>
                  <a:t>j</a:t>
                </a:r>
                <a:r>
                  <a:rPr lang="en-US" dirty="0"/>
                  <a:t> = </a:t>
                </a:r>
                <a:r>
                  <a:rPr lang="en-US" i="1" dirty="0"/>
                  <a:t>y</a:t>
                </a:r>
                <a:r>
                  <a:rPr lang="en-US" i="1" baseline="-25000" dirty="0"/>
                  <a:t>1 </a:t>
                </a:r>
                <a:r>
                  <a:rPr lang="en-US" i="1" dirty="0"/>
                  <a:t>… </a:t>
                </a:r>
                <a:r>
                  <a:rPr lang="en-US" i="1" dirty="0" err="1"/>
                  <a:t>y</a:t>
                </a:r>
                <a:r>
                  <a:rPr lang="en-US" i="1" baseline="-25000" dirty="0" err="1"/>
                  <a:t>j</a:t>
                </a:r>
                <a:r>
                  <a:rPr lang="en-US" i="1" baseline="-25000" dirty="0"/>
                  <a:t> </a:t>
                </a:r>
                <a:endParaRPr lang="en-US" i="1" dirty="0"/>
              </a:p>
              <a:p>
                <a:r>
                  <a:rPr lang="en-US" dirty="0"/>
                  <a:t>Our recurrence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𝑂𝑝𝑡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will have 3 cases: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.  The cost will be:</a:t>
                </a:r>
                <a:br>
                  <a:rPr lang="en-US" dirty="0">
                    <a:ea typeface="Cambria Math" panose="02040503050406030204" pitchFamily="18" charset="0"/>
                  </a:rPr>
                </a:br>
                <a:r>
                  <a:rPr lang="en-US" dirty="0"/>
                  <a:t>mismatch cost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plus min-cost to align 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1 </a:t>
                </a:r>
                <a:r>
                  <a:rPr lang="en-US" i="1" dirty="0"/>
                  <a:t>… x</a:t>
                </a:r>
                <a:r>
                  <a:rPr lang="en-US" i="1" baseline="-25000" dirty="0"/>
                  <a:t>i-1</a:t>
                </a:r>
                <a:r>
                  <a:rPr lang="en-US" dirty="0"/>
                  <a:t> and </a:t>
                </a:r>
                <a:r>
                  <a:rPr lang="en-US" i="1" dirty="0"/>
                  <a:t>y</a:t>
                </a:r>
                <a:r>
                  <a:rPr lang="en-US" i="1" baseline="-25000" dirty="0"/>
                  <a:t>1 </a:t>
                </a:r>
                <a:r>
                  <a:rPr lang="en-US" i="1" dirty="0"/>
                  <a:t>… y</a:t>
                </a:r>
                <a:r>
                  <a:rPr lang="en-US" i="1" baseline="-25000" dirty="0"/>
                  <a:t>j-1 </a:t>
                </a:r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not matched. The cost will be:</a:t>
                </a:r>
                <a:br>
                  <a:rPr lang="en-US" dirty="0"/>
                </a:br>
                <a:r>
                  <a:rPr lang="en-US" dirty="0"/>
                  <a:t>gap cost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plus min-cost to align 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1 </a:t>
                </a:r>
                <a:r>
                  <a:rPr lang="en-US" i="1" dirty="0"/>
                  <a:t>… x</a:t>
                </a:r>
                <a:r>
                  <a:rPr lang="en-US" i="1" baseline="-25000" dirty="0"/>
                  <a:t>i-1</a:t>
                </a:r>
                <a:r>
                  <a:rPr lang="en-US" dirty="0"/>
                  <a:t> and </a:t>
                </a:r>
                <a:r>
                  <a:rPr lang="en-US" i="1" dirty="0"/>
                  <a:t>y</a:t>
                </a:r>
                <a:r>
                  <a:rPr lang="en-US" i="1" baseline="-25000" dirty="0"/>
                  <a:t>1 </a:t>
                </a:r>
                <a:r>
                  <a:rPr lang="en-US" i="1" dirty="0"/>
                  <a:t>… </a:t>
                </a:r>
                <a:r>
                  <a:rPr lang="en-US" i="1" dirty="0" err="1"/>
                  <a:t>y</a:t>
                </a:r>
                <a:r>
                  <a:rPr lang="en-US" i="1" baseline="-25000" dirty="0" err="1"/>
                  <a:t>j</a:t>
                </a:r>
                <a:r>
                  <a:rPr lang="en-US" i="1" baseline="-25000" dirty="0"/>
                  <a:t> </a:t>
                </a:r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not matched. The cost will be:</a:t>
                </a:r>
                <a:br>
                  <a:rPr lang="en-US" dirty="0"/>
                </a:br>
                <a:r>
                  <a:rPr lang="en-US" dirty="0"/>
                  <a:t>gap cost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plus min-cost to align 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1 </a:t>
                </a:r>
                <a:r>
                  <a:rPr lang="en-US" i="1" dirty="0"/>
                  <a:t>… x</a:t>
                </a:r>
                <a:r>
                  <a:rPr lang="en-US" i="1" baseline="-25000" dirty="0"/>
                  <a:t>i</a:t>
                </a:r>
                <a:r>
                  <a:rPr lang="en-US" dirty="0"/>
                  <a:t> and </a:t>
                </a:r>
                <a:r>
                  <a:rPr lang="en-US" i="1" dirty="0"/>
                  <a:t>y</a:t>
                </a:r>
                <a:r>
                  <a:rPr lang="en-US" i="1" baseline="-25000" dirty="0"/>
                  <a:t>1 </a:t>
                </a:r>
                <a:r>
                  <a:rPr lang="en-US" i="1" dirty="0"/>
                  <a:t>… y</a:t>
                </a:r>
                <a:r>
                  <a:rPr lang="en-US" i="1" baseline="-25000" dirty="0"/>
                  <a:t>j-1</a:t>
                </a:r>
                <a:endParaRPr lang="en-US" i="1" dirty="0"/>
              </a:p>
              <a:p>
                <a:pPr marL="57150" indent="0">
                  <a:buNone/>
                </a:pPr>
                <a:r>
                  <a:rPr lang="en-US" sz="2600" dirty="0"/>
                  <a:t>(BTW, you can prove optimal substructure property on these 3 cases using an exchange argument.)</a:t>
                </a:r>
              </a:p>
              <a:p>
                <a:pPr marL="971550" lvl="1" indent="-514350">
                  <a:buFont typeface="+mj-lt"/>
                  <a:buAutoNum type="arabicPeriod"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33292D-BCED-FD47-8DB7-841A6ADEA2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11277600" cy="4756151"/>
              </a:xfrm>
              <a:blipFill>
                <a:blip r:embed="rId2"/>
                <a:stretch>
                  <a:fillRect l="-1237" t="-2667"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9B38C-4976-F645-88DA-533636E03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74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748AC-1EB5-4B45-A081-CEE186FBB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Recurrence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237DBE-A50E-534B-B836-D6B03243E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3000" y="4676012"/>
                <a:ext cx="10439400" cy="1625569"/>
              </a:xfrm>
            </p:spPr>
            <p:txBody>
              <a:bodyPr anchor="t" anchorCtr="0">
                <a:normAutofit fontScale="85000" lnSpcReduction="20000"/>
              </a:bodyPr>
              <a:lstStyle/>
              <a:p>
                <a:r>
                  <a:rPr lang="en-US" dirty="0"/>
                  <a:t>Simple cases: either prefix string is empty, so cost is some number of insertions (gap cost)</a:t>
                </a:r>
              </a:p>
              <a:p>
                <a:r>
                  <a:rPr lang="en-US" dirty="0"/>
                  <a:t>Otherwise: best of the 3 cases </a:t>
                </a:r>
              </a:p>
              <a:p>
                <a:r>
                  <a:rPr lang="en-US" dirty="0"/>
                  <a:t>Answer for the two complete strings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𝑂𝑝𝑡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237DBE-A50E-534B-B836-D6B03243E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4676012"/>
                <a:ext cx="10439400" cy="1625569"/>
              </a:xfrm>
              <a:blipFill>
                <a:blip r:embed="rId2"/>
                <a:stretch>
                  <a:fillRect l="-972" t="-8527" b="-6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EC377-58DC-8442-9C01-E4A2BDEFF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16</a:t>
            </a:fld>
            <a:endParaRPr lang="en-US"/>
          </a:p>
        </p:txBody>
      </p:sp>
      <p:pic>
        <p:nvPicPr>
          <p:cNvPr id="5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E38AC7CE-A9F5-EF47-AC09-0A7AF9B864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295400"/>
            <a:ext cx="8915400" cy="3075812"/>
          </a:xfrm>
          <a:prstGeom prst="rect">
            <a:avLst/>
          </a:prstGeom>
          <a:noFill/>
        </p:spPr>
      </p:pic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FD7E289B-B76E-7A44-87D1-205C13E26A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320800"/>
            <a:ext cx="1934856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66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A0FA0-EA2B-AB4B-861E-E8B4379C7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Bottom-up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1854AD-692B-1842-8696-6C3187FC12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10972800" cy="4876800"/>
              </a:xfrm>
            </p:spPr>
            <p:txBody>
              <a:bodyPr anchor="t" anchorCtr="0"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Edit-Distance(X, Y,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m = </a:t>
                </a:r>
                <a:r>
                  <a:rPr lang="en-US" sz="2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len</a:t>
                </a: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(X), n = </a:t>
                </a:r>
                <a:r>
                  <a:rPr lang="en-US" sz="2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len</a:t>
                </a: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(Y)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for </a:t>
                </a:r>
                <a:r>
                  <a:rPr lang="en-US" sz="2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0 to m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	</a:t>
                </a:r>
                <a:r>
                  <a:rPr lang="en-US" sz="2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Opt</a:t>
                </a: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[i,0] = </a:t>
                </a:r>
                <a:r>
                  <a:rPr lang="en-US" sz="2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*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endParaRPr lang="en-US" sz="28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for j = 0 to n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	</a:t>
                </a:r>
                <a:r>
                  <a:rPr lang="en-US" sz="2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Opt</a:t>
                </a: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[0,j] = j *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endParaRPr lang="en-US" sz="2800" dirty="0"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for </a:t>
                </a:r>
                <a:r>
                  <a:rPr lang="en-US" sz="2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1 to m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for j = 1 to n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   </a:t>
                </a:r>
                <a:r>
                  <a:rPr lang="en-US" sz="2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Opt</a:t>
                </a: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</a:t>
                </a:r>
                <a:r>
                  <a:rPr lang="en-US" sz="2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i,j</a:t>
                </a: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 = min(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+ </a:t>
                </a:r>
                <a:r>
                  <a:rPr lang="en-US" sz="2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Opt</a:t>
                </a: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[i-1,j-1],</a:t>
                </a:r>
                <a:b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2800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 + </a:t>
                </a:r>
                <a:r>
                  <a:rPr lang="en-US" sz="2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Opt</a:t>
                </a: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[i-1,j],</a:t>
                </a:r>
                <a:endParaRPr lang="en-US" sz="2800" dirty="0"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2800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 + </a:t>
                </a:r>
                <a:r>
                  <a:rPr lang="en-US" sz="2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Opt</a:t>
                </a: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[i,j-1] )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return </a:t>
                </a:r>
                <a:r>
                  <a:rPr lang="en-US" sz="2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Opt</a:t>
                </a: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</a:t>
                </a:r>
                <a:r>
                  <a:rPr lang="en-US" sz="2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m,n</a:t>
                </a: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1854AD-692B-1842-8696-6C3187FC12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10972800" cy="4876800"/>
              </a:xfrm>
              <a:blipFill>
                <a:blip r:embed="rId2"/>
                <a:stretch>
                  <a:fillRect l="-1040" t="-2857" b="-10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8199A9-395A-E949-A3BE-C9ADB0B4F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C67590-44A1-7748-B8CA-7E15A4BD9AA6}"/>
              </a:ext>
            </a:extLst>
          </p:cNvPr>
          <p:cNvSpPr txBox="1"/>
          <p:nvPr/>
        </p:nvSpPr>
        <p:spPr>
          <a:xfrm>
            <a:off x="6939104" y="1499562"/>
            <a:ext cx="2809423" cy="52322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Time complexity?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597D8F-C39D-354C-A1B7-71607D587218}"/>
              </a:ext>
            </a:extLst>
          </p:cNvPr>
          <p:cNvSpPr txBox="1"/>
          <p:nvPr/>
        </p:nvSpPr>
        <p:spPr>
          <a:xfrm>
            <a:off x="6248400" y="2449397"/>
            <a:ext cx="5449633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Constant time to file each cell in the table.</a:t>
            </a:r>
            <a:br>
              <a:rPr lang="en-US" sz="2400" dirty="0"/>
            </a:br>
            <a:r>
              <a:rPr lang="en-US" sz="2400" dirty="0"/>
              <a:t>So </a:t>
            </a:r>
            <a:r>
              <a:rPr lang="en-US" sz="2400" dirty="0" err="1"/>
              <a:t>Θ</a:t>
            </a:r>
            <a:r>
              <a:rPr lang="en-US" sz="2400" dirty="0"/>
              <a:t>(n ・ m).</a:t>
            </a:r>
          </a:p>
          <a:p>
            <a:r>
              <a:rPr lang="en-US" sz="2400" dirty="0"/>
              <a:t>Space complexity the same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215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96455-4BE3-E048-B5F5-6BF4A7E08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621DF-0DF9-704D-AAE1-F9E66CC0F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18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5312965-20C8-7E43-AC5C-B725AF1A6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90600"/>
            <a:ext cx="4267200" cy="838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Y = “army” </a:t>
            </a:r>
            <a:r>
              <a:rPr lang="en-US" b="1" dirty="0">
                <a:sym typeface="Wingdings" pitchFamily="2" charset="2"/>
              </a:rPr>
              <a:t> X = “air”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3ED9097-2923-AA45-82B0-CFEBBB050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393802"/>
              </p:ext>
            </p:extLst>
          </p:nvPr>
        </p:nvGraphicFramePr>
        <p:xfrm>
          <a:off x="609600" y="2055167"/>
          <a:ext cx="43434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78812689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4091007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8731236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3035642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690477879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924543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182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32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308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487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8241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5C840E-6E21-DA43-8D90-60A5BEDAFA39}"/>
                  </a:ext>
                </a:extLst>
              </p:cNvPr>
              <p:cNvSpPr txBox="1"/>
              <p:nvPr/>
            </p:nvSpPr>
            <p:spPr>
              <a:xfrm>
                <a:off x="2895600" y="1634370"/>
                <a:ext cx="1981200" cy="427746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sub>
                    </m:sSub>
                    <m:r>
                      <a:rPr 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=1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5C840E-6E21-DA43-8D90-60A5BEDAF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1634370"/>
                <a:ext cx="1981200" cy="427746"/>
              </a:xfrm>
              <a:prstGeom prst="rect">
                <a:avLst/>
              </a:prstGeom>
              <a:blipFill>
                <a:blip r:embed="rId2"/>
                <a:stretch>
                  <a:fillRect t="-2703" r="-2532" b="-13514"/>
                </a:stretch>
              </a:blipFill>
              <a:ln w="254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A57AFF7-6BCE-4B4A-84C7-8868CC798DE1}"/>
              </a:ext>
            </a:extLst>
          </p:cNvPr>
          <p:cNvSpPr txBox="1"/>
          <p:nvPr/>
        </p:nvSpPr>
        <p:spPr>
          <a:xfrm>
            <a:off x="228600" y="2971801"/>
            <a:ext cx="329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0AEAD3-3D53-B24A-BD3D-F3CC5E10A2ED}"/>
              </a:ext>
            </a:extLst>
          </p:cNvPr>
          <p:cNvSpPr txBox="1"/>
          <p:nvPr/>
        </p:nvSpPr>
        <p:spPr>
          <a:xfrm>
            <a:off x="2375916" y="165898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Y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422ABC26-1044-4448-9753-7E34DBB6C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92" y="4685765"/>
            <a:ext cx="4319533" cy="173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941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96455-4BE3-E048-B5F5-6BF4A7E08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621DF-0DF9-704D-AAE1-F9E66CC0F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19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5312965-20C8-7E43-AC5C-B725AF1A6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90600"/>
            <a:ext cx="4267200" cy="838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Y = “army” </a:t>
            </a:r>
            <a:r>
              <a:rPr lang="en-US" b="1" dirty="0">
                <a:sym typeface="Wingdings" pitchFamily="2" charset="2"/>
              </a:rPr>
              <a:t> X = “air”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3ED9097-2923-AA45-82B0-CFEBBB050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616587"/>
              </p:ext>
            </p:extLst>
          </p:nvPr>
        </p:nvGraphicFramePr>
        <p:xfrm>
          <a:off x="609600" y="2055167"/>
          <a:ext cx="43434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78812689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4091007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8731236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3035642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690477879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924543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182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32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308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487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8241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5C840E-6E21-DA43-8D90-60A5BEDAFA39}"/>
                  </a:ext>
                </a:extLst>
              </p:cNvPr>
              <p:cNvSpPr txBox="1"/>
              <p:nvPr/>
            </p:nvSpPr>
            <p:spPr>
              <a:xfrm>
                <a:off x="2895600" y="1634370"/>
                <a:ext cx="1981200" cy="427746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sub>
                    </m:sSub>
                    <m:r>
                      <a:rPr 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=1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5C840E-6E21-DA43-8D90-60A5BEDAF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1634370"/>
                <a:ext cx="1981200" cy="427746"/>
              </a:xfrm>
              <a:prstGeom prst="rect">
                <a:avLst/>
              </a:prstGeom>
              <a:blipFill>
                <a:blip r:embed="rId2"/>
                <a:stretch>
                  <a:fillRect t="-2703" r="-2532" b="-13514"/>
                </a:stretch>
              </a:blipFill>
              <a:ln w="254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6">
                <a:extLst>
                  <a:ext uri="{FF2B5EF4-FFF2-40B4-BE49-F238E27FC236}">
                    <a16:creationId xmlns:a16="http://schemas.microsoft.com/office/drawing/2014/main" id="{46E923E0-C88D-2843-B936-30EC363237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18100" y="1346200"/>
                <a:ext cx="5626100" cy="4800600"/>
              </a:xfrm>
              <a:prstGeom prst="rect">
                <a:avLst/>
              </a:prstGeom>
            </p:spPr>
            <p:txBody>
              <a:bodyPr vert="horz" lIns="91440" tIns="45720" rIns="91440" bIns="45720" rtlCol="0" anchor="t" anchorCtr="0">
                <a:normAutofit fontScale="85000"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dirty="0">
                    <a:sym typeface="Wingdings" pitchFamily="2" charset="2"/>
                  </a:rPr>
                  <a:t>Value for next cell </a:t>
                </a:r>
                <a:r>
                  <a:rPr lang="en-US" b="1" dirty="0" err="1">
                    <a:sym typeface="Wingdings" pitchFamily="2" charset="2"/>
                  </a:rPr>
                  <a:t>i</a:t>
                </a:r>
                <a:r>
                  <a:rPr lang="en-US" b="1" dirty="0">
                    <a:sym typeface="Wingdings" pitchFamily="2" charset="2"/>
                  </a:rPr>
                  <a:t>=2, j=1?</a:t>
                </a:r>
                <a:br>
                  <a:rPr lang="en-US" b="1" dirty="0">
                    <a:sym typeface="Wingdings" pitchFamily="2" charset="2"/>
                  </a:rPr>
                </a:br>
                <a:br>
                  <a:rPr lang="en-US" dirty="0">
                    <a:sym typeface="Wingdings" pitchFamily="2" charset="2"/>
                  </a:rPr>
                </a:br>
                <a:r>
                  <a:rPr lang="en-US" dirty="0">
                    <a:sym typeface="Wingdings" pitchFamily="2" charset="2"/>
                  </a:rPr>
                  <a:t>Prefix strings are X</a:t>
                </a:r>
                <a:r>
                  <a:rPr lang="en-US" baseline="-25000" dirty="0">
                    <a:sym typeface="Wingdings" pitchFamily="2" charset="2"/>
                  </a:rPr>
                  <a:t>2</a:t>
                </a:r>
                <a:r>
                  <a:rPr lang="en-US" dirty="0">
                    <a:sym typeface="Wingdings" pitchFamily="2" charset="2"/>
                  </a:rPr>
                  <a:t>=“ai” and Y</a:t>
                </a:r>
                <a:r>
                  <a:rPr lang="en-US" baseline="-25000" dirty="0">
                    <a:sym typeface="Wingdings" pitchFamily="2" charset="2"/>
                  </a:rPr>
                  <a:t>1</a:t>
                </a:r>
                <a:r>
                  <a:rPr lang="en-US" dirty="0">
                    <a:sym typeface="Wingdings" pitchFamily="2" charset="2"/>
                  </a:rPr>
                  <a:t>=“a”</a:t>
                </a:r>
              </a:p>
              <a:p>
                <a:pPr marL="57150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000" dirty="0">
                    <a:ea typeface="Cambria Math" panose="02040503050406030204" pitchFamily="18" charset="0"/>
                  </a:rPr>
                  <a:t>.  The cost will be:</a:t>
                </a:r>
                <a:br>
                  <a:rPr lang="en-US" sz="3000" dirty="0">
                    <a:ea typeface="Cambria Math" panose="02040503050406030204" pitchFamily="18" charset="0"/>
                  </a:rPr>
                </a:br>
                <a:r>
                  <a:rPr lang="en-US" sz="3000" dirty="0"/>
                  <a:t>mismatch cost + </a:t>
                </a:r>
                <a:r>
                  <a:rPr lang="en-US" sz="3000" dirty="0" err="1">
                    <a:highlight>
                      <a:srgbClr val="FFFF66"/>
                    </a:highlight>
                  </a:rPr>
                  <a:t>Opt</a:t>
                </a:r>
                <a:r>
                  <a:rPr lang="en-US" sz="3000" dirty="0">
                    <a:highlight>
                      <a:srgbClr val="FFFF66"/>
                    </a:highlight>
                  </a:rPr>
                  <a:t>(1,0)</a:t>
                </a:r>
                <a:r>
                  <a:rPr lang="en-US" sz="3000" dirty="0"/>
                  <a:t> = 2+1 = 3</a:t>
                </a:r>
              </a:p>
              <a:p>
                <a:pPr marL="57150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000" dirty="0"/>
                  <a:t> (“i”) aligns after Y</a:t>
                </a:r>
                <a:r>
                  <a:rPr lang="en-US" sz="3000" baseline="-25000" dirty="0"/>
                  <a:t>1</a:t>
                </a:r>
                <a:br>
                  <a:rPr lang="en-US" sz="3000" dirty="0"/>
                </a:br>
                <a:r>
                  <a:rPr lang="en-US" sz="3000" dirty="0"/>
                  <a:t>The cost will be:</a:t>
                </a:r>
                <a:br>
                  <a:rPr lang="en-US" sz="3000" dirty="0"/>
                </a:br>
                <a:r>
                  <a:rPr lang="en-US" sz="3000" dirty="0"/>
                  <a:t>gap cost + </a:t>
                </a:r>
                <a:r>
                  <a:rPr lang="en-US" sz="3000" dirty="0" err="1">
                    <a:highlight>
                      <a:srgbClr val="FFFF66"/>
                    </a:highlight>
                  </a:rPr>
                  <a:t>Opt</a:t>
                </a:r>
                <a:r>
                  <a:rPr lang="en-US" sz="3000" dirty="0">
                    <a:highlight>
                      <a:srgbClr val="FFFF66"/>
                    </a:highlight>
                  </a:rPr>
                  <a:t>(1,1)</a:t>
                </a:r>
                <a:r>
                  <a:rPr lang="en-US" sz="3000" dirty="0"/>
                  <a:t> = 1+0 = 1</a:t>
                </a:r>
              </a:p>
              <a:p>
                <a:pPr marL="57150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000" dirty="0"/>
                  <a:t> (“a”) aligns after X</a:t>
                </a:r>
                <a:r>
                  <a:rPr lang="en-US" sz="3000" baseline="-25000" dirty="0"/>
                  <a:t>2</a:t>
                </a:r>
                <a:br>
                  <a:rPr lang="en-US" sz="3000" dirty="0"/>
                </a:br>
                <a:r>
                  <a:rPr lang="en-US" sz="3000" dirty="0"/>
                  <a:t>The cost will be:</a:t>
                </a:r>
                <a:br>
                  <a:rPr lang="en-US" sz="3000" dirty="0"/>
                </a:br>
                <a:r>
                  <a:rPr lang="en-US" sz="3000" dirty="0"/>
                  <a:t>gap cost + </a:t>
                </a:r>
                <a:r>
                  <a:rPr lang="en-US" sz="3000" dirty="0" err="1">
                    <a:highlight>
                      <a:srgbClr val="FFFF66"/>
                    </a:highlight>
                  </a:rPr>
                  <a:t>Opt</a:t>
                </a:r>
                <a:r>
                  <a:rPr lang="en-US" sz="3000" dirty="0">
                    <a:highlight>
                      <a:srgbClr val="FFFF66"/>
                    </a:highlight>
                  </a:rPr>
                  <a:t>(2,0)</a:t>
                </a:r>
                <a:r>
                  <a:rPr lang="en-US" sz="3000" dirty="0"/>
                  <a:t> = 1+2 = 3</a:t>
                </a:r>
                <a:endParaRPr lang="en-US" sz="3000" i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10" name="Content Placeholder 6">
                <a:extLst>
                  <a:ext uri="{FF2B5EF4-FFF2-40B4-BE49-F238E27FC236}">
                    <a16:creationId xmlns:a16="http://schemas.microsoft.com/office/drawing/2014/main" id="{46E923E0-C88D-2843-B936-30EC36323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100" y="1346200"/>
                <a:ext cx="5626100" cy="4800600"/>
              </a:xfrm>
              <a:prstGeom prst="rect">
                <a:avLst/>
              </a:prstGeom>
              <a:blipFill>
                <a:blip r:embed="rId3"/>
                <a:stretch>
                  <a:fillRect l="-2027" t="-2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A57AFF7-6BCE-4B4A-84C7-8868CC798DE1}"/>
              </a:ext>
            </a:extLst>
          </p:cNvPr>
          <p:cNvSpPr txBox="1"/>
          <p:nvPr/>
        </p:nvSpPr>
        <p:spPr>
          <a:xfrm>
            <a:off x="228600" y="2971801"/>
            <a:ext cx="329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0AEAD3-3D53-B24A-BD3D-F3CC5E10A2ED}"/>
              </a:ext>
            </a:extLst>
          </p:cNvPr>
          <p:cNvSpPr txBox="1"/>
          <p:nvPr/>
        </p:nvSpPr>
        <p:spPr>
          <a:xfrm>
            <a:off x="2375916" y="165898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Y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D756918-5994-4943-9E82-4A087C84D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870703"/>
              </p:ext>
            </p:extLst>
          </p:nvPr>
        </p:nvGraphicFramePr>
        <p:xfrm>
          <a:off x="10756900" y="2191536"/>
          <a:ext cx="1143000" cy="876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320549885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7608881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49151664"/>
                    </a:ext>
                  </a:extLst>
                </a:gridCol>
              </a:tblGrid>
              <a:tr h="446184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>
                          <a:solidFill>
                            <a:srgbClr val="0070C0"/>
                          </a:solidFill>
                        </a:rPr>
                        <a:t>X</a:t>
                      </a:r>
                      <a:r>
                        <a:rPr lang="en-US" sz="1600" b="1" i="1" baseline="-2500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US" sz="2400" b="1" i="1" baseline="-25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693608"/>
                  </a:ext>
                </a:extLst>
              </a:tr>
              <a:tr h="4306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>
                          <a:solidFill>
                            <a:srgbClr val="0070C0"/>
                          </a:solidFill>
                        </a:rPr>
                        <a:t>Y</a:t>
                      </a:r>
                      <a:r>
                        <a:rPr lang="en-US" sz="1600" b="1" i="1" baseline="-2500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sz="3600" b="1" i="1" baseline="-25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7700553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2252CCC-EAFD-6E47-A428-EE82E43B3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807714"/>
              </p:ext>
            </p:extLst>
          </p:nvPr>
        </p:nvGraphicFramePr>
        <p:xfrm>
          <a:off x="10442224" y="4711258"/>
          <a:ext cx="1457676" cy="876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419">
                  <a:extLst>
                    <a:ext uri="{9D8B030D-6E8A-4147-A177-3AD203B41FA5}">
                      <a16:colId xmlns:a16="http://schemas.microsoft.com/office/drawing/2014/main" val="3205498858"/>
                    </a:ext>
                  </a:extLst>
                </a:gridCol>
                <a:gridCol w="364419">
                  <a:extLst>
                    <a:ext uri="{9D8B030D-6E8A-4147-A177-3AD203B41FA5}">
                      <a16:colId xmlns:a16="http://schemas.microsoft.com/office/drawing/2014/main" val="159809032"/>
                    </a:ext>
                  </a:extLst>
                </a:gridCol>
                <a:gridCol w="364419">
                  <a:extLst>
                    <a:ext uri="{9D8B030D-6E8A-4147-A177-3AD203B41FA5}">
                      <a16:colId xmlns:a16="http://schemas.microsoft.com/office/drawing/2014/main" val="3976088818"/>
                    </a:ext>
                  </a:extLst>
                </a:gridCol>
                <a:gridCol w="364419">
                  <a:extLst>
                    <a:ext uri="{9D8B030D-6E8A-4147-A177-3AD203B41FA5}">
                      <a16:colId xmlns:a16="http://schemas.microsoft.com/office/drawing/2014/main" val="3349151664"/>
                    </a:ext>
                  </a:extLst>
                </a:gridCol>
              </a:tblGrid>
              <a:tr h="446184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>
                          <a:solidFill>
                            <a:srgbClr val="0070C0"/>
                          </a:solidFill>
                        </a:rPr>
                        <a:t>X</a:t>
                      </a:r>
                      <a:r>
                        <a:rPr lang="en-US" sz="1600" b="0" i="1" baseline="-2500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US" sz="2400" b="0" i="1" baseline="-25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693608"/>
                  </a:ext>
                </a:extLst>
              </a:tr>
              <a:tr h="4306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1" dirty="0">
                          <a:solidFill>
                            <a:srgbClr val="0070C0"/>
                          </a:solidFill>
                        </a:rPr>
                        <a:t>Y</a:t>
                      </a:r>
                      <a:r>
                        <a:rPr lang="en-US" sz="1600" b="0" i="1" baseline="-2500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sz="3600" b="0" i="1" baseline="-25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770055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2705A08-4125-FF4F-9899-B794C28B2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715353"/>
              </p:ext>
            </p:extLst>
          </p:nvPr>
        </p:nvGraphicFramePr>
        <p:xfrm>
          <a:off x="10756900" y="3477032"/>
          <a:ext cx="1143000" cy="876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320549885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7608881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49151664"/>
                    </a:ext>
                  </a:extLst>
                </a:gridCol>
              </a:tblGrid>
              <a:tr h="446184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>
                          <a:solidFill>
                            <a:srgbClr val="0070C0"/>
                          </a:solidFill>
                        </a:rPr>
                        <a:t>X</a:t>
                      </a:r>
                      <a:r>
                        <a:rPr lang="en-US" sz="1600" b="0" i="1" baseline="-2500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US" sz="2400" b="0" i="1" baseline="-25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693608"/>
                  </a:ext>
                </a:extLst>
              </a:tr>
              <a:tr h="4306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1" dirty="0">
                          <a:solidFill>
                            <a:srgbClr val="0070C0"/>
                          </a:solidFill>
                        </a:rPr>
                        <a:t>Y</a:t>
                      </a:r>
                      <a:r>
                        <a:rPr lang="en-US" sz="1600" b="0" i="1" baseline="-2500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sz="3600" b="0" i="1" baseline="-25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7700553"/>
                  </a:ext>
                </a:extLst>
              </a:tr>
            </a:tbl>
          </a:graphicData>
        </a:graphic>
      </p:graphicFrame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422ABC26-1044-4448-9753-7E34DBB6C9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92" y="4685765"/>
            <a:ext cx="4319533" cy="173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978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A9B64-85FE-6343-B699-5A11DE4BD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31885-47EB-C140-B6D1-FA38B4F0F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Problems about the relationship between two sequences</a:t>
            </a:r>
          </a:p>
          <a:p>
            <a:pPr lvl="1"/>
            <a:r>
              <a:rPr lang="en-US" dirty="0"/>
              <a:t>Strings (sequence of characters)</a:t>
            </a:r>
          </a:p>
          <a:p>
            <a:pPr lvl="1"/>
            <a:r>
              <a:rPr lang="en-US" dirty="0"/>
              <a:t>Text (sequence of words)</a:t>
            </a:r>
          </a:p>
          <a:p>
            <a:pPr lvl="1"/>
            <a:r>
              <a:rPr lang="en-US" dirty="0"/>
              <a:t>Genetic sequences (sequence of nucleotides)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How similar are two sequences?</a:t>
            </a:r>
          </a:p>
          <a:p>
            <a:r>
              <a:rPr lang="en-US" dirty="0"/>
              <a:t>How one could be transformed to the other?</a:t>
            </a:r>
          </a:p>
          <a:p>
            <a:r>
              <a:rPr lang="en-US" dirty="0"/>
              <a:t>What do they share in common?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9B91A-F65B-D846-94B9-8C25DE0BE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7639DD-5A50-6A40-92E7-F26841AB74EE}"/>
              </a:ext>
            </a:extLst>
          </p:cNvPr>
          <p:cNvSpPr txBox="1"/>
          <p:nvPr/>
        </p:nvSpPr>
        <p:spPr>
          <a:xfrm>
            <a:off x="6678213" y="4303032"/>
            <a:ext cx="3481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String Edit Distance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41458A-D4B1-324C-A12A-6BDB01349CA4}"/>
              </a:ext>
            </a:extLst>
          </p:cNvPr>
          <p:cNvSpPr txBox="1"/>
          <p:nvPr/>
        </p:nvSpPr>
        <p:spPr>
          <a:xfrm>
            <a:off x="6477000" y="5484994"/>
            <a:ext cx="5474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Longest Common Subsequence</a:t>
            </a:r>
          </a:p>
        </p:txBody>
      </p:sp>
    </p:spTree>
    <p:extLst>
      <p:ext uri="{BB962C8B-B14F-4D97-AF65-F5344CB8AC3E}">
        <p14:creationId xmlns:p14="http://schemas.microsoft.com/office/powerpoint/2010/main" val="52094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96455-4BE3-E048-B5F5-6BF4A7E08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621DF-0DF9-704D-AAE1-F9E66CC0F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20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5312965-20C8-7E43-AC5C-B725AF1A6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838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army </a:t>
            </a:r>
            <a:r>
              <a:rPr lang="en-US" b="1" dirty="0">
                <a:sym typeface="Wingdings" pitchFamily="2" charset="2"/>
              </a:rPr>
              <a:t> air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3ED9097-2923-AA45-82B0-CFEBBB050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590007"/>
              </p:ext>
            </p:extLst>
          </p:nvPr>
        </p:nvGraphicFramePr>
        <p:xfrm>
          <a:off x="609600" y="2281536"/>
          <a:ext cx="43434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78812689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4091007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28731236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93035642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690477879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924543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182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32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308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487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82416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ED319DA-008B-844E-A4C1-6F6F915F13A0}"/>
              </a:ext>
            </a:extLst>
          </p:cNvPr>
          <p:cNvSpPr txBox="1"/>
          <p:nvPr/>
        </p:nvSpPr>
        <p:spPr>
          <a:xfrm>
            <a:off x="203708" y="319816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F84D3F-A74E-E443-8B2A-F99B2A12011C}"/>
              </a:ext>
            </a:extLst>
          </p:cNvPr>
          <p:cNvSpPr txBox="1"/>
          <p:nvPr/>
        </p:nvSpPr>
        <p:spPr>
          <a:xfrm>
            <a:off x="2375916" y="18288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C2CA18-B82C-5D4A-8E95-3C623146A361}"/>
                  </a:ext>
                </a:extLst>
              </p:cNvPr>
              <p:cNvSpPr txBox="1"/>
              <p:nvPr/>
            </p:nvSpPr>
            <p:spPr>
              <a:xfrm>
                <a:off x="2895600" y="1634370"/>
                <a:ext cx="1981200" cy="427746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sub>
                    </m:sSub>
                    <m:r>
                      <a:rPr 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=1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C2CA18-B82C-5D4A-8E95-3C623146A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1634370"/>
                <a:ext cx="1981200" cy="427746"/>
              </a:xfrm>
              <a:prstGeom prst="rect">
                <a:avLst/>
              </a:prstGeom>
              <a:blipFill>
                <a:blip r:embed="rId2"/>
                <a:stretch>
                  <a:fillRect t="-2703" r="-2532" b="-13514"/>
                </a:stretch>
              </a:blipFill>
              <a:ln w="254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9395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96455-4BE3-E048-B5F5-6BF4A7E08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 to Get the Edit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621DF-0DF9-704D-AAE1-F9E66CC0F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21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5312965-20C8-7E43-AC5C-B725AF1A6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00" y="1371599"/>
            <a:ext cx="6311900" cy="5090159"/>
          </a:xfrm>
        </p:spPr>
        <p:txBody>
          <a:bodyPr anchor="t" anchorCtr="0">
            <a:normAutofit fontScale="70000" lnSpcReduction="20000"/>
          </a:bodyPr>
          <a:lstStyle/>
          <a:p>
            <a:pPr marL="0" indent="0">
              <a:buNone/>
            </a:pPr>
            <a:r>
              <a:rPr lang="en-US" sz="4600" b="1" dirty="0"/>
              <a:t>army </a:t>
            </a:r>
            <a:r>
              <a:rPr lang="en-US" sz="4600" b="1" dirty="0">
                <a:sym typeface="Wingdings" pitchFamily="2" charset="2"/>
              </a:rPr>
              <a:t> air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>
                <a:sym typeface="Wingdings" pitchFamily="2" charset="2"/>
              </a:rPr>
              <a:t>y != r and we came from left:</a:t>
            </a:r>
            <a:br>
              <a:rPr lang="en-US" sz="3400" dirty="0">
                <a:sym typeface="Wingdings" pitchFamily="2" charset="2"/>
              </a:rPr>
            </a:br>
            <a:r>
              <a:rPr lang="en-US" sz="3400" b="1" dirty="0">
                <a:sym typeface="Wingdings" pitchFamily="2" charset="2"/>
              </a:rPr>
              <a:t>Delete y</a:t>
            </a:r>
            <a:br>
              <a:rPr lang="en-US" sz="3400" b="1" dirty="0">
                <a:sym typeface="Wingdings" pitchFamily="2" charset="2"/>
              </a:rPr>
            </a:br>
            <a:r>
              <a:rPr lang="en-US" sz="3400" dirty="0">
                <a:sym typeface="Wingdings" pitchFamily="2" charset="2"/>
              </a:rPr>
              <a:t>How do we know we didn’t come diagonally?</a:t>
            </a:r>
            <a:endParaRPr lang="en-US" sz="3400" b="1" dirty="0">
              <a:sym typeface="Wingdings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400" dirty="0">
                <a:sym typeface="Wingdings" pitchFamily="2" charset="2"/>
              </a:rPr>
              <a:t>m != r and we came from left:</a:t>
            </a:r>
            <a:br>
              <a:rPr lang="en-US" sz="3400" dirty="0">
                <a:sym typeface="Wingdings" pitchFamily="2" charset="2"/>
              </a:rPr>
            </a:br>
            <a:r>
              <a:rPr lang="en-US" sz="3400" b="1" dirty="0">
                <a:sym typeface="Wingdings" pitchFamily="2" charset="2"/>
              </a:rPr>
              <a:t>Delete 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>
                <a:sym typeface="Wingdings" pitchFamily="2" charset="2"/>
              </a:rPr>
              <a:t>r == r</a:t>
            </a:r>
            <a:br>
              <a:rPr lang="en-US" sz="3400" dirty="0">
                <a:sym typeface="Wingdings" pitchFamily="2" charset="2"/>
              </a:rPr>
            </a:br>
            <a:r>
              <a:rPr lang="en-US" sz="3400" b="1" dirty="0">
                <a:sym typeface="Wingdings" pitchFamily="2" charset="2"/>
              </a:rPr>
              <a:t>Keep r </a:t>
            </a:r>
            <a:r>
              <a:rPr lang="en-US" sz="3400" dirty="0">
                <a:sym typeface="Wingdings" pitchFamily="2" charset="2"/>
              </a:rPr>
              <a:t>and move diagonally</a:t>
            </a:r>
            <a:br>
              <a:rPr lang="en-US" sz="3400" dirty="0">
                <a:sym typeface="Wingdings" pitchFamily="2" charset="2"/>
              </a:rPr>
            </a:br>
            <a:r>
              <a:rPr lang="en-US" sz="3400" dirty="0">
                <a:sym typeface="Wingdings" pitchFamily="2" charset="2"/>
              </a:rPr>
              <a:t>(x</a:t>
            </a:r>
            <a:r>
              <a:rPr lang="en-US" sz="3400" baseline="-25000" dirty="0">
                <a:sym typeface="Wingdings" pitchFamily="2" charset="2"/>
              </a:rPr>
              <a:t>3</a:t>
            </a:r>
            <a:r>
              <a:rPr lang="en-US" sz="3400" dirty="0">
                <a:sym typeface="Wingdings" pitchFamily="2" charset="2"/>
              </a:rPr>
              <a:t>, y</a:t>
            </a:r>
            <a:r>
              <a:rPr lang="en-US" sz="3400" baseline="-25000" dirty="0">
                <a:sym typeface="Wingdings" pitchFamily="2" charset="2"/>
              </a:rPr>
              <a:t>2</a:t>
            </a:r>
            <a:r>
              <a:rPr lang="en-US" sz="3400" dirty="0">
                <a:sym typeface="Wingdings" pitchFamily="2" charset="2"/>
              </a:rPr>
              <a:t>) added to alignment 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>
                <a:sym typeface="Wingdings" pitchFamily="2" charset="2"/>
              </a:rPr>
              <a:t>a != </a:t>
            </a:r>
            <a:r>
              <a:rPr lang="en-US" sz="3400" dirty="0" err="1">
                <a:sym typeface="Wingdings" pitchFamily="2" charset="2"/>
              </a:rPr>
              <a:t>i</a:t>
            </a:r>
            <a:r>
              <a:rPr lang="en-US" sz="3400" dirty="0">
                <a:sym typeface="Wingdings" pitchFamily="2" charset="2"/>
              </a:rPr>
              <a:t> and we came from above:</a:t>
            </a:r>
            <a:br>
              <a:rPr lang="en-US" sz="3400" dirty="0">
                <a:sym typeface="Wingdings" pitchFamily="2" charset="2"/>
              </a:rPr>
            </a:br>
            <a:r>
              <a:rPr lang="en-US" sz="3400" b="1" dirty="0">
                <a:sym typeface="Wingdings" pitchFamily="2" charset="2"/>
              </a:rPr>
              <a:t>Insert </a:t>
            </a:r>
            <a:r>
              <a:rPr lang="en-US" sz="3400" b="1" dirty="0" err="1">
                <a:sym typeface="Wingdings" pitchFamily="2" charset="2"/>
              </a:rPr>
              <a:t>i</a:t>
            </a:r>
            <a:endParaRPr lang="en-US" sz="3400" b="1" dirty="0">
              <a:sym typeface="Wingdings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400" dirty="0">
                <a:sym typeface="Wingdings" pitchFamily="2" charset="2"/>
              </a:rPr>
              <a:t>a == a</a:t>
            </a:r>
            <a:br>
              <a:rPr lang="en-US" sz="3400" dirty="0">
                <a:sym typeface="Wingdings" pitchFamily="2" charset="2"/>
              </a:rPr>
            </a:br>
            <a:r>
              <a:rPr lang="en-US" sz="3400" b="1" dirty="0">
                <a:sym typeface="Wingdings" pitchFamily="2" charset="2"/>
              </a:rPr>
              <a:t>Keep a </a:t>
            </a:r>
            <a:r>
              <a:rPr lang="en-US" sz="3400" dirty="0">
                <a:sym typeface="Wingdings" pitchFamily="2" charset="2"/>
              </a:rPr>
              <a:t>and move diagonally</a:t>
            </a:r>
            <a:br>
              <a:rPr lang="en-US" sz="3400" dirty="0">
                <a:sym typeface="Wingdings" pitchFamily="2" charset="2"/>
              </a:rPr>
            </a:br>
            <a:r>
              <a:rPr lang="en-US" sz="3400" dirty="0">
                <a:sym typeface="Wingdings" pitchFamily="2" charset="2"/>
              </a:rPr>
              <a:t>(x</a:t>
            </a:r>
            <a:r>
              <a:rPr lang="en-US" sz="3400" baseline="-25000" dirty="0">
                <a:sym typeface="Wingdings" pitchFamily="2" charset="2"/>
              </a:rPr>
              <a:t>1</a:t>
            </a:r>
            <a:r>
              <a:rPr lang="en-US" sz="3400" dirty="0">
                <a:sym typeface="Wingdings" pitchFamily="2" charset="2"/>
              </a:rPr>
              <a:t>, y</a:t>
            </a:r>
            <a:r>
              <a:rPr lang="en-US" sz="3400" baseline="-25000" dirty="0">
                <a:sym typeface="Wingdings" pitchFamily="2" charset="2"/>
              </a:rPr>
              <a:t>1</a:t>
            </a:r>
            <a:r>
              <a:rPr lang="en-US" sz="3400" dirty="0">
                <a:sym typeface="Wingdings" pitchFamily="2" charset="2"/>
              </a:rPr>
              <a:t>) added to alignment M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ym typeface="Wingdings" pitchFamily="2" charset="2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sym typeface="Wingdings" pitchFamily="2" charset="2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sym typeface="Wingdings" pitchFamily="2" charset="2"/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3ED9097-2923-AA45-82B0-CFEBBB050B26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1828800"/>
          <a:ext cx="43434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78812689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4091007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28731236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93035642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690477879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924543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182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32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308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487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82416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692B315-FDA1-7A47-A587-12C504BF141C}"/>
              </a:ext>
            </a:extLst>
          </p:cNvPr>
          <p:cNvCxnSpPr>
            <a:cxnSpLocks/>
          </p:cNvCxnSpPr>
          <p:nvPr/>
        </p:nvCxnSpPr>
        <p:spPr>
          <a:xfrm flipH="1">
            <a:off x="4038600" y="3886200"/>
            <a:ext cx="381000" cy="0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DDDAF2-16A9-B749-B178-D49EE3BE0CE2}"/>
              </a:ext>
            </a:extLst>
          </p:cNvPr>
          <p:cNvCxnSpPr/>
          <p:nvPr/>
        </p:nvCxnSpPr>
        <p:spPr>
          <a:xfrm flipV="1">
            <a:off x="2667000" y="2971800"/>
            <a:ext cx="0" cy="357664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3CE481F-4C01-2741-9E9E-4C1398E3C1F2}"/>
              </a:ext>
            </a:extLst>
          </p:cNvPr>
          <p:cNvCxnSpPr>
            <a:cxnSpLocks/>
          </p:cNvCxnSpPr>
          <p:nvPr/>
        </p:nvCxnSpPr>
        <p:spPr>
          <a:xfrm flipH="1">
            <a:off x="3276600" y="3886200"/>
            <a:ext cx="381000" cy="0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A66867D-5D2D-0840-AC16-EDE8EB8C52FD}"/>
              </a:ext>
            </a:extLst>
          </p:cNvPr>
          <p:cNvCxnSpPr>
            <a:cxnSpLocks/>
          </p:cNvCxnSpPr>
          <p:nvPr/>
        </p:nvCxnSpPr>
        <p:spPr>
          <a:xfrm flipH="1" flipV="1">
            <a:off x="2590800" y="3505200"/>
            <a:ext cx="381000" cy="304800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DA6048-5943-AE4C-BBEF-AFA2F1277FA5}"/>
              </a:ext>
            </a:extLst>
          </p:cNvPr>
          <p:cNvCxnSpPr>
            <a:cxnSpLocks/>
          </p:cNvCxnSpPr>
          <p:nvPr/>
        </p:nvCxnSpPr>
        <p:spPr>
          <a:xfrm flipH="1" flipV="1">
            <a:off x="1905000" y="2590800"/>
            <a:ext cx="381000" cy="304800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39FDEEC-2769-6046-B8DF-F73CD30527DD}"/>
              </a:ext>
            </a:extLst>
          </p:cNvPr>
          <p:cNvSpPr txBox="1"/>
          <p:nvPr/>
        </p:nvSpPr>
        <p:spPr>
          <a:xfrm>
            <a:off x="241300" y="273650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386BC0-922E-B54E-AA93-2D77C2D37910}"/>
              </a:ext>
            </a:extLst>
          </p:cNvPr>
          <p:cNvSpPr txBox="1"/>
          <p:nvPr/>
        </p:nvSpPr>
        <p:spPr>
          <a:xfrm>
            <a:off x="2413508" y="136713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Y</a:t>
            </a:r>
          </a:p>
        </p:txBody>
      </p:sp>
      <p:graphicFrame>
        <p:nvGraphicFramePr>
          <p:cNvPr id="18" name="Table 6">
            <a:extLst>
              <a:ext uri="{FF2B5EF4-FFF2-40B4-BE49-F238E27FC236}">
                <a16:creationId xmlns:a16="http://schemas.microsoft.com/office/drawing/2014/main" id="{A18F3106-7F33-A24A-933A-490D9E6407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646381"/>
              </p:ext>
            </p:extLst>
          </p:nvPr>
        </p:nvGraphicFramePr>
        <p:xfrm>
          <a:off x="1387475" y="4511040"/>
          <a:ext cx="255905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810">
                  <a:extLst>
                    <a:ext uri="{9D8B030D-6E8A-4147-A177-3AD203B41FA5}">
                      <a16:colId xmlns:a16="http://schemas.microsoft.com/office/drawing/2014/main" val="3349151664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1960489245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813668723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1648644845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4720821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360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69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7005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29992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BC1F72A-ACD5-294E-A400-8BBC582F0BA8}"/>
                  </a:ext>
                </a:extLst>
              </p:cNvPr>
              <p:cNvSpPr txBox="1"/>
              <p:nvPr/>
            </p:nvSpPr>
            <p:spPr>
              <a:xfrm>
                <a:off x="3048000" y="1316357"/>
                <a:ext cx="1981200" cy="427746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sub>
                    </m:sSub>
                    <m:r>
                      <a:rPr 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=1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BC1F72A-ACD5-294E-A400-8BBC582F0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316357"/>
                <a:ext cx="1981200" cy="427746"/>
              </a:xfrm>
              <a:prstGeom prst="rect">
                <a:avLst/>
              </a:prstGeom>
              <a:blipFill>
                <a:blip r:embed="rId2"/>
                <a:stretch>
                  <a:fillRect t="-5405" r="-2532" b="-13514"/>
                </a:stretch>
              </a:blipFill>
              <a:ln w="254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D12C8D1-D7DE-8249-BE9D-7BDB6DCC99F0}"/>
              </a:ext>
            </a:extLst>
          </p:cNvPr>
          <p:cNvCxnSpPr>
            <a:cxnSpLocks/>
          </p:cNvCxnSpPr>
          <p:nvPr/>
        </p:nvCxnSpPr>
        <p:spPr>
          <a:xfrm flipH="1">
            <a:off x="4495800" y="5943600"/>
            <a:ext cx="1371600" cy="0"/>
          </a:xfrm>
          <a:prstGeom prst="straightConnector1">
            <a:avLst/>
          </a:prstGeom>
          <a:ln w="1016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009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1661-2317-4242-A36F-F0D11D9B0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on Sequence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4AF7A-0996-C841-826D-31C0BFFFD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>
            <a:normAutofit fontScale="85000" lnSpcReduction="20000"/>
          </a:bodyPr>
          <a:lstStyle/>
          <a:p>
            <a:r>
              <a:rPr lang="en-US" dirty="0"/>
              <a:t>Model for meaning of “similar”</a:t>
            </a:r>
          </a:p>
          <a:p>
            <a:pPr lvl="1"/>
            <a:r>
              <a:rPr lang="en-US" dirty="0"/>
              <a:t>Alignment, with flexible costs for mismatches and gaps</a:t>
            </a:r>
          </a:p>
          <a:p>
            <a:r>
              <a:rPr lang="en-US" dirty="0"/>
              <a:t>Recursive structure based on whether last items in each sequence are part of the “match” (perhaps with mismatch cost)</a:t>
            </a:r>
          </a:p>
          <a:p>
            <a:pPr lvl="1"/>
            <a:r>
              <a:rPr lang="en-US" dirty="0"/>
              <a:t>Remember, if not matched, part of a gap (insertion)</a:t>
            </a:r>
          </a:p>
          <a:p>
            <a:pPr lvl="1"/>
            <a:r>
              <a:rPr lang="en-US" dirty="0"/>
              <a:t>3 cases</a:t>
            </a:r>
          </a:p>
          <a:p>
            <a:r>
              <a:rPr lang="en-US" dirty="0"/>
              <a:t>Table stores partial solutions for prefixes of both strings</a:t>
            </a:r>
          </a:p>
          <a:p>
            <a:r>
              <a:rPr lang="en-US" dirty="0"/>
              <a:t>Time- and space-complexity is </a:t>
            </a:r>
            <a:r>
              <a:rPr lang="en-US" dirty="0" err="1"/>
              <a:t>Θ</a:t>
            </a:r>
            <a:r>
              <a:rPr lang="en-US" dirty="0"/>
              <a:t>(n ・ m) </a:t>
            </a:r>
          </a:p>
          <a:p>
            <a:r>
              <a:rPr lang="en-US" dirty="0"/>
              <a:t>Want to learn more?</a:t>
            </a:r>
          </a:p>
          <a:p>
            <a:pPr lvl="1"/>
            <a:r>
              <a:rPr lang="en-US" dirty="0"/>
              <a:t>Proof of correctness is shortest-path induction proof for a graph model of table</a:t>
            </a:r>
          </a:p>
          <a:p>
            <a:pPr lvl="1"/>
            <a:r>
              <a:rPr lang="en-US" dirty="0"/>
              <a:t>Another algorithm (Hirschberg) reduces space complexity to </a:t>
            </a:r>
            <a:r>
              <a:rPr lang="en-US" dirty="0" err="1"/>
              <a:t>Θ</a:t>
            </a:r>
            <a:r>
              <a:rPr lang="en-US" dirty="0"/>
              <a:t>(n + 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6A7FFA-616C-E843-872E-0B6C5EFFB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84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07884-460F-3B49-8EA1-836967BDB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3999"/>
            <a:ext cx="5105400" cy="4832351"/>
          </a:xfrm>
        </p:spPr>
        <p:txBody>
          <a:bodyPr anchor="t" anchorCtr="0">
            <a:normAutofit fontScale="85000" lnSpcReduction="20000"/>
          </a:bodyPr>
          <a:lstStyle/>
          <a:p>
            <a:pPr marL="0" indent="0">
              <a:buNone/>
            </a:pPr>
            <a:r>
              <a:rPr lang="en-US" sz="3300" b="1" i="1" dirty="0"/>
              <a:t>identity</a:t>
            </a:r>
            <a:r>
              <a:rPr lang="en-US" sz="3300" b="1" dirty="0"/>
              <a:t> </a:t>
            </a:r>
            <a:r>
              <a:rPr lang="en-US" sz="3300" dirty="0"/>
              <a:t>and</a:t>
            </a:r>
            <a:r>
              <a:rPr lang="en-US" sz="3300" b="1" dirty="0"/>
              <a:t> </a:t>
            </a:r>
            <a:r>
              <a:rPr lang="en-US" sz="3300" b="1" i="1" dirty="0"/>
              <a:t>similarity</a:t>
            </a:r>
            <a:br>
              <a:rPr lang="en-US" sz="3300" b="1" i="1" dirty="0"/>
            </a:br>
            <a:endParaRPr lang="en-US" sz="3300" b="1" dirty="0"/>
          </a:p>
          <a:p>
            <a:r>
              <a:rPr lang="en-US" dirty="0"/>
              <a:t>Alignment found is:</a:t>
            </a:r>
            <a:br>
              <a:rPr lang="en-US" dirty="0"/>
            </a:br>
            <a:r>
              <a:rPr lang="en-US" dirty="0">
                <a:latin typeface="Lucida Sans Typewriter" panose="020B0509030504030204" pitchFamily="49" charset="77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Lucida Sans Typewriter" panose="020B0509030504030204" pitchFamily="49" charset="77"/>
                <a:cs typeface="Consolas" panose="020B0609020204030204" pitchFamily="49" charset="0"/>
              </a:rPr>
              <a:t>i</a:t>
            </a:r>
            <a:r>
              <a:rPr lang="en-US" dirty="0">
                <a:latin typeface="Lucida Sans Typewriter" panose="020B0509030504030204" pitchFamily="49" charset="77"/>
                <a:cs typeface="Consolas" panose="020B0609020204030204" pitchFamily="49" charset="0"/>
              </a:rPr>
              <a:t>   d e n t </a:t>
            </a:r>
            <a:r>
              <a:rPr lang="en-US" dirty="0" err="1">
                <a:latin typeface="Lucida Sans Typewriter" panose="020B0509030504030204" pitchFamily="49" charset="77"/>
                <a:cs typeface="Consolas" panose="020B0609020204030204" pitchFamily="49" charset="0"/>
              </a:rPr>
              <a:t>i</a:t>
            </a:r>
            <a:r>
              <a:rPr lang="en-US" dirty="0">
                <a:latin typeface="Lucida Sans Typewriter" panose="020B0509030504030204" pitchFamily="49" charset="77"/>
                <a:cs typeface="Consolas" panose="020B0609020204030204" pitchFamily="49" charset="0"/>
              </a:rPr>
              <a:t> t y</a:t>
            </a:r>
            <a:br>
              <a:rPr lang="en-US" dirty="0">
                <a:latin typeface="Lucida Sans Typewriter" panose="020B0509030504030204" pitchFamily="49" charset="77"/>
                <a:cs typeface="Consolas" panose="020B0609020204030204" pitchFamily="49" charset="0"/>
              </a:rPr>
            </a:br>
            <a:r>
              <a:rPr lang="en-US" dirty="0">
                <a:latin typeface="Lucida Sans Typewriter" panose="020B0509030504030204" pitchFamily="49" charset="77"/>
                <a:cs typeface="Consolas" panose="020B0609020204030204" pitchFamily="49" charset="0"/>
              </a:rPr>
              <a:t> s </a:t>
            </a:r>
            <a:r>
              <a:rPr lang="en-US" dirty="0" err="1">
                <a:latin typeface="Lucida Sans Typewriter" panose="020B0509030504030204" pitchFamily="49" charset="77"/>
                <a:cs typeface="Consolas" panose="020B0609020204030204" pitchFamily="49" charset="0"/>
              </a:rPr>
              <a:t>i</a:t>
            </a:r>
            <a:r>
              <a:rPr lang="en-US" dirty="0">
                <a:latin typeface="Lucida Sans Typewriter" panose="020B0509030504030204" pitchFamily="49" charset="77"/>
                <a:cs typeface="Consolas" panose="020B0609020204030204" pitchFamily="49" charset="0"/>
              </a:rPr>
              <a:t> m </a:t>
            </a:r>
            <a:r>
              <a:rPr lang="en-US" dirty="0" err="1">
                <a:latin typeface="Lucida Sans Typewriter" panose="020B0509030504030204" pitchFamily="49" charset="77"/>
                <a:cs typeface="Consolas" panose="020B0609020204030204" pitchFamily="49" charset="0"/>
              </a:rPr>
              <a:t>i</a:t>
            </a:r>
            <a:r>
              <a:rPr lang="en-US" dirty="0">
                <a:latin typeface="Lucida Sans Typewriter" panose="020B0509030504030204" pitchFamily="49" charset="77"/>
                <a:cs typeface="Consolas" panose="020B0609020204030204" pitchFamily="49" charset="0"/>
              </a:rPr>
              <a:t> l a r </a:t>
            </a:r>
            <a:r>
              <a:rPr lang="en-US" dirty="0" err="1">
                <a:latin typeface="Lucida Sans Typewriter" panose="020B0509030504030204" pitchFamily="49" charset="77"/>
                <a:cs typeface="Consolas" panose="020B0609020204030204" pitchFamily="49" charset="0"/>
              </a:rPr>
              <a:t>i</a:t>
            </a:r>
            <a:r>
              <a:rPr lang="en-US" dirty="0">
                <a:latin typeface="Lucida Sans Typewriter" panose="020B0509030504030204" pitchFamily="49" charset="77"/>
                <a:cs typeface="Consolas" panose="020B0609020204030204" pitchFamily="49" charset="0"/>
              </a:rPr>
              <a:t> t y</a:t>
            </a:r>
          </a:p>
          <a:p>
            <a:r>
              <a:rPr lang="en-US" dirty="0"/>
              <a:t>Note (</a:t>
            </a:r>
            <a:r>
              <a:rPr lang="en-US" dirty="0" err="1"/>
              <a:t>t,r</a:t>
            </a:r>
            <a:r>
              <a:rPr lang="en-US" dirty="0"/>
              <a:t>) “matched” but we moved diagonally and incurred a cost</a:t>
            </a:r>
          </a:p>
          <a:p>
            <a:r>
              <a:rPr lang="en-US" dirty="0"/>
              <a:t>Same for (</a:t>
            </a:r>
            <a:r>
              <a:rPr lang="en-US" dirty="0" err="1"/>
              <a:t>n,a</a:t>
            </a:r>
            <a:r>
              <a:rPr lang="en-US" dirty="0"/>
              <a:t>), (</a:t>
            </a:r>
            <a:r>
              <a:rPr lang="en-US" dirty="0" err="1"/>
              <a:t>e,l</a:t>
            </a:r>
            <a:r>
              <a:rPr lang="en-US" dirty="0"/>
              <a:t>), (</a:t>
            </a:r>
            <a:r>
              <a:rPr lang="en-US" dirty="0" err="1"/>
              <a:t>d,i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800" i="1" dirty="0"/>
              <a:t>From online calculator at: </a:t>
            </a:r>
            <a:r>
              <a:rPr lang="en-US" sz="2800" i="1" dirty="0">
                <a:hlinkClick r:id="rId2"/>
              </a:rPr>
              <a:t>http://www.let.rug.nl/~kleiweg/lev/</a:t>
            </a:r>
            <a:r>
              <a:rPr lang="en-US" sz="2800" i="1" dirty="0"/>
              <a:t> </a:t>
            </a:r>
            <a:br>
              <a:rPr lang="en-US" sz="2800" i="1" dirty="0"/>
            </a:br>
            <a:r>
              <a:rPr lang="en-US" sz="2800" i="1" dirty="0"/>
              <a:t>Try it!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D6B76A-8CB5-4F49-A586-73EA5F760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Larger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C4CCB-595E-CC44-8908-95FBBD462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6" descr="Calendar&#10;&#10;Description automatically generated">
            <a:extLst>
              <a:ext uri="{FF2B5EF4-FFF2-40B4-BE49-F238E27FC236}">
                <a16:creationId xmlns:a16="http://schemas.microsoft.com/office/drawing/2014/main" id="{6D718A75-4C0C-9444-89D2-32CA144CF1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33513"/>
            <a:ext cx="4633538" cy="5105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F3DE36-88F1-8447-B9E1-440C834EF261}"/>
                  </a:ext>
                </a:extLst>
              </p:cNvPr>
              <p:cNvSpPr txBox="1"/>
              <p:nvPr/>
            </p:nvSpPr>
            <p:spPr>
              <a:xfrm>
                <a:off x="8610600" y="1905000"/>
                <a:ext cx="1981200" cy="427746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sub>
                    </m:sSub>
                    <m:r>
                      <a:rPr 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=1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F3DE36-88F1-8447-B9E1-440C834EF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1905000"/>
                <a:ext cx="1981200" cy="427746"/>
              </a:xfrm>
              <a:prstGeom prst="rect">
                <a:avLst/>
              </a:prstGeom>
              <a:blipFill>
                <a:blip r:embed="rId4"/>
                <a:stretch>
                  <a:fillRect t="-5556" r="-1887" b="-13889"/>
                </a:stretch>
              </a:blipFill>
              <a:ln w="254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2648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9DB26-07CA-2D4E-A508-67C31E707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0CA9-AD91-4D49-9B56-FE94A406E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5B89F-5F35-5946-8985-592F1634C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90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Common Subsequence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25</a:t>
            </a:fld>
            <a:endParaRPr lang="en-US"/>
          </a:p>
        </p:txBody>
      </p:sp>
      <p:pic>
        <p:nvPicPr>
          <p:cNvPr id="1026" name="Picture 2" descr="http://www.astrochem.org/sci_img/dn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1382255"/>
            <a:ext cx="2883310" cy="3769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43000" y="1295400"/>
                <a:ext cx="58394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Given two sequences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𝑋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𝑌</m:t>
                    </m:r>
                  </m:oMath>
                </a14:m>
                <a:r>
                  <a:rPr lang="en-US" sz="2400" dirty="0"/>
                  <a:t>, find the length of their longest common subsequence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1295400"/>
                <a:ext cx="5839416" cy="830997"/>
              </a:xfrm>
              <a:prstGeom prst="rect">
                <a:avLst/>
              </a:prstGeom>
              <a:blipFill>
                <a:blip r:embed="rId3"/>
                <a:stretch>
                  <a:fillRect l="-1518" t="-4545" r="-1518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155291" y="2286000"/>
            <a:ext cx="28833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Example: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 = A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TCT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 = 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LCS = TCTA</a:t>
            </a:r>
          </a:p>
          <a:p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 = A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  C  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 =   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 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66801" y="5334000"/>
                <a:ext cx="5181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Brute force: Compare every subsequence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𝑋</m:t>
                    </m:r>
                  </m:oMath>
                </a14:m>
                <a:r>
                  <a:rPr lang="en-US" sz="2400" dirty="0"/>
                  <a:t> with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𝑌</m:t>
                    </m:r>
                  </m:oMath>
                </a14:m>
                <a:r>
                  <a:rPr lang="en-US" sz="2400" dirty="0"/>
                  <a:t>: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Ω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1" y="5334000"/>
                <a:ext cx="5181600" cy="830997"/>
              </a:xfrm>
              <a:prstGeom prst="rect">
                <a:avLst/>
              </a:prstGeom>
              <a:blipFill>
                <a:blip r:embed="rId4"/>
                <a:stretch>
                  <a:fillRect l="-1956" t="-6061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39BB9FE-A397-254A-8BEA-BD32545B24E0}"/>
              </a:ext>
            </a:extLst>
          </p:cNvPr>
          <p:cNvSpPr txBox="1"/>
          <p:nvPr/>
        </p:nvSpPr>
        <p:spPr>
          <a:xfrm>
            <a:off x="6261101" y="5461000"/>
            <a:ext cx="5333999" cy="113877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Applications other than bioinformatics?</a:t>
            </a:r>
          </a:p>
          <a:p>
            <a:r>
              <a:rPr lang="en-US" sz="2400" dirty="0"/>
              <a:t>Of course, Including version control!</a:t>
            </a:r>
          </a:p>
          <a:p>
            <a:r>
              <a:rPr lang="en-US" sz="2000" dirty="0">
                <a:hlinkClick r:id="rId5"/>
              </a:rPr>
              <a:t>http://cbx33.github.io/gitt/afterhours3-1.html</a:t>
            </a:r>
            <a:r>
              <a:rPr lang="en-US" sz="2000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CBF3CA-1CE1-0347-8943-724FE15EA2D6}"/>
              </a:ext>
            </a:extLst>
          </p:cNvPr>
          <p:cNvSpPr txBox="1"/>
          <p:nvPr/>
        </p:nvSpPr>
        <p:spPr>
          <a:xfrm>
            <a:off x="3657601" y="4132659"/>
            <a:ext cx="4190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Note this is an alignment where matched items are equal </a:t>
            </a:r>
          </a:p>
        </p:txBody>
      </p:sp>
    </p:spTree>
    <p:extLst>
      <p:ext uri="{BB962C8B-B14F-4D97-AF65-F5344CB8AC3E}">
        <p14:creationId xmlns:p14="http://schemas.microsoft.com/office/powerpoint/2010/main" val="305410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912178-9753-6442-B44C-886A12FD6F19}"/>
              </a:ext>
            </a:extLst>
          </p:cNvPr>
          <p:cNvSpPr/>
          <p:nvPr/>
        </p:nvSpPr>
        <p:spPr>
          <a:xfrm>
            <a:off x="1066800" y="3276600"/>
            <a:ext cx="7467600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059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Requires </a:t>
            </a:r>
            <a:r>
              <a:rPr lang="en-US" dirty="0">
                <a:solidFill>
                  <a:srgbClr val="FF33CC"/>
                </a:solidFill>
              </a:rPr>
              <a:t>Optimal Substructure</a:t>
            </a:r>
          </a:p>
          <a:p>
            <a:pPr lvl="1"/>
            <a:r>
              <a:rPr lang="en-US" dirty="0"/>
              <a:t>Solution to larger problem contains the solutions to smaller ones</a:t>
            </a:r>
          </a:p>
          <a:p>
            <a:r>
              <a:rPr lang="en-US" dirty="0"/>
              <a:t>Avoid extra work due to </a:t>
            </a:r>
            <a:r>
              <a:rPr lang="en-US" dirty="0">
                <a:solidFill>
                  <a:srgbClr val="FF33CC"/>
                </a:solidFill>
              </a:rPr>
              <a:t>overlapping subproblems</a:t>
            </a:r>
            <a:endParaRPr lang="en-US" dirty="0"/>
          </a:p>
          <a:p>
            <a:r>
              <a:rPr lang="en-US" dirty="0"/>
              <a:t>Idea: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the recursive structure of the problem</a:t>
            </a:r>
          </a:p>
          <a:p>
            <a:pPr lvl="2"/>
            <a:r>
              <a:rPr lang="en-US" dirty="0"/>
              <a:t>What is the “last thing” done?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Save the solution to each subproblem in memory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 a good order for solving subproblems</a:t>
            </a:r>
          </a:p>
          <a:p>
            <a:pPr lvl="2"/>
            <a:r>
              <a:rPr lang="en-US" dirty="0"/>
              <a:t>“Top Down”: Solve each recursively</a:t>
            </a:r>
          </a:p>
          <a:p>
            <a:pPr lvl="2"/>
            <a:r>
              <a:rPr lang="en-US" dirty="0"/>
              <a:t>“Bottom Up”: Iteratively solve smallest to largest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ED47AD-8B75-6D45-BC63-4A328FF28A8B}"/>
              </a:ext>
            </a:extLst>
          </p:cNvPr>
          <p:cNvSpPr txBox="1"/>
          <p:nvPr/>
        </p:nvSpPr>
        <p:spPr>
          <a:xfrm>
            <a:off x="8153400" y="5002034"/>
            <a:ext cx="3581400" cy="120032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Subproblems will be defined in same way as for edit distance: prefix strings</a:t>
            </a:r>
            <a:endParaRPr lang="en-US" sz="2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DF6EC8A-F2BB-694F-9A96-3CE6B98AE643}"/>
              </a:ext>
            </a:extLst>
          </p:cNvPr>
          <p:cNvCxnSpPr>
            <a:cxnSpLocks/>
          </p:cNvCxnSpPr>
          <p:nvPr/>
        </p:nvCxnSpPr>
        <p:spPr>
          <a:xfrm>
            <a:off x="8305800" y="4191000"/>
            <a:ext cx="609600" cy="811034"/>
          </a:xfrm>
          <a:prstGeom prst="straightConnector1">
            <a:avLst/>
          </a:prstGeom>
          <a:ln w="1016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474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Identify Recursive 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0005" y="957946"/>
                <a:ext cx="11392395" cy="187273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𝐿𝐶𝑆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/>
                  <a:t> length of the LCS for the first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 characters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𝑋</m:t>
                    </m:r>
                  </m:oMath>
                </a14:m>
                <a:r>
                  <a:rPr lang="en-US" sz="2400" dirty="0"/>
                  <a:t>, first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𝑗</m:t>
                    </m:r>
                  </m:oMath>
                </a14:m>
                <a:r>
                  <a:rPr lang="en-US" sz="2400" dirty="0"/>
                  <a:t> character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𝑌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Find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𝐿𝐶𝑆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𝑖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,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𝑗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FF33CC"/>
                    </a:solidFill>
                  </a:rPr>
                  <a:t>: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005" y="957946"/>
                <a:ext cx="11392395" cy="1872734"/>
              </a:xfrm>
              <a:blipFill>
                <a:blip r:embed="rId2"/>
                <a:stretch>
                  <a:fillRect l="-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58200" y="6492876"/>
            <a:ext cx="21336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26975" y="2196369"/>
            <a:ext cx="30031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X = A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TCT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GCG</a:t>
            </a:r>
            <a:r>
              <a:rPr lang="en-US" sz="2600" b="1" i="1" dirty="0">
                <a:solidFill>
                  <a:srgbClr val="0070C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</a:p>
          <a:p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Y =  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2600" b="1" i="1" dirty="0">
                <a:solidFill>
                  <a:srgbClr val="0070C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93063" y="3023688"/>
                <a:ext cx="51536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𝐿𝐶𝑆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𝐿𝐶𝑆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−1, </m:t>
                          </m:r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  <m:r>
                            <a:rPr lang="en-US" sz="2400" i="1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063" y="3023688"/>
                <a:ext cx="5153619" cy="461665"/>
              </a:xfrm>
              <a:prstGeom prst="rect">
                <a:avLst/>
              </a:prstGeom>
              <a:blipFill>
                <a:blip r:embed="rId3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289869" y="4828042"/>
                <a:ext cx="34772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𝐿𝐶𝑆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𝐿𝐶𝑆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  <m:r>
                          <a:rPr lang="en-US" sz="2400" i="1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869" y="4828042"/>
                <a:ext cx="3477219" cy="461665"/>
              </a:xfrm>
              <a:prstGeom prst="rect">
                <a:avLst/>
              </a:prstGeom>
              <a:blipFill>
                <a:blip r:embed="rId4"/>
                <a:stretch>
                  <a:fillRect l="-365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597256" y="2377589"/>
                <a:ext cx="300319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rgbClr val="00B050"/>
                    </a:solidFill>
                  </a:rPr>
                  <a:t>Case 1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=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𝑌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[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𝑗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256" y="2377589"/>
                <a:ext cx="3003194" cy="523220"/>
              </a:xfrm>
              <a:prstGeom prst="rect">
                <a:avLst/>
              </a:prstGeom>
              <a:blipFill>
                <a:blip r:embed="rId7"/>
                <a:stretch>
                  <a:fillRect l="-4219" t="-11905" r="-126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616990" y="3433465"/>
                <a:ext cx="300319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rgbClr val="0070C0"/>
                    </a:solidFill>
                  </a:rPr>
                  <a:t>Case 2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≠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𝑌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[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𝑗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990" y="3433465"/>
                <a:ext cx="3003194" cy="523220"/>
              </a:xfrm>
              <a:prstGeom prst="rect">
                <a:avLst/>
              </a:prstGeom>
              <a:blipFill>
                <a:blip r:embed="rId8"/>
                <a:stretch>
                  <a:fillRect l="-3782" t="-9302" r="-1261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521806" y="4788933"/>
                <a:ext cx="34772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𝐿𝐶𝑆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𝐿𝐶𝑆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−1,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806" y="4788933"/>
                <a:ext cx="3477219" cy="461665"/>
              </a:xfrm>
              <a:prstGeom prst="rect">
                <a:avLst/>
              </a:prstGeom>
              <a:blipFill>
                <a:blip r:embed="rId9"/>
                <a:stretch>
                  <a:fillRect l="-365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565972" y="5867401"/>
                <a:ext cx="19392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𝐿𝐶𝑆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972" y="5867401"/>
                <a:ext cx="1939229" cy="461665"/>
              </a:xfrm>
              <a:prstGeom prst="rect">
                <a:avLst/>
              </a:prstGeom>
              <a:blipFill>
                <a:blip r:embed="rId11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581401" y="5562601"/>
                <a:ext cx="69342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0</m:t>
                    </m:r>
                  </m:oMath>
                </a14:m>
                <a:r>
                  <a:rPr lang="en-US" sz="2400" i="1" dirty="0">
                    <a:latin typeface="Cambria Math"/>
                  </a:rPr>
                  <a:t> </a:t>
                </a:r>
                <a:r>
                  <a:rPr lang="en-US" sz="2400" dirty="0">
                    <a:latin typeface="Cambria Math"/>
                  </a:rPr>
                  <a:t>					</a:t>
                </a: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𝑖</m:t>
                    </m:r>
                    <m:r>
                      <a:rPr lang="en-US" sz="2400" i="1">
                        <a:latin typeface="Cambria Math"/>
                      </a:rPr>
                      <m:t>=0</m:t>
                    </m:r>
                  </m:oMath>
                </a14:m>
                <a:r>
                  <a:rPr lang="en-US" sz="2400" dirty="0">
                    <a:latin typeface="Cambria Math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𝑗</m:t>
                    </m:r>
                    <m:r>
                      <a:rPr lang="en-US" sz="2400" i="1">
                        <a:latin typeface="Cambria Math"/>
                      </a:rPr>
                      <m:t>=0</m:t>
                    </m:r>
                  </m:oMath>
                </a14:m>
                <a:r>
                  <a:rPr lang="en-US" sz="2400" dirty="0">
                    <a:latin typeface="Cambria Math"/>
                  </a:rPr>
                  <a:t> </a:t>
                </a:r>
                <a:endParaRPr lang="en-US" sz="240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/>
                      </a:rPr>
                      <m:t>𝐿𝐶𝑆</m:t>
                    </m:r>
                    <m:d>
                      <m:d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−1,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sz="2400" i="1">
                        <a:solidFill>
                          <a:srgbClr val="00B05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 </a:t>
                </a:r>
                <a:r>
                  <a:rPr lang="en-US" sz="2400" dirty="0"/>
                  <a:t>		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𝑌</m:t>
                    </m:r>
                    <m:r>
                      <a:rPr lang="en-US" sz="2400" i="1">
                        <a:latin typeface="Cambria Math"/>
                      </a:rPr>
                      <m:t>[</m:t>
                    </m:r>
                    <m:r>
                      <a:rPr lang="en-US" sz="2400" i="1">
                        <a:latin typeface="Cambria Math"/>
                      </a:rPr>
                      <m:t>𝑗</m:t>
                    </m:r>
                    <m:r>
                      <a:rPr lang="en-US" sz="2400" i="1">
                        <a:latin typeface="Cambria Math"/>
                      </a:rPr>
                      <m:t>]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70C0"/>
                            </a:solidFill>
                            <a:latin typeface="Cambria Math"/>
                          </a:rPr>
                          <m:t>max</m:t>
                        </m:r>
                      </m:fName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𝐿𝐶𝑆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𝐿𝐶𝑆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−1,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/>
                  <a:t> 	otherwise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1" y="5562601"/>
                <a:ext cx="6934200" cy="1200329"/>
              </a:xfrm>
              <a:prstGeom prst="rect">
                <a:avLst/>
              </a:prstGeom>
              <a:blipFill>
                <a:blip r:embed="rId12"/>
                <a:stretch>
                  <a:fillRect l="-183" t="-4167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Left Brace 15"/>
          <p:cNvSpPr/>
          <p:nvPr/>
        </p:nvSpPr>
        <p:spPr>
          <a:xfrm>
            <a:off x="3352800" y="5562601"/>
            <a:ext cx="304800" cy="1143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674486" y="5410200"/>
            <a:ext cx="84601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6AB6A45-3814-2341-A134-F42B50997EAC}"/>
              </a:ext>
            </a:extLst>
          </p:cNvPr>
          <p:cNvSpPr txBox="1"/>
          <p:nvPr/>
        </p:nvSpPr>
        <p:spPr>
          <a:xfrm>
            <a:off x="6521806" y="3966866"/>
            <a:ext cx="30031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X = A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TCT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2600" i="1" dirty="0">
                <a:solidFill>
                  <a:srgbClr val="0070C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2600" b="1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  <a:p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Y =  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2600" b="1" i="1" dirty="0">
                <a:solidFill>
                  <a:srgbClr val="0070C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639388-7D63-DC4F-A0A0-A23F1BCDA92E}"/>
              </a:ext>
            </a:extLst>
          </p:cNvPr>
          <p:cNvSpPr txBox="1"/>
          <p:nvPr/>
        </p:nvSpPr>
        <p:spPr>
          <a:xfrm>
            <a:off x="2289869" y="3966866"/>
            <a:ext cx="30031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X = A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TCT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GCG</a:t>
            </a:r>
            <a:r>
              <a:rPr lang="en-US" sz="2600" b="1" i="1" dirty="0">
                <a:solidFill>
                  <a:srgbClr val="0070C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  <a:p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Y =  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600" i="1" dirty="0">
                <a:solidFill>
                  <a:srgbClr val="0070C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2600" b="1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3698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3" grpId="0"/>
      <p:bldP spid="14" grpId="0"/>
      <p:bldP spid="15" grpId="0"/>
      <p:bldP spid="16" grpId="0" animBg="1"/>
      <p:bldP spid="19" grpId="0"/>
      <p:bldP spid="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912178-9753-6442-B44C-886A12FD6F19}"/>
              </a:ext>
            </a:extLst>
          </p:cNvPr>
          <p:cNvSpPr/>
          <p:nvPr/>
        </p:nvSpPr>
        <p:spPr>
          <a:xfrm>
            <a:off x="1066800" y="4191000"/>
            <a:ext cx="78486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4906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Requires </a:t>
            </a:r>
            <a:r>
              <a:rPr lang="en-US" dirty="0">
                <a:solidFill>
                  <a:srgbClr val="FF33CC"/>
                </a:solidFill>
              </a:rPr>
              <a:t>Optimal Substructure</a:t>
            </a:r>
          </a:p>
          <a:p>
            <a:pPr lvl="1"/>
            <a:r>
              <a:rPr lang="en-US" dirty="0"/>
              <a:t>Solution to larger problem contains the solutions to smaller ones</a:t>
            </a:r>
          </a:p>
          <a:p>
            <a:r>
              <a:rPr lang="en-US" dirty="0"/>
              <a:t>Avoid extra work due to </a:t>
            </a:r>
            <a:r>
              <a:rPr lang="en-US" dirty="0">
                <a:solidFill>
                  <a:srgbClr val="FF33CC"/>
                </a:solidFill>
              </a:rPr>
              <a:t>overlapping subproblems</a:t>
            </a:r>
            <a:endParaRPr lang="en-US" dirty="0"/>
          </a:p>
          <a:p>
            <a:r>
              <a:rPr lang="en-US" dirty="0"/>
              <a:t>Idea: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the recursive structure of the problem</a:t>
            </a:r>
          </a:p>
          <a:p>
            <a:pPr lvl="2"/>
            <a:r>
              <a:rPr lang="en-US" dirty="0"/>
              <a:t>What is the “last thing” done?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Save the solution to each subproblem in memory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 a good order for solving subproblems</a:t>
            </a:r>
          </a:p>
          <a:p>
            <a:pPr lvl="2"/>
            <a:r>
              <a:rPr lang="en-US" dirty="0"/>
              <a:t>“Top Down”: Solve each recursively</a:t>
            </a:r>
          </a:p>
          <a:p>
            <a:pPr lvl="2"/>
            <a:r>
              <a:rPr lang="en-US" dirty="0"/>
              <a:t>“Bottom Up”: Iteratively solve smallest to largest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92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Identify Recursive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58200" y="6492876"/>
            <a:ext cx="21336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29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595674" y="2961945"/>
                <a:ext cx="51536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𝐿𝐶𝑆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𝐿𝐶𝑆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−1, </m:t>
                          </m:r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  <m:r>
                            <a:rPr lang="en-US" sz="2400" i="1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674" y="2961945"/>
                <a:ext cx="5153619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471515" y="4802832"/>
                <a:ext cx="34772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𝐿𝐶𝑆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𝐿𝐶𝑆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  <m:r>
                          <a:rPr lang="en-US" sz="2400" i="1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1515" y="4802832"/>
                <a:ext cx="3477219" cy="461665"/>
              </a:xfrm>
              <a:prstGeom prst="rect">
                <a:avLst/>
              </a:prstGeom>
              <a:blipFill>
                <a:blip r:embed="rId3"/>
                <a:stretch>
                  <a:fillRect l="-365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597256" y="2377589"/>
                <a:ext cx="300319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rgbClr val="00B050"/>
                    </a:solidFill>
                  </a:rPr>
                  <a:t>Case 1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=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𝑌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[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𝑗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256" y="2377589"/>
                <a:ext cx="3003194" cy="523220"/>
              </a:xfrm>
              <a:prstGeom prst="rect">
                <a:avLst/>
              </a:prstGeom>
              <a:blipFill>
                <a:blip r:embed="rId7"/>
                <a:stretch>
                  <a:fillRect l="-4219" t="-11905" r="-126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616990" y="3433465"/>
                <a:ext cx="300319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rgbClr val="0070C0"/>
                    </a:solidFill>
                  </a:rPr>
                  <a:t>Case 2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≠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𝑌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[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𝑗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990" y="3433465"/>
                <a:ext cx="3003194" cy="523220"/>
              </a:xfrm>
              <a:prstGeom prst="rect">
                <a:avLst/>
              </a:prstGeom>
              <a:blipFill>
                <a:blip r:embed="rId8"/>
                <a:stretch>
                  <a:fillRect l="-3782" t="-9302" r="-1261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844179" y="4802831"/>
                <a:ext cx="34772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𝐿𝐶𝑆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𝐿𝐶𝑆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−1,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179" y="4802831"/>
                <a:ext cx="3477219" cy="461665"/>
              </a:xfrm>
              <a:prstGeom prst="rect">
                <a:avLst/>
              </a:prstGeom>
              <a:blipFill>
                <a:blip r:embed="rId9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565972" y="5867401"/>
                <a:ext cx="19392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𝐿𝐶𝑆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972" y="5867401"/>
                <a:ext cx="1939229" cy="461665"/>
              </a:xfrm>
              <a:prstGeom prst="rect">
                <a:avLst/>
              </a:prstGeom>
              <a:blipFill>
                <a:blip r:embed="rId11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581401" y="5562601"/>
                <a:ext cx="69342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0</m:t>
                    </m:r>
                  </m:oMath>
                </a14:m>
                <a:r>
                  <a:rPr lang="en-US" sz="2400" i="1" dirty="0">
                    <a:latin typeface="Cambria Math"/>
                  </a:rPr>
                  <a:t> </a:t>
                </a:r>
                <a:r>
                  <a:rPr lang="en-US" sz="2400" dirty="0">
                    <a:latin typeface="Cambria Math"/>
                  </a:rPr>
                  <a:t>					</a:t>
                </a: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𝑖</m:t>
                    </m:r>
                    <m:r>
                      <a:rPr lang="en-US" sz="2400" i="1">
                        <a:latin typeface="Cambria Math"/>
                      </a:rPr>
                      <m:t>=0</m:t>
                    </m:r>
                  </m:oMath>
                </a14:m>
                <a:r>
                  <a:rPr lang="en-US" sz="2400" dirty="0">
                    <a:latin typeface="Cambria Math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𝑗</m:t>
                    </m:r>
                    <m:r>
                      <a:rPr lang="en-US" sz="2400" i="1">
                        <a:latin typeface="Cambria Math"/>
                      </a:rPr>
                      <m:t>=0</m:t>
                    </m:r>
                  </m:oMath>
                </a14:m>
                <a:r>
                  <a:rPr lang="en-US" sz="2400" dirty="0">
                    <a:latin typeface="Cambria Math"/>
                  </a:rPr>
                  <a:t> </a:t>
                </a:r>
                <a:endParaRPr lang="en-US" sz="240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/>
                      </a:rPr>
                      <m:t>𝐿𝐶𝑆</m:t>
                    </m:r>
                    <m:d>
                      <m:d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−1,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sz="2400" i="1">
                        <a:solidFill>
                          <a:srgbClr val="00B05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 </a:t>
                </a:r>
                <a:r>
                  <a:rPr lang="en-US" sz="2400" dirty="0"/>
                  <a:t>		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𝑌</m:t>
                    </m:r>
                    <m:r>
                      <a:rPr lang="en-US" sz="2400" i="1">
                        <a:latin typeface="Cambria Math"/>
                      </a:rPr>
                      <m:t>[</m:t>
                    </m:r>
                    <m:r>
                      <a:rPr lang="en-US" sz="2400" i="1">
                        <a:latin typeface="Cambria Math"/>
                      </a:rPr>
                      <m:t>𝑗</m:t>
                    </m:r>
                    <m:r>
                      <a:rPr lang="en-US" sz="2400" i="1">
                        <a:latin typeface="Cambria Math"/>
                      </a:rPr>
                      <m:t>]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70C0"/>
                            </a:solidFill>
                            <a:latin typeface="Cambria Math"/>
                          </a:rPr>
                          <m:t>max</m:t>
                        </m:r>
                      </m:fName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𝐿𝐶𝑆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𝐿𝐶𝑆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−1,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/>
                  <a:t> 	otherwise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1" y="5562601"/>
                <a:ext cx="6934200" cy="1200329"/>
              </a:xfrm>
              <a:prstGeom prst="rect">
                <a:avLst/>
              </a:prstGeom>
              <a:blipFill>
                <a:blip r:embed="rId12"/>
                <a:stretch>
                  <a:fillRect l="-183" t="-4167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Left Brace 15"/>
          <p:cNvSpPr/>
          <p:nvPr/>
        </p:nvSpPr>
        <p:spPr>
          <a:xfrm>
            <a:off x="3352800" y="5562601"/>
            <a:ext cx="304800" cy="1143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674486" y="5410200"/>
            <a:ext cx="84601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12246" y="6488668"/>
            <a:ext cx="142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Save to M[</a:t>
            </a:r>
            <a:r>
              <a:rPr lang="en-US" dirty="0" err="1">
                <a:solidFill>
                  <a:srgbClr val="FF0000"/>
                </a:solidFill>
              </a:rPr>
              <a:t>i,j</a:t>
            </a:r>
            <a:r>
              <a:rPr lang="en-US" dirty="0">
                <a:solidFill>
                  <a:srgbClr val="FF0000"/>
                </a:solidFill>
              </a:rPr>
              <a:t>]</a:t>
            </a:r>
          </a:p>
        </p:txBody>
      </p:sp>
      <p:cxnSp>
        <p:nvCxnSpPr>
          <p:cNvPr id="19" name="Straight Arrow Connector 18"/>
          <p:cNvCxnSpPr>
            <a:stCxn id="17" idx="0"/>
          </p:cNvCxnSpPr>
          <p:nvPr/>
        </p:nvCxnSpPr>
        <p:spPr>
          <a:xfrm flipV="1">
            <a:off x="2322377" y="6248326"/>
            <a:ext cx="2404" cy="24034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98985" y="5511437"/>
            <a:ext cx="1773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Read from M[</a:t>
            </a:r>
            <a:r>
              <a:rPr lang="en-US" dirty="0" err="1">
                <a:solidFill>
                  <a:srgbClr val="FF0000"/>
                </a:solidFill>
              </a:rPr>
              <a:t>i,j</a:t>
            </a:r>
            <a:r>
              <a:rPr lang="en-US" dirty="0">
                <a:solidFill>
                  <a:srgbClr val="FF0000"/>
                </a:solidFill>
              </a:rPr>
              <a:t>] </a:t>
            </a:r>
          </a:p>
          <a:p>
            <a:r>
              <a:rPr lang="en-US" dirty="0">
                <a:solidFill>
                  <a:srgbClr val="FF0000"/>
                </a:solidFill>
              </a:rPr>
              <a:t>if present</a:t>
            </a:r>
          </a:p>
        </p:txBody>
      </p:sp>
      <p:cxnSp>
        <p:nvCxnSpPr>
          <p:cNvPr id="21" name="Straight Arrow Connector 20"/>
          <p:cNvCxnSpPr>
            <a:stCxn id="20" idx="1"/>
          </p:cNvCxnSpPr>
          <p:nvPr/>
        </p:nvCxnSpPr>
        <p:spPr>
          <a:xfrm flipH="1">
            <a:off x="5819182" y="5834602"/>
            <a:ext cx="579803" cy="26363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2"/>
          </p:cNvCxnSpPr>
          <p:nvPr/>
        </p:nvCxnSpPr>
        <p:spPr>
          <a:xfrm flipH="1">
            <a:off x="7048502" y="6157767"/>
            <a:ext cx="237233" cy="21073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2AB7A15F-D2C4-404A-9EE7-41664A7041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005" y="957946"/>
                <a:ext cx="11392395" cy="187273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𝐿𝐶𝑆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/>
                  <a:t> length of the LCS for the first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 characters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𝑋</m:t>
                    </m:r>
                  </m:oMath>
                </a14:m>
                <a:r>
                  <a:rPr lang="en-US" sz="2400" dirty="0"/>
                  <a:t>, first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𝑗</m:t>
                    </m:r>
                  </m:oMath>
                </a14:m>
                <a:r>
                  <a:rPr lang="en-US" sz="2400" dirty="0"/>
                  <a:t> character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𝑌</m:t>
                    </m:r>
                  </m:oMath>
                </a14:m>
                <a:endParaRPr lang="en-US" sz="2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dirty="0"/>
                  <a:t>Find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𝐿𝐶𝑆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𝑖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,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𝑗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FF33CC"/>
                    </a:solidFill>
                  </a:rPr>
                  <a:t>:</a:t>
                </a:r>
                <a:endParaRPr lang="en-US" sz="2400" dirty="0"/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2AB7A15F-D2C4-404A-9EE7-41664A704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05" y="957946"/>
                <a:ext cx="11392395" cy="1872734"/>
              </a:xfrm>
              <a:prstGeom prst="rect">
                <a:avLst/>
              </a:prstGeom>
              <a:blipFill>
                <a:blip r:embed="rId13"/>
                <a:stretch>
                  <a:fillRect l="-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87D435CD-C790-1E4D-9C57-D4FB8FF3C2B8}"/>
              </a:ext>
            </a:extLst>
          </p:cNvPr>
          <p:cNvSpPr txBox="1"/>
          <p:nvPr/>
        </p:nvSpPr>
        <p:spPr>
          <a:xfrm>
            <a:off x="5983693" y="2176302"/>
            <a:ext cx="30031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X = A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TCT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GCG</a:t>
            </a:r>
            <a:r>
              <a:rPr lang="en-US" sz="2600" b="1" i="1" dirty="0">
                <a:solidFill>
                  <a:srgbClr val="0070C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</a:p>
          <a:p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Y =  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2600" b="1" i="1" dirty="0">
                <a:solidFill>
                  <a:srgbClr val="0070C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EB59C1-B61F-0B42-91D9-E4519EF096A7}"/>
              </a:ext>
            </a:extLst>
          </p:cNvPr>
          <p:cNvSpPr txBox="1"/>
          <p:nvPr/>
        </p:nvSpPr>
        <p:spPr>
          <a:xfrm>
            <a:off x="2471515" y="3955198"/>
            <a:ext cx="30031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X = A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TCT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GCG</a:t>
            </a:r>
            <a:r>
              <a:rPr lang="en-US" sz="2600" b="1" i="1" dirty="0">
                <a:solidFill>
                  <a:srgbClr val="0070C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  <a:p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Y =  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600" i="1" dirty="0">
                <a:solidFill>
                  <a:srgbClr val="0070C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2600" b="1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5AB9B2-5859-9347-8D28-8AD71F1F6C06}"/>
              </a:ext>
            </a:extLst>
          </p:cNvPr>
          <p:cNvSpPr txBox="1"/>
          <p:nvPr/>
        </p:nvSpPr>
        <p:spPr>
          <a:xfrm>
            <a:off x="6803259" y="3955198"/>
            <a:ext cx="30031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X = A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TCT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2600" i="1" dirty="0">
                <a:solidFill>
                  <a:srgbClr val="0070C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2600" b="1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  <a:p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Y =  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2600" b="1" i="1" dirty="0">
                <a:solidFill>
                  <a:srgbClr val="0070C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35905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3" grpId="0"/>
      <p:bldP spid="27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7DE98-BB60-2D4F-91D1-19213D7A2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966D7-63C1-A846-A7CE-8D6D45174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599"/>
            <a:ext cx="10591800" cy="2400797"/>
          </a:xfrm>
        </p:spPr>
        <p:txBody>
          <a:bodyPr anchor="t" anchorCtr="0"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How could we define the </a:t>
            </a:r>
            <a:r>
              <a:rPr lang="en-US" i="1" dirty="0"/>
              <a:t>similarity</a:t>
            </a:r>
            <a:r>
              <a:rPr lang="en-US" dirty="0"/>
              <a:t> of two strings?</a:t>
            </a:r>
          </a:p>
          <a:p>
            <a:r>
              <a:rPr lang="en-US" dirty="0"/>
              <a:t>Maybe character-by-character, showing places there’s an “issue”?</a:t>
            </a:r>
          </a:p>
          <a:p>
            <a:r>
              <a:rPr lang="en-US" dirty="0"/>
              <a:t>This is the idea of an </a:t>
            </a:r>
            <a:r>
              <a:rPr lang="en-US" b="1" i="1" dirty="0">
                <a:solidFill>
                  <a:schemeClr val="accent1"/>
                </a:solidFill>
              </a:rPr>
              <a:t>alignment</a:t>
            </a:r>
          </a:p>
          <a:p>
            <a:pPr lvl="1"/>
            <a:r>
              <a:rPr lang="en-US" dirty="0"/>
              <a:t>Mismatched characters, insertions or deletions (gaps)</a:t>
            </a:r>
          </a:p>
          <a:p>
            <a:r>
              <a:rPr lang="en-US" dirty="0"/>
              <a:t>Example:  </a:t>
            </a:r>
            <a:r>
              <a:rPr lang="en-US" i="1" dirty="0" err="1"/>
              <a:t>ocurrance</a:t>
            </a:r>
            <a:r>
              <a:rPr lang="en-US" dirty="0"/>
              <a:t> vs. </a:t>
            </a:r>
            <a:r>
              <a:rPr lang="en-US" i="1" dirty="0"/>
              <a:t>occurrence.   </a:t>
            </a:r>
            <a:r>
              <a:rPr lang="en-US" dirty="0"/>
              <a:t>Three possible alignments are: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B8703-F805-4944-A88D-2CFC3339B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B6D8DF-1CF3-C045-B020-E4C3782582B4}"/>
              </a:ext>
            </a:extLst>
          </p:cNvPr>
          <p:cNvSpPr txBox="1"/>
          <p:nvPr/>
        </p:nvSpPr>
        <p:spPr>
          <a:xfrm>
            <a:off x="1663700" y="4749748"/>
            <a:ext cx="2764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6 mismatches, 1 gap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4E647D-22FD-D240-B68E-D4DEFD07F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568657"/>
              </p:ext>
            </p:extLst>
          </p:nvPr>
        </p:nvGraphicFramePr>
        <p:xfrm>
          <a:off x="792370" y="3835348"/>
          <a:ext cx="4953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3976088818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393568627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34915166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96048924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81366872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64864484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7208212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734782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908391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647105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69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70055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8B71030-D203-2B4A-BA6D-BA94FDB81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454896"/>
              </p:ext>
            </p:extLst>
          </p:nvPr>
        </p:nvGraphicFramePr>
        <p:xfrm>
          <a:off x="6477000" y="3835348"/>
          <a:ext cx="4953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3976088818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393568627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34915166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96048924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81366872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64864484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7208212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734782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908391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647105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69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770055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E520A47-38B9-1544-839E-0A3E15C6528F}"/>
              </a:ext>
            </a:extLst>
          </p:cNvPr>
          <p:cNvSpPr txBox="1"/>
          <p:nvPr/>
        </p:nvSpPr>
        <p:spPr>
          <a:xfrm>
            <a:off x="7571230" y="4812699"/>
            <a:ext cx="2485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 mismatch, 1 gap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A92CDE-00B2-C344-BCDC-DE34EA86DB03}"/>
              </a:ext>
            </a:extLst>
          </p:cNvPr>
          <p:cNvSpPr txBox="1"/>
          <p:nvPr/>
        </p:nvSpPr>
        <p:spPr>
          <a:xfrm>
            <a:off x="4713730" y="6280378"/>
            <a:ext cx="2886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 mismatches, 3 gaps</a:t>
            </a:r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BB42F119-9296-5F42-8BE8-0F122DE04B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452921"/>
              </p:ext>
            </p:extLst>
          </p:nvPr>
        </p:nvGraphicFramePr>
        <p:xfrm>
          <a:off x="3619500" y="5365978"/>
          <a:ext cx="511810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282">
                  <a:extLst>
                    <a:ext uri="{9D8B030D-6E8A-4147-A177-3AD203B41FA5}">
                      <a16:colId xmlns:a16="http://schemas.microsoft.com/office/drawing/2014/main" val="3976088818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2393568627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3349151664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1960489245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813668723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1648644845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472082126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473478203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19083914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647105937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1315976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69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7700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30351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912178-9753-6442-B44C-886A12FD6F19}"/>
              </a:ext>
            </a:extLst>
          </p:cNvPr>
          <p:cNvSpPr/>
          <p:nvPr/>
        </p:nvSpPr>
        <p:spPr>
          <a:xfrm>
            <a:off x="1066800" y="4648200"/>
            <a:ext cx="7543800" cy="1295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Requires </a:t>
            </a:r>
            <a:r>
              <a:rPr lang="en-US" dirty="0">
                <a:solidFill>
                  <a:srgbClr val="FF33CC"/>
                </a:solidFill>
              </a:rPr>
              <a:t>Optimal Substructure</a:t>
            </a:r>
          </a:p>
          <a:p>
            <a:pPr lvl="1"/>
            <a:r>
              <a:rPr lang="en-US" dirty="0"/>
              <a:t>Solution to larger problem contains the solutions to smaller ones</a:t>
            </a:r>
          </a:p>
          <a:p>
            <a:r>
              <a:rPr lang="en-US" dirty="0"/>
              <a:t>Avoid extra work due to </a:t>
            </a:r>
            <a:r>
              <a:rPr lang="en-US" dirty="0">
                <a:solidFill>
                  <a:srgbClr val="FF33CC"/>
                </a:solidFill>
              </a:rPr>
              <a:t>overlapping subproblems</a:t>
            </a:r>
            <a:endParaRPr lang="en-US" dirty="0"/>
          </a:p>
          <a:p>
            <a:r>
              <a:rPr lang="en-US" dirty="0"/>
              <a:t>Idea: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the recursive structure of the problem</a:t>
            </a:r>
          </a:p>
          <a:p>
            <a:pPr lvl="2"/>
            <a:r>
              <a:rPr lang="en-US" dirty="0"/>
              <a:t>What is the “last thing” done?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Save the solution to each subproblem in memory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 a good order for solving subproblems</a:t>
            </a:r>
          </a:p>
          <a:p>
            <a:pPr lvl="2"/>
            <a:r>
              <a:rPr lang="en-US" dirty="0"/>
              <a:t>“Top Down”: Solve each recursively</a:t>
            </a:r>
          </a:p>
          <a:p>
            <a:pPr lvl="2"/>
            <a:r>
              <a:rPr lang="en-US" dirty="0"/>
              <a:t>“Bottom Up”: Iteratively solve smallest to largest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201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Solve in a Good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31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565971" y="1143001"/>
            <a:ext cx="8949630" cy="1200329"/>
            <a:chOff x="41971" y="5562600"/>
            <a:chExt cx="8949630" cy="1200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1971" y="5867400"/>
                  <a:ext cx="19392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𝐿𝐶𝑆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71" y="5867400"/>
                  <a:ext cx="1939229" cy="46166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057401" y="5562600"/>
                  <a:ext cx="6934200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0</m:t>
                      </m:r>
                    </m:oMath>
                  </a14:m>
                  <a:r>
                    <a:rPr lang="en-US" sz="2400" i="1" dirty="0">
                      <a:latin typeface="Cambria Math"/>
                    </a:rPr>
                    <a:t> </a:t>
                  </a:r>
                  <a:r>
                    <a:rPr lang="en-US" sz="2400" dirty="0">
                      <a:latin typeface="Cambria Math"/>
                    </a:rPr>
                    <a:t>					</a:t>
                  </a:r>
                  <a:r>
                    <a:rPr lang="en-US" sz="2400" dirty="0"/>
                    <a:t>if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𝑖</m:t>
                      </m:r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a14:m>
                  <a:r>
                    <a:rPr lang="en-US" sz="2400" dirty="0">
                      <a:latin typeface="Cambria Math"/>
                    </a:rPr>
                    <a:t> or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𝑗</m:t>
                      </m:r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a14:m>
                  <a:r>
                    <a:rPr lang="en-US" sz="2400" dirty="0">
                      <a:latin typeface="Cambria Math"/>
                    </a:rPr>
                    <a:t> </a:t>
                  </a:r>
                  <a:endParaRPr lang="en-US" sz="2400" i="1" dirty="0">
                    <a:latin typeface="Cambria Math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𝐿𝐶𝑆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−1,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+1</m:t>
                      </m:r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</a:rPr>
                    <a:t> 	</a:t>
                  </a:r>
                  <a:r>
                    <a:rPr lang="en-US" sz="2400" dirty="0"/>
                    <a:t>	if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𝑌</m:t>
                      </m:r>
                      <m:r>
                        <a:rPr lang="en-US" sz="2400" i="1">
                          <a:latin typeface="Cambria Math"/>
                        </a:rPr>
                        <m:t>[</m:t>
                      </m:r>
                      <m:r>
                        <a:rPr lang="en-US" sz="2400" i="1">
                          <a:latin typeface="Cambria Math"/>
                        </a:rPr>
                        <m:t>𝑗</m:t>
                      </m:r>
                      <m:r>
                        <a:rPr lang="en-US" sz="2400" i="1">
                          <a:latin typeface="Cambria Math"/>
                        </a:rPr>
                        <m:t>]</m:t>
                      </m:r>
                    </m:oMath>
                  </a14:m>
                  <a:endParaRPr lang="en-US" sz="2400" dirty="0"/>
                </a:p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max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𝐿𝐶𝑆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𝐿𝐶𝑆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a14:m>
                  <a:r>
                    <a:rPr lang="en-US" sz="2400" dirty="0"/>
                    <a:t> 	otherwise</a:t>
                  </a: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1" y="5562600"/>
                  <a:ext cx="6934200" cy="120032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64" t="-5102"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Left Brace 12"/>
            <p:cNvSpPr/>
            <p:nvPr/>
          </p:nvSpPr>
          <p:spPr>
            <a:xfrm>
              <a:off x="1828800" y="5562601"/>
              <a:ext cx="304800" cy="1143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352800" y="31242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632447" y="2514600"/>
                <a:ext cx="6295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𝑋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447" y="2514600"/>
                <a:ext cx="62953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339229" y="2514600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229" y="2514600"/>
                <a:ext cx="38568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029712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712" y="2514600"/>
                <a:ext cx="3804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791200" y="2514600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514600"/>
                <a:ext cx="38555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848754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754" y="2514600"/>
                <a:ext cx="3804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668012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012" y="2514600"/>
                <a:ext cx="3804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414766" y="2514600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766" y="2514600"/>
                <a:ext cx="39356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153401" y="2514600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1" y="2514600"/>
                <a:ext cx="38568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343401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1" y="2754868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033884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884" y="2754868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795373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373" y="2754868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852926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926" y="2754868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672184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184" y="2754868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418938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938" y="2754868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157573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7573" y="2754868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571958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958" y="2754868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 rot="2253684">
                <a:off x="2105711" y="2873382"/>
                <a:ext cx="619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𝑌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53684">
                <a:off x="2105711" y="2873382"/>
                <a:ext cx="61991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86996" y="3131569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3131569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986996" y="3516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3516868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986996" y="422600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4226004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986995" y="4595336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5" y="4595336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986996" y="49646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4964668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986996" y="5334000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5334000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992470" y="385667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470" y="3856672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590802" y="35052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3505200"/>
                <a:ext cx="380489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590801" y="4214336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1" y="4214336"/>
                <a:ext cx="38555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590801" y="4583668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1" y="4583668"/>
                <a:ext cx="385683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590802" y="49530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4953000"/>
                <a:ext cx="3804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590802" y="5322332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5322332"/>
                <a:ext cx="385683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596276" y="3845004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276" y="3845004"/>
                <a:ext cx="393569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752600" y="5943601"/>
                <a:ext cx="827636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To fill in cell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𝑖</m:t>
                    </m:r>
                    <m:r>
                      <a:rPr lang="en-US" sz="2400" i="1">
                        <a:latin typeface="Cambria Math"/>
                      </a:rPr>
                      <m:t>,</m:t>
                    </m:r>
                    <m:r>
                      <a:rPr lang="en-US" sz="2400" i="1">
                        <a:latin typeface="Cambria Math"/>
                      </a:rPr>
                      <m:t>𝑗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we need cells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−1,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  <m:r>
                          <a:rPr lang="en-US" sz="2400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−1,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,(</m:t>
                    </m:r>
                    <m:r>
                      <a:rPr lang="en-US" sz="2400" i="1">
                        <a:latin typeface="Cambria Math"/>
                      </a:rPr>
                      <m:t>𝑖</m:t>
                    </m:r>
                    <m:r>
                      <a:rPr lang="en-US" sz="2400" i="1">
                        <a:latin typeface="Cambria Math"/>
                      </a:rPr>
                      <m:t>,</m:t>
                    </m:r>
                    <m:r>
                      <a:rPr lang="en-US" sz="2400" i="1">
                        <a:latin typeface="Cambria Math"/>
                      </a:rPr>
                      <m:t>𝑗</m:t>
                    </m:r>
                    <m:r>
                      <a:rPr lang="en-US" sz="2400" i="1">
                        <a:latin typeface="Cambria Math"/>
                      </a:rPr>
                      <m:t>−1)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Fill from Top-&gt;Bottom, Left-&gt;Right (with any preference)</a:t>
                </a: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5943601"/>
                <a:ext cx="8276368" cy="830997"/>
              </a:xfrm>
              <a:prstGeom prst="rect">
                <a:avLst/>
              </a:prstGeom>
              <a:blipFill>
                <a:blip r:embed="rId29"/>
                <a:stretch>
                  <a:fillRect l="-1072" t="-4615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48965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Number Placeholder 5">
            <a:extLst>
              <a:ext uri="{FF2B5EF4-FFF2-40B4-BE49-F238E27FC236}">
                <a16:creationId xmlns:a16="http://schemas.microsoft.com/office/drawing/2014/main" id="{F5D26923-A817-4B4C-A6FB-280A9CDE5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C4BCF8D-410F-7843-A46F-C1010D10C209}" type="slidenum">
              <a:rPr lang="en-US" altLang="en-US" sz="1400">
                <a:latin typeface="Arial" panose="020B0604020202020204" pitchFamily="34" charset="0"/>
              </a:rPr>
              <a:pPr/>
              <a:t>32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8D45AF4E-B398-6943-BACE-9361EA956450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438400" y="0"/>
            <a:ext cx="7924800" cy="1143000"/>
          </a:xfrm>
        </p:spPr>
        <p:txBody>
          <a:bodyPr/>
          <a:lstStyle/>
          <a:p>
            <a:pPr algn="ctr"/>
            <a:r>
              <a:rPr lang="en-US" altLang="en-US">
                <a:ea typeface="ＭＳ Ｐゴシック" panose="020B0600070205080204" pitchFamily="34" charset="-128"/>
              </a:rPr>
              <a:t>LCS Length Algorithm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F919C665-628F-7F47-ABA1-F2375BCF08AA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371600" y="990600"/>
            <a:ext cx="9296400" cy="5867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000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LCS-Length(X, Y) </a:t>
            </a:r>
            <a:r>
              <a:rPr lang="en-US" altLang="en-US" sz="3000" dirty="0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// Y for M’s rows, X for its columns</a:t>
            </a:r>
            <a:endParaRPr lang="en-US" altLang="en-US" sz="30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1. n = length(X)  </a:t>
            </a:r>
            <a:r>
              <a:rPr lang="en-US" altLang="en-US" sz="3000" dirty="0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// get the # of symbols in X</a:t>
            </a:r>
            <a:endParaRPr lang="en-US" altLang="en-US" sz="30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2. m  = length(Y) </a:t>
            </a:r>
            <a:r>
              <a:rPr lang="en-US" altLang="en-US" sz="3000" dirty="0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// get the # of symbols in Y</a:t>
            </a:r>
            <a:endParaRPr lang="en-US" altLang="en-US" sz="30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3. for </a:t>
            </a:r>
            <a:r>
              <a:rPr lang="en-US" altLang="en-US" sz="3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i</a:t>
            </a:r>
            <a:r>
              <a:rPr lang="en-US" altLang="en-US" sz="3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= 1 to m 	M[i,0] = 0 	</a:t>
            </a:r>
            <a:r>
              <a:rPr lang="en-US" altLang="en-US" sz="3000" dirty="0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// special case: Y</a:t>
            </a:r>
            <a:r>
              <a:rPr lang="en-US" altLang="en-US" sz="3000" baseline="-25000" dirty="0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0</a:t>
            </a:r>
            <a:endParaRPr lang="en-US" altLang="en-US" sz="30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4. for j = 1 to n  	M[0,j] = 0 	</a:t>
            </a:r>
            <a:r>
              <a:rPr lang="en-US" altLang="en-US" sz="3000" dirty="0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// special case: X</a:t>
            </a:r>
            <a:r>
              <a:rPr lang="en-US" altLang="en-US" sz="3000" baseline="-25000" dirty="0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0</a:t>
            </a:r>
            <a:endParaRPr lang="en-US" altLang="en-US" sz="30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5. for </a:t>
            </a:r>
            <a:r>
              <a:rPr lang="en-US" altLang="en-US" sz="3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i</a:t>
            </a:r>
            <a:r>
              <a:rPr lang="en-US" altLang="en-US" sz="3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= 1 to m 			</a:t>
            </a:r>
            <a:r>
              <a:rPr lang="en-US" altLang="en-US" sz="3000" dirty="0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// for all Y</a:t>
            </a:r>
            <a:r>
              <a:rPr lang="en-US" altLang="en-US" sz="3000" baseline="-25000" dirty="0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i</a:t>
            </a:r>
            <a:r>
              <a:rPr lang="en-US" altLang="en-US" sz="3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6. 	for j = 1 to n  			</a:t>
            </a:r>
            <a:r>
              <a:rPr lang="en-US" altLang="en-US" sz="3000" dirty="0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// for all </a:t>
            </a:r>
            <a:r>
              <a:rPr lang="en-US" altLang="en-US" sz="3000" dirty="0" err="1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X</a:t>
            </a:r>
            <a:r>
              <a:rPr lang="en-US" altLang="en-US" sz="3000" baseline="-25000" dirty="0" err="1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j</a:t>
            </a:r>
            <a:endParaRPr lang="en-US" altLang="en-US" sz="30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7. 		if ( X[</a:t>
            </a:r>
            <a:r>
              <a:rPr lang="en-US" altLang="en-US" sz="3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i</a:t>
            </a:r>
            <a:r>
              <a:rPr lang="en-US" altLang="en-US" sz="3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] == Y[j] )		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8. 			M[</a:t>
            </a:r>
            <a:r>
              <a:rPr lang="en-US" altLang="en-US" sz="3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i,j</a:t>
            </a:r>
            <a:r>
              <a:rPr lang="en-US" altLang="en-US" sz="3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] = M[i-1,j-1] + 1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9. 		else M[</a:t>
            </a:r>
            <a:r>
              <a:rPr lang="en-US" altLang="en-US" sz="3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i,j</a:t>
            </a:r>
            <a:r>
              <a:rPr lang="en-US" altLang="en-US" sz="3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] = max( M[i-1,j], M[i,j-1] 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10. return M[</a:t>
            </a:r>
            <a:r>
              <a:rPr lang="en-US" altLang="en-US" sz="3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m,n</a:t>
            </a:r>
            <a:r>
              <a:rPr lang="en-US" altLang="en-US" sz="3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]   </a:t>
            </a:r>
            <a:r>
              <a:rPr lang="en-US" altLang="en-US" sz="3000" dirty="0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// return LCS length </a:t>
            </a:r>
            <a:r>
              <a:rPr lang="en-US" altLang="en-US" sz="3000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for Y and X</a:t>
            </a:r>
            <a:endParaRPr lang="en-US" altLang="en-US" sz="3000" dirty="0">
              <a:solidFill>
                <a:srgbClr val="33CC33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396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Time?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33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565971" y="1143001"/>
            <a:ext cx="8949630" cy="1200329"/>
            <a:chOff x="41971" y="5562600"/>
            <a:chExt cx="8949630" cy="1200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1971" y="5867400"/>
                  <a:ext cx="19392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𝐿𝐶𝑆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71" y="5867400"/>
                  <a:ext cx="1939229" cy="46166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057401" y="5562600"/>
                  <a:ext cx="6934200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0</m:t>
                      </m:r>
                    </m:oMath>
                  </a14:m>
                  <a:r>
                    <a:rPr lang="en-US" sz="2400" i="1" dirty="0">
                      <a:latin typeface="Cambria Math"/>
                    </a:rPr>
                    <a:t> </a:t>
                  </a:r>
                  <a:r>
                    <a:rPr lang="en-US" sz="2400" dirty="0">
                      <a:latin typeface="Cambria Math"/>
                    </a:rPr>
                    <a:t>					</a:t>
                  </a:r>
                  <a:r>
                    <a:rPr lang="en-US" sz="2400" dirty="0"/>
                    <a:t>if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𝑖</m:t>
                      </m:r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a14:m>
                  <a:r>
                    <a:rPr lang="en-US" sz="2400" dirty="0">
                      <a:latin typeface="Cambria Math"/>
                    </a:rPr>
                    <a:t> or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𝑗</m:t>
                      </m:r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a14:m>
                  <a:r>
                    <a:rPr lang="en-US" sz="2400" dirty="0">
                      <a:latin typeface="Cambria Math"/>
                    </a:rPr>
                    <a:t> </a:t>
                  </a:r>
                  <a:endParaRPr lang="en-US" sz="2400" i="1" dirty="0">
                    <a:latin typeface="Cambria Math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𝐿𝐶𝑆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−1,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+1</m:t>
                      </m:r>
                    </m:oMath>
                  </a14:m>
                  <a:r>
                    <a:rPr lang="en-US" sz="2400" dirty="0">
                      <a:solidFill>
                        <a:srgbClr val="00B050"/>
                      </a:solidFill>
                    </a:rPr>
                    <a:t> </a:t>
                  </a:r>
                  <a:r>
                    <a:rPr lang="en-US" sz="2400" dirty="0">
                      <a:solidFill>
                        <a:srgbClr val="0070C0"/>
                      </a:solidFill>
                    </a:rPr>
                    <a:t>	</a:t>
                  </a:r>
                  <a:r>
                    <a:rPr lang="en-US" sz="2400" dirty="0"/>
                    <a:t>	if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𝑌</m:t>
                      </m:r>
                      <m:r>
                        <a:rPr lang="en-US" sz="2400" i="1">
                          <a:latin typeface="Cambria Math"/>
                        </a:rPr>
                        <m:t>[</m:t>
                      </m:r>
                      <m:r>
                        <a:rPr lang="en-US" sz="2400" i="1">
                          <a:latin typeface="Cambria Math"/>
                        </a:rPr>
                        <m:t>𝑗</m:t>
                      </m:r>
                      <m:r>
                        <a:rPr lang="en-US" sz="2400" i="1">
                          <a:latin typeface="Cambria Math"/>
                        </a:rPr>
                        <m:t>]</m:t>
                      </m:r>
                    </m:oMath>
                  </a14:m>
                  <a:endParaRPr lang="en-US" sz="2400" dirty="0"/>
                </a:p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max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𝐿𝐶𝑆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𝐿𝐶𝑆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a14:m>
                  <a:r>
                    <a:rPr lang="en-US" sz="2400" dirty="0"/>
                    <a:t> 	otherwise</a:t>
                  </a: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1" y="5562600"/>
                  <a:ext cx="6934200" cy="120032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64" t="-5102"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Left Brace 12"/>
            <p:cNvSpPr/>
            <p:nvPr/>
          </p:nvSpPr>
          <p:spPr>
            <a:xfrm>
              <a:off x="1828800" y="5562601"/>
              <a:ext cx="304800" cy="1143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352800" y="31242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632447" y="2514600"/>
                <a:ext cx="6295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𝑋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447" y="2514600"/>
                <a:ext cx="62953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339229" y="2514600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229" y="2514600"/>
                <a:ext cx="38568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029712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712" y="2514600"/>
                <a:ext cx="3804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791200" y="2514600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514600"/>
                <a:ext cx="38555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848754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754" y="2514600"/>
                <a:ext cx="3804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668012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012" y="2514600"/>
                <a:ext cx="3804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414766" y="2514600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766" y="2514600"/>
                <a:ext cx="39356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153401" y="2514600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1" y="2514600"/>
                <a:ext cx="38568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343401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1" y="2754868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033884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884" y="2754868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795373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373" y="2754868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852926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926" y="2754868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672184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184" y="2754868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418938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938" y="2754868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157573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7573" y="2754868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571958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958" y="2754868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 rot="2253684">
                <a:off x="2105711" y="2873382"/>
                <a:ext cx="619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𝑌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53684">
                <a:off x="2105711" y="2873382"/>
                <a:ext cx="61991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86996" y="3131569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3131569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986996" y="3516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3516868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986996" y="422600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4226004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986995" y="4595336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5" y="4595336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986996" y="49646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4964668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986996" y="5334000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5334000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992470" y="385667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470" y="3856672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590802" y="35052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3505200"/>
                <a:ext cx="380489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590801" y="4214336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1" y="4214336"/>
                <a:ext cx="38555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590801" y="4583668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1" y="4583668"/>
                <a:ext cx="385683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590802" y="49530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4953000"/>
                <a:ext cx="3804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590802" y="5322332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5322332"/>
                <a:ext cx="385683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596276" y="3845004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276" y="3845004"/>
                <a:ext cx="393569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752601" y="5943601"/>
                <a:ext cx="55020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Run 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FF0000"/>
                        </a:solidFill>
                        <a:latin typeface="Cambria Math"/>
                      </a:rPr>
                      <m:t>Θ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⋅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𝑚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(for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1" y="5943601"/>
                <a:ext cx="5502019" cy="461665"/>
              </a:xfrm>
              <a:prstGeom prst="rect">
                <a:avLst/>
              </a:prstGeom>
              <a:blipFill>
                <a:blip r:embed="rId29"/>
                <a:stretch>
                  <a:fillRect l="-1613" t="-8333" r="-691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863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1143000"/>
          </a:xfrm>
        </p:spPr>
        <p:txBody>
          <a:bodyPr/>
          <a:lstStyle/>
          <a:p>
            <a:r>
              <a:rPr lang="en-US" dirty="0"/>
              <a:t>Reconstructing the LCS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34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565971" y="1143001"/>
            <a:ext cx="8949630" cy="1200329"/>
            <a:chOff x="41971" y="5562600"/>
            <a:chExt cx="8949630" cy="1200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1971" y="5867400"/>
                  <a:ext cx="19392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𝐿𝐶𝑆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71" y="5867400"/>
                  <a:ext cx="1939229" cy="46166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057401" y="5562600"/>
                  <a:ext cx="6934200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0</m:t>
                      </m:r>
                    </m:oMath>
                  </a14:m>
                  <a:r>
                    <a:rPr lang="en-US" sz="2400" i="1" dirty="0">
                      <a:latin typeface="Cambria Math"/>
                    </a:rPr>
                    <a:t> </a:t>
                  </a:r>
                  <a:r>
                    <a:rPr lang="en-US" sz="2400" dirty="0">
                      <a:latin typeface="Cambria Math"/>
                    </a:rPr>
                    <a:t>					</a:t>
                  </a:r>
                  <a:r>
                    <a:rPr lang="en-US" sz="2400" dirty="0"/>
                    <a:t>if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𝑖</m:t>
                      </m:r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a14:m>
                  <a:r>
                    <a:rPr lang="en-US" sz="2400" dirty="0">
                      <a:latin typeface="Cambria Math"/>
                    </a:rPr>
                    <a:t> or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𝑗</m:t>
                      </m:r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a14:m>
                  <a:r>
                    <a:rPr lang="en-US" sz="2400" dirty="0">
                      <a:latin typeface="Cambria Math"/>
                    </a:rPr>
                    <a:t> </a:t>
                  </a:r>
                  <a:endParaRPr lang="en-US" sz="2400" i="1" dirty="0">
                    <a:latin typeface="Cambria Math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𝐿𝐶𝑆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−1,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+1</m:t>
                      </m:r>
                    </m:oMath>
                  </a14:m>
                  <a:r>
                    <a:rPr lang="en-US" sz="2400" dirty="0">
                      <a:solidFill>
                        <a:srgbClr val="00B050"/>
                      </a:solidFill>
                    </a:rPr>
                    <a:t> </a:t>
                  </a:r>
                  <a:r>
                    <a:rPr lang="en-US" sz="2400" dirty="0">
                      <a:solidFill>
                        <a:srgbClr val="0070C0"/>
                      </a:solidFill>
                    </a:rPr>
                    <a:t>	</a:t>
                  </a:r>
                  <a:r>
                    <a:rPr lang="en-US" sz="2400" dirty="0"/>
                    <a:t>	if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𝑌</m:t>
                      </m:r>
                      <m:r>
                        <a:rPr lang="en-US" sz="2400" i="1">
                          <a:latin typeface="Cambria Math"/>
                        </a:rPr>
                        <m:t>[</m:t>
                      </m:r>
                      <m:r>
                        <a:rPr lang="en-US" sz="2400" i="1">
                          <a:latin typeface="Cambria Math"/>
                        </a:rPr>
                        <m:t>𝑗</m:t>
                      </m:r>
                      <m:r>
                        <a:rPr lang="en-US" sz="2400" i="1">
                          <a:latin typeface="Cambria Math"/>
                        </a:rPr>
                        <m:t>]</m:t>
                      </m:r>
                    </m:oMath>
                  </a14:m>
                  <a:endParaRPr lang="en-US" sz="2400" dirty="0"/>
                </a:p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max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𝐿𝐶𝑆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𝐿𝐶𝑆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a14:m>
                  <a:r>
                    <a:rPr lang="en-US" sz="2400" dirty="0"/>
                    <a:t> 	otherwise</a:t>
                  </a: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1" y="5562600"/>
                  <a:ext cx="6934200" cy="120032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64" t="-5102"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Left Brace 12"/>
            <p:cNvSpPr/>
            <p:nvPr/>
          </p:nvSpPr>
          <p:spPr>
            <a:xfrm>
              <a:off x="1828800" y="5562601"/>
              <a:ext cx="304800" cy="1143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352800" y="31242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632447" y="2514600"/>
                <a:ext cx="6295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𝑋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447" y="2514600"/>
                <a:ext cx="62953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339229" y="2514600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229" y="2514600"/>
                <a:ext cx="38568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029712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712" y="2514600"/>
                <a:ext cx="3804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791200" y="2514600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514600"/>
                <a:ext cx="38555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848754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754" y="2514600"/>
                <a:ext cx="3804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668012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012" y="2514600"/>
                <a:ext cx="3804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414766" y="2514600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766" y="2514600"/>
                <a:ext cx="39356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153401" y="2514600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1" y="2514600"/>
                <a:ext cx="38568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343401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1" y="2754868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033884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884" y="2754868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795373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373" y="2754868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852926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926" y="2754868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672184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184" y="2754868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418938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938" y="2754868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157573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7573" y="2754868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571958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958" y="2754868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 rot="2253684">
                <a:off x="2105711" y="2873382"/>
                <a:ext cx="619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𝑌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53684">
                <a:off x="2105711" y="2873382"/>
                <a:ext cx="61991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86996" y="3131569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3131569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986996" y="3516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3516868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986996" y="422600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4226004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986995" y="4595336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5" y="4595336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986996" y="49646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4964668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986996" y="5334000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5334000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992470" y="385667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470" y="3856672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590802" y="35052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3505200"/>
                <a:ext cx="380489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590801" y="4214336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1" y="4214336"/>
                <a:ext cx="38555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590801" y="4583668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1" y="4583668"/>
                <a:ext cx="385683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590802" y="49530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4953000"/>
                <a:ext cx="3804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590802" y="5322332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5322332"/>
                <a:ext cx="385683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596276" y="3845004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276" y="3845004"/>
                <a:ext cx="393569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1752601" y="5791201"/>
            <a:ext cx="84581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Start from bottom right,</a:t>
            </a:r>
          </a:p>
          <a:p>
            <a:r>
              <a:rPr lang="en-US" sz="2000" dirty="0">
                <a:solidFill>
                  <a:srgbClr val="00B050"/>
                </a:solidFill>
              </a:rPr>
              <a:t> if symbols matched, print that symbol then go diagonally</a:t>
            </a:r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else go to largest adjacent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8852925" y="5149334"/>
            <a:ext cx="0" cy="357664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8539083" y="4780002"/>
            <a:ext cx="309670" cy="345996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7784742" y="4459436"/>
            <a:ext cx="309670" cy="345996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7315200" y="4029670"/>
            <a:ext cx="4172" cy="345996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7037988" y="3701534"/>
            <a:ext cx="277212" cy="316468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6176754" y="3316235"/>
            <a:ext cx="277212" cy="316468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848754" y="2446705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180834" y="2482334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391401" y="2446705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656989" y="2482334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568812" y="4964668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577235" y="4583668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596057" y="3856672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586471" y="3474469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44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9" grpId="0" animBg="1"/>
      <p:bldP spid="55" grpId="0" animBg="1"/>
      <p:bldP spid="56" grpId="0" animBg="1"/>
      <p:bldP spid="57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1143000"/>
          </a:xfrm>
        </p:spPr>
        <p:txBody>
          <a:bodyPr/>
          <a:lstStyle/>
          <a:p>
            <a:r>
              <a:rPr lang="en-US" dirty="0"/>
              <a:t>Reconstructing the LCS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35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565971" y="1143001"/>
            <a:ext cx="8949630" cy="1200329"/>
            <a:chOff x="41971" y="5562600"/>
            <a:chExt cx="8949630" cy="1200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1971" y="5867400"/>
                  <a:ext cx="19392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𝐿𝐶𝑆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71" y="5867400"/>
                  <a:ext cx="1939229" cy="46166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057401" y="5562600"/>
                  <a:ext cx="6934200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0</m:t>
                      </m:r>
                    </m:oMath>
                  </a14:m>
                  <a:r>
                    <a:rPr lang="en-US" sz="2400" i="1" dirty="0">
                      <a:latin typeface="Cambria Math"/>
                    </a:rPr>
                    <a:t> </a:t>
                  </a:r>
                  <a:r>
                    <a:rPr lang="en-US" sz="2400" dirty="0">
                      <a:latin typeface="Cambria Math"/>
                    </a:rPr>
                    <a:t>					</a:t>
                  </a:r>
                  <a:r>
                    <a:rPr lang="en-US" sz="2400" dirty="0"/>
                    <a:t>if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𝑖</m:t>
                      </m:r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a14:m>
                  <a:r>
                    <a:rPr lang="en-US" sz="2400" dirty="0">
                      <a:latin typeface="Cambria Math"/>
                    </a:rPr>
                    <a:t> or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𝑗</m:t>
                      </m:r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a14:m>
                  <a:r>
                    <a:rPr lang="en-US" sz="2400" dirty="0">
                      <a:latin typeface="Cambria Math"/>
                    </a:rPr>
                    <a:t> </a:t>
                  </a:r>
                  <a:endParaRPr lang="en-US" sz="2400" i="1" dirty="0">
                    <a:latin typeface="Cambria Math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𝐿𝐶𝑆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−1,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+1</m:t>
                      </m:r>
                    </m:oMath>
                  </a14:m>
                  <a:r>
                    <a:rPr lang="en-US" sz="2400" dirty="0">
                      <a:solidFill>
                        <a:srgbClr val="00B050"/>
                      </a:solidFill>
                    </a:rPr>
                    <a:t> </a:t>
                  </a:r>
                  <a:r>
                    <a:rPr lang="en-US" sz="2400" dirty="0">
                      <a:solidFill>
                        <a:srgbClr val="0070C0"/>
                      </a:solidFill>
                    </a:rPr>
                    <a:t>	</a:t>
                  </a:r>
                  <a:r>
                    <a:rPr lang="en-US" sz="2400" dirty="0"/>
                    <a:t>	if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𝑌</m:t>
                      </m:r>
                      <m:r>
                        <a:rPr lang="en-US" sz="2400" i="1">
                          <a:latin typeface="Cambria Math"/>
                        </a:rPr>
                        <m:t>[</m:t>
                      </m:r>
                      <m:r>
                        <a:rPr lang="en-US" sz="2400" i="1">
                          <a:latin typeface="Cambria Math"/>
                        </a:rPr>
                        <m:t>𝑗</m:t>
                      </m:r>
                      <m:r>
                        <a:rPr lang="en-US" sz="2400" i="1">
                          <a:latin typeface="Cambria Math"/>
                        </a:rPr>
                        <m:t>]</m:t>
                      </m:r>
                    </m:oMath>
                  </a14:m>
                  <a:endParaRPr lang="en-US" sz="2400" dirty="0"/>
                </a:p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max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𝐿𝐶𝑆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𝐿𝐶𝑆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a14:m>
                  <a:r>
                    <a:rPr lang="en-US" sz="2400" dirty="0"/>
                    <a:t> 	otherwise</a:t>
                  </a: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1" y="5562600"/>
                  <a:ext cx="6934200" cy="120032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64" t="-5102"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Left Brace 12"/>
            <p:cNvSpPr/>
            <p:nvPr/>
          </p:nvSpPr>
          <p:spPr>
            <a:xfrm>
              <a:off x="1828800" y="5562601"/>
              <a:ext cx="304800" cy="1143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352800" y="31242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632447" y="2514600"/>
                <a:ext cx="6295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𝑋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447" y="2514600"/>
                <a:ext cx="62953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339229" y="2514600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229" y="2514600"/>
                <a:ext cx="38568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029712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712" y="2514600"/>
                <a:ext cx="3804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791200" y="2514600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514600"/>
                <a:ext cx="38555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848754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754" y="2514600"/>
                <a:ext cx="3804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668012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012" y="2514600"/>
                <a:ext cx="3804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414766" y="2514600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766" y="2514600"/>
                <a:ext cx="39356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153401" y="2514600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1" y="2514600"/>
                <a:ext cx="38568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343401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1" y="2754868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033884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884" y="2754868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795373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373" y="2754868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852926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926" y="2754868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672184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184" y="2754868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418938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938" y="2754868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157573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7573" y="2754868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571958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958" y="2754868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 rot="2253684">
                <a:off x="2105711" y="2873382"/>
                <a:ext cx="619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𝑌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53684">
                <a:off x="2105711" y="2873382"/>
                <a:ext cx="61991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86996" y="3131569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3131569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986996" y="3516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3516868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986996" y="422600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4226004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986995" y="4595336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5" y="4595336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986996" y="49646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4964668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986996" y="5334000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5334000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992470" y="385667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470" y="3856672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590802" y="35052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3505200"/>
                <a:ext cx="380489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590801" y="4214336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1" y="4214336"/>
                <a:ext cx="38555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590801" y="4583668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1" y="4583668"/>
                <a:ext cx="385683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590802" y="49530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4953000"/>
                <a:ext cx="3804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590802" y="5322332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5322332"/>
                <a:ext cx="385683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596276" y="3845004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276" y="3845004"/>
                <a:ext cx="393569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1752601" y="5791201"/>
            <a:ext cx="84581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Start from bottom right,</a:t>
            </a:r>
          </a:p>
          <a:p>
            <a:r>
              <a:rPr lang="en-US" sz="2000" dirty="0">
                <a:solidFill>
                  <a:srgbClr val="00B050"/>
                </a:solidFill>
              </a:rPr>
              <a:t> if symbols matched, print that symbol then go diagonally</a:t>
            </a:r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else go to largest adjacent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8852925" y="5149334"/>
            <a:ext cx="0" cy="357664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8539083" y="4780002"/>
            <a:ext cx="309670" cy="345996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7784742" y="4459436"/>
            <a:ext cx="309670" cy="345996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6858256" y="4375666"/>
            <a:ext cx="461117" cy="0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178025" y="4375666"/>
            <a:ext cx="345529" cy="0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5518160" y="4142968"/>
            <a:ext cx="277212" cy="316468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5032371" y="3683563"/>
            <a:ext cx="1513" cy="316468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4703318" y="3316236"/>
            <a:ext cx="307970" cy="266231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8848754" y="2446705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8180834" y="2482334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791201" y="2482334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040224" y="2505778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569519" y="3533656"/>
            <a:ext cx="369977" cy="335756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577235" y="4201844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558818" y="4567303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565346" y="4964668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6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4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1143000"/>
          </a:xfrm>
        </p:spPr>
        <p:txBody>
          <a:bodyPr/>
          <a:lstStyle/>
          <a:p>
            <a:r>
              <a:rPr lang="en-US" dirty="0"/>
              <a:t>Reconstructing the LCS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36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565971" y="1143001"/>
            <a:ext cx="8949630" cy="1200329"/>
            <a:chOff x="41971" y="5562600"/>
            <a:chExt cx="8949630" cy="1200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1971" y="5867400"/>
                  <a:ext cx="19392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𝐿𝐶𝑆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71" y="5867400"/>
                  <a:ext cx="1939229" cy="46166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057401" y="5562600"/>
                  <a:ext cx="6934200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0</m:t>
                      </m:r>
                    </m:oMath>
                  </a14:m>
                  <a:r>
                    <a:rPr lang="en-US" sz="2400" i="1" dirty="0">
                      <a:latin typeface="Cambria Math"/>
                    </a:rPr>
                    <a:t> </a:t>
                  </a:r>
                  <a:r>
                    <a:rPr lang="en-US" sz="2400" dirty="0">
                      <a:latin typeface="Cambria Math"/>
                    </a:rPr>
                    <a:t>					</a:t>
                  </a:r>
                  <a:r>
                    <a:rPr lang="en-US" sz="2400" dirty="0"/>
                    <a:t>if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𝑖</m:t>
                      </m:r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a14:m>
                  <a:r>
                    <a:rPr lang="en-US" sz="2400" dirty="0">
                      <a:latin typeface="Cambria Math"/>
                    </a:rPr>
                    <a:t> or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𝑗</m:t>
                      </m:r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a14:m>
                  <a:r>
                    <a:rPr lang="en-US" sz="2400" dirty="0">
                      <a:latin typeface="Cambria Math"/>
                    </a:rPr>
                    <a:t> </a:t>
                  </a:r>
                  <a:endParaRPr lang="en-US" sz="2400" i="1" dirty="0">
                    <a:latin typeface="Cambria Math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𝐿𝐶𝑆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−1,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+1</m:t>
                      </m:r>
                    </m:oMath>
                  </a14:m>
                  <a:r>
                    <a:rPr lang="en-US" sz="2400" dirty="0">
                      <a:solidFill>
                        <a:srgbClr val="00B050"/>
                      </a:solidFill>
                    </a:rPr>
                    <a:t> </a:t>
                  </a:r>
                  <a:r>
                    <a:rPr lang="en-US" sz="2400" dirty="0">
                      <a:solidFill>
                        <a:srgbClr val="0070C0"/>
                      </a:solidFill>
                    </a:rPr>
                    <a:t>	</a:t>
                  </a:r>
                  <a:r>
                    <a:rPr lang="en-US" sz="2400" dirty="0"/>
                    <a:t>	if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𝑌</m:t>
                      </m:r>
                      <m:r>
                        <a:rPr lang="en-US" sz="2400" i="1">
                          <a:latin typeface="Cambria Math"/>
                        </a:rPr>
                        <m:t>[</m:t>
                      </m:r>
                      <m:r>
                        <a:rPr lang="en-US" sz="2400" i="1">
                          <a:latin typeface="Cambria Math"/>
                        </a:rPr>
                        <m:t>𝑗</m:t>
                      </m:r>
                      <m:r>
                        <a:rPr lang="en-US" sz="2400" i="1">
                          <a:latin typeface="Cambria Math"/>
                        </a:rPr>
                        <m:t>]</m:t>
                      </m:r>
                    </m:oMath>
                  </a14:m>
                  <a:endParaRPr lang="en-US" sz="2400" dirty="0"/>
                </a:p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max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𝐿𝐶𝑆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𝐿𝐶𝑆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a14:m>
                  <a:r>
                    <a:rPr lang="en-US" sz="2400" dirty="0"/>
                    <a:t> 	otherwise</a:t>
                  </a: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1" y="5562600"/>
                  <a:ext cx="6934200" cy="120032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64" t="-5102"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Left Brace 12"/>
            <p:cNvSpPr/>
            <p:nvPr/>
          </p:nvSpPr>
          <p:spPr>
            <a:xfrm>
              <a:off x="1828800" y="5562601"/>
              <a:ext cx="304800" cy="1143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352800" y="31242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632447" y="2514600"/>
                <a:ext cx="6295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𝑋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447" y="2514600"/>
                <a:ext cx="62953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339229" y="2514600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229" y="2514600"/>
                <a:ext cx="38568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029712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712" y="2514600"/>
                <a:ext cx="3804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791200" y="2514600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514600"/>
                <a:ext cx="38555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848754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754" y="2514600"/>
                <a:ext cx="3804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668012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012" y="2514600"/>
                <a:ext cx="3804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414766" y="2514600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766" y="2514600"/>
                <a:ext cx="39356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153401" y="2514600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1" y="2514600"/>
                <a:ext cx="38568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343401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1" y="2754868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033884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884" y="2754868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795373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373" y="2754868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852926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926" y="2754868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672184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184" y="2754868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418938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938" y="2754868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157573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7573" y="2754868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571958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958" y="2754868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 rot="2253684">
                <a:off x="2105711" y="2873382"/>
                <a:ext cx="619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𝑌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53684">
                <a:off x="2105711" y="2873382"/>
                <a:ext cx="61991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86996" y="3131569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3131569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986996" y="3516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3516868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986996" y="422600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4226004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986995" y="4595336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5" y="4595336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986996" y="49646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4964668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986996" y="5334000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5334000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992470" y="385667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470" y="3856672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590802" y="35052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3505200"/>
                <a:ext cx="380489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590801" y="4214336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1" y="4214336"/>
                <a:ext cx="38555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590801" y="4583668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1" y="4583668"/>
                <a:ext cx="385683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590802" y="49530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4953000"/>
                <a:ext cx="3804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590802" y="5322332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5322332"/>
                <a:ext cx="385683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596276" y="3845004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276" y="3845004"/>
                <a:ext cx="393569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1752601" y="5791201"/>
            <a:ext cx="84581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Start from bottom right,</a:t>
            </a:r>
          </a:p>
          <a:p>
            <a:r>
              <a:rPr lang="en-US" sz="2000" dirty="0">
                <a:solidFill>
                  <a:srgbClr val="00B050"/>
                </a:solidFill>
              </a:rPr>
              <a:t> if symbols matched, print that symbol then go diagonally</a:t>
            </a:r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else go to largest adjacent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8428296" y="5506998"/>
            <a:ext cx="487104" cy="0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7702522" y="5125998"/>
            <a:ext cx="309670" cy="345996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6855085" y="5181600"/>
            <a:ext cx="441320" cy="11668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6178024" y="4768334"/>
            <a:ext cx="345530" cy="357664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5867401" y="4399002"/>
            <a:ext cx="1" cy="314888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5486400" y="4038600"/>
            <a:ext cx="277212" cy="316468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5032371" y="3683563"/>
            <a:ext cx="1513" cy="316468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4703318" y="3316236"/>
            <a:ext cx="307970" cy="266231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8229601" y="2446705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629401" y="2482334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791201" y="2482334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040224" y="2505778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608806" y="5339807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590801" y="4964668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590801" y="4191000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590801" y="3505200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3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4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977ED-6D02-1D48-8A2D-02034842C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Solution with </a:t>
            </a:r>
            <a:r>
              <a:rPr lang="en-US" dirty="0" err="1"/>
              <a:t>Memoization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9EFE04-78B0-9045-981E-A34F94014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3A346B-9BE4-0444-B23C-4502614F2E5F}"/>
              </a:ext>
            </a:extLst>
          </p:cNvPr>
          <p:cNvSpPr txBox="1"/>
          <p:nvPr/>
        </p:nvSpPr>
        <p:spPr>
          <a:xfrm>
            <a:off x="304800" y="1981881"/>
            <a:ext cx="4953000" cy="35394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LCS-Length(X, Y)</a:t>
            </a:r>
            <a:r>
              <a:rPr lang="en-US" sz="2800" dirty="0">
                <a:solidFill>
                  <a:srgbClr val="00B050"/>
                </a:solidFill>
              </a:rPr>
              <a:t> // Y is M’s cols.</a:t>
            </a:r>
            <a:r>
              <a:rPr lang="en-US" sz="2800" b="1" dirty="0"/>
              <a:t> </a:t>
            </a:r>
          </a:p>
          <a:p>
            <a:r>
              <a:rPr lang="en-US" sz="2800" dirty="0"/>
              <a:t>1. n = length(X)</a:t>
            </a:r>
            <a:endParaRPr lang="en-US" sz="2800" dirty="0">
              <a:solidFill>
                <a:srgbClr val="00B050"/>
              </a:solidFill>
            </a:endParaRPr>
          </a:p>
          <a:p>
            <a:r>
              <a:rPr lang="en-US" sz="2800" dirty="0"/>
              <a:t>2. m  = length(Y)</a:t>
            </a:r>
            <a:endParaRPr lang="en-US" sz="2800" dirty="0">
              <a:solidFill>
                <a:srgbClr val="00B050"/>
              </a:solidFill>
            </a:endParaRPr>
          </a:p>
          <a:p>
            <a:r>
              <a:rPr lang="en-US" sz="2800" dirty="0"/>
              <a:t>3. Create table M[</a:t>
            </a:r>
            <a:r>
              <a:rPr lang="en-US" sz="2800" dirty="0" err="1"/>
              <a:t>m,n</a:t>
            </a:r>
            <a:r>
              <a:rPr lang="en-US" sz="2800" dirty="0"/>
              <a:t>]</a:t>
            </a:r>
          </a:p>
          <a:p>
            <a:r>
              <a:rPr lang="en-US" sz="2800" dirty="0"/>
              <a:t>4. Assign -1 to all cells M[</a:t>
            </a:r>
            <a:r>
              <a:rPr lang="en-US" sz="2800" dirty="0" err="1"/>
              <a:t>i,j</a:t>
            </a:r>
            <a:r>
              <a:rPr lang="en-US" sz="2800" dirty="0"/>
              <a:t>]</a:t>
            </a:r>
          </a:p>
          <a:p>
            <a:r>
              <a:rPr lang="en-US" sz="2800" dirty="0">
                <a:solidFill>
                  <a:srgbClr val="00B050"/>
                </a:solidFill>
              </a:rPr>
              <a:t>// get value for entire sequences</a:t>
            </a:r>
          </a:p>
          <a:p>
            <a:r>
              <a:rPr lang="en-US" sz="2800" dirty="0"/>
              <a:t>5. return </a:t>
            </a:r>
            <a:r>
              <a:rPr lang="en-US" sz="2800" b="1" dirty="0"/>
              <a:t>LCS-recur</a:t>
            </a:r>
            <a:r>
              <a:rPr lang="en-US" sz="2800" dirty="0"/>
              <a:t>(X, Y, M, m, n)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FCF04A-D165-5C43-8FE4-74C3E810C359}"/>
              </a:ext>
            </a:extLst>
          </p:cNvPr>
          <p:cNvSpPr txBox="1"/>
          <p:nvPr/>
        </p:nvSpPr>
        <p:spPr>
          <a:xfrm>
            <a:off x="5638800" y="1981881"/>
            <a:ext cx="6373428" cy="433965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LCS-recur(X, Y, M, </a:t>
            </a:r>
            <a:r>
              <a:rPr lang="en-US" sz="2800" b="1" dirty="0" err="1"/>
              <a:t>i</a:t>
            </a:r>
            <a:r>
              <a:rPr lang="en-US" sz="2800" b="1" dirty="0"/>
              <a:t>, j)</a:t>
            </a:r>
          </a:p>
          <a:p>
            <a:r>
              <a:rPr lang="en-US" sz="2800" dirty="0"/>
              <a:t>1. if (</a:t>
            </a:r>
            <a:r>
              <a:rPr lang="en-US" sz="2800" dirty="0" err="1"/>
              <a:t>i</a:t>
            </a:r>
            <a:r>
              <a:rPr lang="en-US" sz="2800" dirty="0"/>
              <a:t> == 0 || j == 0) return 0</a:t>
            </a:r>
          </a:p>
          <a:p>
            <a:r>
              <a:rPr lang="en-US" sz="2400" dirty="0">
                <a:solidFill>
                  <a:srgbClr val="00B050"/>
                </a:solidFill>
              </a:rPr>
              <a:t>// have we already calculated this subproblem?</a:t>
            </a:r>
          </a:p>
          <a:p>
            <a:r>
              <a:rPr lang="en-US" sz="2800" dirty="0"/>
              <a:t>2. if (M[</a:t>
            </a:r>
            <a:r>
              <a:rPr lang="en-US" sz="2800" dirty="0" err="1"/>
              <a:t>i,j</a:t>
            </a:r>
            <a:r>
              <a:rPr lang="en-US" sz="2800" dirty="0"/>
              <a:t>] != -1) return M[</a:t>
            </a:r>
            <a:r>
              <a:rPr lang="en-US" sz="2800" dirty="0" err="1"/>
              <a:t>i,j</a:t>
            </a:r>
            <a:r>
              <a:rPr lang="en-US" sz="2800" dirty="0"/>
              <a:t>]</a:t>
            </a:r>
          </a:p>
          <a:p>
            <a:r>
              <a:rPr lang="en-US" sz="2800" dirty="0"/>
              <a:t>3. if ( X[</a:t>
            </a:r>
            <a:r>
              <a:rPr lang="en-US" sz="2800" dirty="0" err="1"/>
              <a:t>i</a:t>
            </a:r>
            <a:r>
              <a:rPr lang="en-US" sz="2800" dirty="0"/>
              <a:t>] == Y[j] )		</a:t>
            </a:r>
          </a:p>
          <a:p>
            <a:pPr marL="514350" indent="-514350">
              <a:buAutoNum type="arabicPeriod" startAt="4"/>
            </a:pPr>
            <a:r>
              <a:rPr lang="en-US" sz="2800" dirty="0"/>
              <a:t>M[</a:t>
            </a:r>
            <a:r>
              <a:rPr lang="en-US" sz="2800" dirty="0" err="1"/>
              <a:t>i,j</a:t>
            </a:r>
            <a:r>
              <a:rPr lang="en-US" sz="2800" dirty="0"/>
              <a:t>] = </a:t>
            </a:r>
            <a:r>
              <a:rPr lang="en-US" sz="2800" b="1" dirty="0"/>
              <a:t>LCS-recur</a:t>
            </a:r>
            <a:r>
              <a:rPr lang="en-US" sz="2800" dirty="0"/>
              <a:t>(X, Y, M, </a:t>
            </a:r>
            <a:r>
              <a:rPr lang="en-US" sz="2800" dirty="0">
                <a:highlight>
                  <a:srgbClr val="FFFF00"/>
                </a:highlight>
              </a:rPr>
              <a:t>i-1</a:t>
            </a:r>
            <a:r>
              <a:rPr lang="en-US" sz="2800" dirty="0"/>
              <a:t>, </a:t>
            </a:r>
            <a:r>
              <a:rPr lang="en-US" sz="2800" dirty="0">
                <a:highlight>
                  <a:srgbClr val="FFFF00"/>
                </a:highlight>
              </a:rPr>
              <a:t>j-1</a:t>
            </a:r>
            <a:r>
              <a:rPr lang="en-US" sz="2800" dirty="0"/>
              <a:t>) + 1</a:t>
            </a:r>
          </a:p>
          <a:p>
            <a:r>
              <a:rPr lang="en-US" sz="2800" dirty="0"/>
              <a:t>5. else</a:t>
            </a:r>
          </a:p>
          <a:p>
            <a:r>
              <a:rPr lang="en-US" sz="2800" dirty="0"/>
              <a:t>6.    M[</a:t>
            </a:r>
            <a:r>
              <a:rPr lang="en-US" sz="2800" dirty="0" err="1"/>
              <a:t>i,j</a:t>
            </a:r>
            <a:r>
              <a:rPr lang="en-US" sz="2800" dirty="0"/>
              <a:t>] = max( </a:t>
            </a:r>
            <a:r>
              <a:rPr lang="en-US" sz="2800" b="1" dirty="0"/>
              <a:t>LCS-recur</a:t>
            </a:r>
            <a:r>
              <a:rPr lang="en-US" sz="2800" dirty="0"/>
              <a:t>(X, Y, M, </a:t>
            </a:r>
            <a:r>
              <a:rPr lang="en-US" sz="2800" dirty="0">
                <a:highlight>
                  <a:srgbClr val="FFFF00"/>
                </a:highlight>
              </a:rPr>
              <a:t>i-1</a:t>
            </a:r>
            <a:r>
              <a:rPr lang="en-US" sz="2800" dirty="0"/>
              <a:t>, </a:t>
            </a:r>
            <a:r>
              <a:rPr lang="en-US" sz="2800" dirty="0">
                <a:highlight>
                  <a:srgbClr val="FFFF00"/>
                </a:highlight>
              </a:rPr>
              <a:t>j</a:t>
            </a:r>
            <a:r>
              <a:rPr lang="en-US" sz="2800" dirty="0"/>
              <a:t>),</a:t>
            </a:r>
            <a:br>
              <a:rPr lang="en-US" sz="2800" dirty="0"/>
            </a:br>
            <a:r>
              <a:rPr lang="en-US" sz="2800" dirty="0"/>
              <a:t>		        </a:t>
            </a:r>
            <a:r>
              <a:rPr lang="en-US" sz="2800" b="1" dirty="0"/>
              <a:t>LCS-recur</a:t>
            </a:r>
            <a:r>
              <a:rPr lang="en-US" sz="2800" dirty="0"/>
              <a:t>(X, Y, M, </a:t>
            </a:r>
            <a:r>
              <a:rPr lang="en-US" sz="2800" dirty="0" err="1">
                <a:highlight>
                  <a:srgbClr val="FFFF00"/>
                </a:highlight>
              </a:rPr>
              <a:t>i</a:t>
            </a:r>
            <a:r>
              <a:rPr lang="en-US" sz="2800" dirty="0"/>
              <a:t>, </a:t>
            </a:r>
            <a:r>
              <a:rPr lang="en-US" sz="2800" dirty="0">
                <a:highlight>
                  <a:srgbClr val="FFFF00"/>
                </a:highlight>
              </a:rPr>
              <a:t>j-1</a:t>
            </a:r>
            <a:r>
              <a:rPr lang="en-US" sz="2800" dirty="0"/>
              <a:t>) )</a:t>
            </a:r>
          </a:p>
          <a:p>
            <a:r>
              <a:rPr lang="en-US" sz="2800" dirty="0"/>
              <a:t>7. return M[</a:t>
            </a:r>
            <a:r>
              <a:rPr lang="en-US" sz="2800" dirty="0" err="1"/>
              <a:t>i,j</a:t>
            </a:r>
            <a:r>
              <a:rPr lang="en-US" sz="2800" dirty="0"/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BF5F30-9D5A-42E4-9DAA-B7BAFA051BEF}"/>
              </a:ext>
            </a:extLst>
          </p:cNvPr>
          <p:cNvSpPr txBox="1"/>
          <p:nvPr/>
        </p:nvSpPr>
        <p:spPr>
          <a:xfrm>
            <a:off x="228600" y="1143000"/>
            <a:ext cx="6828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We need two functions; one will be recursive.</a:t>
            </a:r>
          </a:p>
        </p:txBody>
      </p:sp>
    </p:spTree>
    <p:extLst>
      <p:ext uri="{BB962C8B-B14F-4D97-AF65-F5344CB8AC3E}">
        <p14:creationId xmlns:p14="http://schemas.microsoft.com/office/powerpoint/2010/main" val="329345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A3F0D-34F7-6F4F-B38A-662064DD3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04BE6-FE0F-C247-AA4F-C41FED3DA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899CC-4FC0-3443-8E3A-58C6D811D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38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B5C9131-98EE-4D26-8C6B-91B528D9363C}"/>
                  </a:ext>
                </a:extLst>
              </p14:cNvPr>
              <p14:cNvContentPartPr/>
              <p14:nvPr/>
            </p14:nvContentPartPr>
            <p14:xfrm>
              <a:off x="-279706" y="181755"/>
              <a:ext cx="174600" cy="3337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B5C9131-98EE-4D26-8C6B-91B528D936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88346" y="173115"/>
                <a:ext cx="192240" cy="335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1234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Number Placeholder 5">
            <a:extLst>
              <a:ext uri="{FF2B5EF4-FFF2-40B4-BE49-F238E27FC236}">
                <a16:creationId xmlns:a16="http://schemas.microsoft.com/office/drawing/2014/main" id="{0DBC08DF-C5B6-1040-8EED-B62C9D2F5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EF5688F5-659F-A94C-8EB1-EF92EC4DECFB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F12825AF-7FEE-1C41-AFEE-355A80E28632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1447800" y="36871"/>
            <a:ext cx="7924800" cy="1143000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Another LCS Example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CEA5BC10-F14B-6F4A-A304-C97471459EBF}"/>
              </a:ext>
            </a:extLst>
          </p:cNvPr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1219200" y="1027471"/>
            <a:ext cx="8153400" cy="2590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ja-JP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Let’s see how LCS algorithm works on the following example:</a:t>
            </a:r>
          </a:p>
          <a:p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X = ABCB</a:t>
            </a:r>
          </a:p>
          <a:p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Y = BDCAB</a:t>
            </a:r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40CE06E9-1AAC-0345-85F3-7BA001D43449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11274" y="4854576"/>
            <a:ext cx="7315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/>
              <a:t>LCS(X, Y) = BCB</a:t>
            </a:r>
          </a:p>
          <a:p>
            <a:r>
              <a:rPr lang="en-US" altLang="en-US" sz="3200"/>
              <a:t>X = A </a:t>
            </a:r>
            <a:r>
              <a:rPr lang="en-US" altLang="en-US" sz="3200" b="1"/>
              <a:t>B</a:t>
            </a:r>
            <a:r>
              <a:rPr lang="en-US" altLang="en-US" sz="3200"/>
              <a:t>     </a:t>
            </a:r>
            <a:r>
              <a:rPr lang="en-US" altLang="en-US" sz="3200" b="1"/>
              <a:t>C</a:t>
            </a:r>
            <a:r>
              <a:rPr lang="en-US" altLang="en-US" sz="3200"/>
              <a:t>     </a:t>
            </a:r>
            <a:r>
              <a:rPr lang="en-US" altLang="en-US" sz="3200" b="1"/>
              <a:t>B</a:t>
            </a:r>
            <a:endParaRPr lang="en-US" altLang="en-US" sz="3200"/>
          </a:p>
          <a:p>
            <a:r>
              <a:rPr lang="en-US" altLang="en-US" sz="3200"/>
              <a:t>Y =     </a:t>
            </a:r>
            <a:r>
              <a:rPr lang="en-US" altLang="en-US" sz="3200" b="1"/>
              <a:t>B</a:t>
            </a:r>
            <a:r>
              <a:rPr lang="en-US" altLang="en-US" sz="3200"/>
              <a:t> D </a:t>
            </a:r>
            <a:r>
              <a:rPr lang="en-US" altLang="en-US" sz="3200" b="1"/>
              <a:t>C</a:t>
            </a:r>
            <a:r>
              <a:rPr lang="en-US" altLang="en-US" sz="3200"/>
              <a:t> A </a:t>
            </a:r>
            <a:r>
              <a:rPr lang="en-US" altLang="en-US" sz="3200" b="1"/>
              <a:t>B</a:t>
            </a:r>
            <a:endParaRPr lang="en-US" altLang="en-US" b="1"/>
          </a:p>
        </p:txBody>
      </p:sp>
      <p:sp>
        <p:nvSpPr>
          <p:cNvPr id="15365" name="Text Box 5">
            <a:extLst>
              <a:ext uri="{FF2B5EF4-FFF2-40B4-BE49-F238E27FC236}">
                <a16:creationId xmlns:a16="http://schemas.microsoft.com/office/drawing/2014/main" id="{BFC9D2F8-8E88-CE47-A109-BE91D7CA6D18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219200" y="3384551"/>
            <a:ext cx="76358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 dirty="0">
                <a:solidFill>
                  <a:srgbClr val="333399"/>
                </a:solidFill>
              </a:rPr>
              <a:t>What is the Longest Common Subsequence </a:t>
            </a:r>
          </a:p>
          <a:p>
            <a:r>
              <a:rPr lang="en-US" altLang="en-US" sz="3200" dirty="0">
                <a:solidFill>
                  <a:srgbClr val="333399"/>
                </a:solidFill>
              </a:rPr>
              <a:t>of X and Y?</a:t>
            </a:r>
            <a:endParaRPr lang="en-US" altLang="en-US" dirty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87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utoUpdateAnimBg="0"/>
      <p:bldP spid="1536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69D25-CB8B-9F40-B90C-C72EB995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D43B73-3770-2646-8E20-AFD4BAE409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371600"/>
                <a:ext cx="10972800" cy="1828800"/>
              </a:xfrm>
            </p:spPr>
            <p:txBody>
              <a:bodyPr anchor="t" anchorCtr="0"/>
              <a:lstStyle/>
              <a:p>
                <a:pPr marL="0" indent="0">
                  <a:buNone/>
                </a:pPr>
                <a:r>
                  <a:rPr lang="en-US" dirty="0"/>
                  <a:t>[</a:t>
                </a:r>
                <a:r>
                  <a:rPr lang="en-US" dirty="0" err="1"/>
                  <a:t>Levenshtien</a:t>
                </a:r>
                <a:r>
                  <a:rPr lang="en-US" dirty="0"/>
                  <a:t> 1966, Needleman-Wunsch 1970]</a:t>
                </a:r>
              </a:p>
              <a:p>
                <a:r>
                  <a:rPr lang="en-US" dirty="0"/>
                  <a:t>Gap penalty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and a mismatch penalty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𝑝𝑞</m:t>
                        </m:r>
                      </m:sub>
                    </m:sSub>
                  </m:oMath>
                </a14:m>
                <a:r>
                  <a:rPr lang="en-US" dirty="0"/>
                  <a:t> for pair </a:t>
                </a:r>
                <a:r>
                  <a:rPr lang="en-US" i="1" dirty="0"/>
                  <a:t>p</a:t>
                </a:r>
                <a:r>
                  <a:rPr lang="en-US" dirty="0"/>
                  <a:t> and </a:t>
                </a:r>
                <a:r>
                  <a:rPr lang="en-US" i="1" dirty="0"/>
                  <a:t>q</a:t>
                </a:r>
              </a:p>
              <a:p>
                <a:r>
                  <a:rPr lang="en-US" dirty="0"/>
                  <a:t>Cost/distance = sum of gap and mismatch penalties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D43B73-3770-2646-8E20-AFD4BAE409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71600"/>
                <a:ext cx="10972800" cy="1828800"/>
              </a:xfrm>
              <a:blipFill>
                <a:blip r:embed="rId2"/>
                <a:stretch>
                  <a:fillRect l="-1387" t="-4828" b="-8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AE7EE-7D52-BD4D-96EC-76B08C7C4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86808C-93F1-3D40-B22D-92333386C438}"/>
                  </a:ext>
                </a:extLst>
              </p:cNvPr>
              <p:cNvSpPr txBox="1"/>
              <p:nvPr/>
            </p:nvSpPr>
            <p:spPr>
              <a:xfrm>
                <a:off x="2622015" y="4497486"/>
                <a:ext cx="6184514" cy="494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𝒄𝒐𝒔𝒕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𝑻𝑨</m:t>
                        </m:r>
                      </m:sub>
                    </m:sSub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𝑪𝑮</m:t>
                        </m:r>
                      </m:sub>
                    </m:sSub>
                  </m:oMath>
                </a14:m>
                <a:r>
                  <a:rPr lang="en-US" sz="2400" b="1" dirty="0"/>
                  <a:t>   (assuming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𝒑𝒑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86808C-93F1-3D40-B22D-92333386C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015" y="4497486"/>
                <a:ext cx="6184514" cy="494751"/>
              </a:xfrm>
              <a:prstGeom prst="rect">
                <a:avLst/>
              </a:prstGeom>
              <a:blipFill>
                <a:blip r:embed="rId3"/>
                <a:stretch>
                  <a:fillRect l="-205" t="-75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1AA7D24-3ADA-4D46-B03F-974496DB40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155413"/>
              </p:ext>
            </p:extLst>
          </p:nvPr>
        </p:nvGraphicFramePr>
        <p:xfrm>
          <a:off x="2895600" y="3465337"/>
          <a:ext cx="511810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282">
                  <a:extLst>
                    <a:ext uri="{9D8B030D-6E8A-4147-A177-3AD203B41FA5}">
                      <a16:colId xmlns:a16="http://schemas.microsoft.com/office/drawing/2014/main" val="3976088818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2393568627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3349151664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1960489245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813668723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1648644845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472082126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473478203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19083914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647105937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1315976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69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7700553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3570EC2-5629-5140-885F-00731885370F}"/>
              </a:ext>
            </a:extLst>
          </p:cNvPr>
          <p:cNvSpPr txBox="1">
            <a:spLocks/>
          </p:cNvSpPr>
          <p:nvPr/>
        </p:nvSpPr>
        <p:spPr>
          <a:xfrm>
            <a:off x="609600" y="5257175"/>
            <a:ext cx="10972800" cy="130354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Many applications:  </a:t>
            </a:r>
            <a:r>
              <a:rPr lang="en-US" dirty="0"/>
              <a:t>Spelling correction, bioinformatics, text processing and analysis, speech recognition, computer file difference (diff), birdsong analysis,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AF86FF-CC55-A04C-ADD6-A2B061C39CE4}"/>
                  </a:ext>
                </a:extLst>
              </p:cNvPr>
              <p:cNvSpPr txBox="1"/>
              <p:nvPr/>
            </p:nvSpPr>
            <p:spPr>
              <a:xfrm>
                <a:off x="9258300" y="3378737"/>
                <a:ext cx="2101088" cy="864211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Often</a:t>
                </a:r>
                <a:r>
                  <a:rPr lang="en-US" sz="2400" b="1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sub>
                    </m:sSub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br>
                  <a:rPr lang="en-US" sz="2400" dirty="0">
                    <a:solidFill>
                      <a:srgbClr val="C00000"/>
                    </a:solidFill>
                  </a:rPr>
                </a:br>
                <a:r>
                  <a:rPr lang="en-US" sz="2400" dirty="0">
                    <a:solidFill>
                      <a:srgbClr val="C0000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=1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AF86FF-CC55-A04C-ADD6-A2B061C39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8300" y="3378737"/>
                <a:ext cx="2101088" cy="864211"/>
              </a:xfrm>
              <a:prstGeom prst="rect">
                <a:avLst/>
              </a:prstGeom>
              <a:blipFill>
                <a:blip r:embed="rId4"/>
                <a:stretch>
                  <a:fillRect l="-4167" t="-1389" b="-12500"/>
                </a:stretch>
              </a:blipFill>
              <a:ln w="254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09228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Number Placeholder 5">
            <a:extLst>
              <a:ext uri="{FF2B5EF4-FFF2-40B4-BE49-F238E27FC236}">
                <a16:creationId xmlns:a16="http://schemas.microsoft.com/office/drawing/2014/main" id="{6261FCEB-9BA9-044E-9CE0-8F12AADCE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D1D3EC8-5079-794E-978C-BFEB19DFDCDC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9F944A8A-BA12-3049-B436-2B1F9F00622A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-770346" y="34746"/>
            <a:ext cx="8305800" cy="914400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LCS Example (0)</a:t>
            </a:r>
          </a:p>
        </p:txBody>
      </p:sp>
      <p:sp>
        <p:nvSpPr>
          <p:cNvPr id="62467" name="Line 3">
            <a:extLst>
              <a:ext uri="{FF2B5EF4-FFF2-40B4-BE49-F238E27FC236}">
                <a16:creationId xmlns:a16="http://schemas.microsoft.com/office/drawing/2014/main" id="{FD43EBCE-633F-7645-8FCC-85CFFFAC1DC2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4572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8" name="Line 4">
            <a:extLst>
              <a:ext uri="{FF2B5EF4-FFF2-40B4-BE49-F238E27FC236}">
                <a16:creationId xmlns:a16="http://schemas.microsoft.com/office/drawing/2014/main" id="{FCB5434A-D26A-A645-B204-F0645CE2F450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572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9" name="Line 5">
            <a:extLst>
              <a:ext uri="{FF2B5EF4-FFF2-40B4-BE49-F238E27FC236}">
                <a16:creationId xmlns:a16="http://schemas.microsoft.com/office/drawing/2014/main" id="{C88F6515-1A5B-8B4E-811E-FBCA3B82BFB5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85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0" name="Line 6">
            <a:extLst>
              <a:ext uri="{FF2B5EF4-FFF2-40B4-BE49-F238E27FC236}">
                <a16:creationId xmlns:a16="http://schemas.microsoft.com/office/drawing/2014/main" id="{46F9FB62-2354-8949-893E-9F114DAF99D7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6019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1" name="Line 7">
            <a:extLst>
              <a:ext uri="{FF2B5EF4-FFF2-40B4-BE49-F238E27FC236}">
                <a16:creationId xmlns:a16="http://schemas.microsoft.com/office/drawing/2014/main" id="{C6444876-CC19-744D-B9F5-0B828CF810C7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5257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2" name="Line 8">
            <a:extLst>
              <a:ext uri="{FF2B5EF4-FFF2-40B4-BE49-F238E27FC236}">
                <a16:creationId xmlns:a16="http://schemas.microsoft.com/office/drawing/2014/main" id="{947F5102-BEEA-8047-A168-D8DCA146C921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696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3" name="Line 9">
            <a:extLst>
              <a:ext uri="{FF2B5EF4-FFF2-40B4-BE49-F238E27FC236}">
                <a16:creationId xmlns:a16="http://schemas.microsoft.com/office/drawing/2014/main" id="{40F2DFC0-0742-1F43-B552-B91A13AE5176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9296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4" name="Line 10">
            <a:extLst>
              <a:ext uri="{FF2B5EF4-FFF2-40B4-BE49-F238E27FC236}">
                <a16:creationId xmlns:a16="http://schemas.microsoft.com/office/drawing/2014/main" id="{8876C8B4-C368-914B-B04C-62974B63239B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8534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5" name="Line 11">
            <a:extLst>
              <a:ext uri="{FF2B5EF4-FFF2-40B4-BE49-F238E27FC236}">
                <a16:creationId xmlns:a16="http://schemas.microsoft.com/office/drawing/2014/main" id="{B23A1D99-75B5-9C47-89CB-CAC0FC775A0F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572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6" name="Line 12">
            <a:extLst>
              <a:ext uri="{FF2B5EF4-FFF2-40B4-BE49-F238E27FC236}">
                <a16:creationId xmlns:a16="http://schemas.microsoft.com/office/drawing/2014/main" id="{71CC126F-C5E8-9249-A54B-C700ABB21DC0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572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7" name="Line 13">
            <a:extLst>
              <a:ext uri="{FF2B5EF4-FFF2-40B4-BE49-F238E27FC236}">
                <a16:creationId xmlns:a16="http://schemas.microsoft.com/office/drawing/2014/main" id="{E35994D6-9CB9-8C41-8080-0090D3802A83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572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8" name="Line 14">
            <a:extLst>
              <a:ext uri="{FF2B5EF4-FFF2-40B4-BE49-F238E27FC236}">
                <a16:creationId xmlns:a16="http://schemas.microsoft.com/office/drawing/2014/main" id="{BF8ECF12-E42C-D54B-9D28-856452981F3C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4572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9" name="Line 15">
            <a:extLst>
              <a:ext uri="{FF2B5EF4-FFF2-40B4-BE49-F238E27FC236}">
                <a16:creationId xmlns:a16="http://schemas.microsoft.com/office/drawing/2014/main" id="{441E2D84-8666-594D-B021-F75823A8BB32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4572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0" name="Text Box 16">
            <a:extLst>
              <a:ext uri="{FF2B5EF4-FFF2-40B4-BE49-F238E27FC236}">
                <a16:creationId xmlns:a16="http://schemas.microsoft.com/office/drawing/2014/main" id="{7A0D5DAE-4C24-A448-8849-A1FC59A71BF0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14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j       0        1          2         3        4         5 </a:t>
            </a:r>
          </a:p>
        </p:txBody>
      </p:sp>
      <p:sp>
        <p:nvSpPr>
          <p:cNvPr id="62481" name="Text Box 17">
            <a:extLst>
              <a:ext uri="{FF2B5EF4-FFF2-40B4-BE49-F238E27FC236}">
                <a16:creationId xmlns:a16="http://schemas.microsoft.com/office/drawing/2014/main" id="{6F21D213-4CEA-B14F-B5E2-EFD6538A7D63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819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62482" name="Text Box 18">
            <a:extLst>
              <a:ext uri="{FF2B5EF4-FFF2-40B4-BE49-F238E27FC236}">
                <a16:creationId xmlns:a16="http://schemas.microsoft.com/office/drawing/2014/main" id="{262180FD-B2B9-6E47-92E3-0945ADA2A471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819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62483" name="Text Box 19">
            <a:extLst>
              <a:ext uri="{FF2B5EF4-FFF2-40B4-BE49-F238E27FC236}">
                <a16:creationId xmlns:a16="http://schemas.microsoft.com/office/drawing/2014/main" id="{9765E139-7C17-FC4C-BFAB-5DCE6734FF8E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819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62484" name="Text Box 20">
            <a:extLst>
              <a:ext uri="{FF2B5EF4-FFF2-40B4-BE49-F238E27FC236}">
                <a16:creationId xmlns:a16="http://schemas.microsoft.com/office/drawing/2014/main" id="{C9636E08-CAB6-1649-B056-00EC430919C9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819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62485" name="Text Box 21">
            <a:extLst>
              <a:ext uri="{FF2B5EF4-FFF2-40B4-BE49-F238E27FC236}">
                <a16:creationId xmlns:a16="http://schemas.microsoft.com/office/drawing/2014/main" id="{9C00344C-BF23-3844-BEE8-7F170CCAD1CC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819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62486" name="Text Box 22">
            <a:extLst>
              <a:ext uri="{FF2B5EF4-FFF2-40B4-BE49-F238E27FC236}">
                <a16:creationId xmlns:a16="http://schemas.microsoft.com/office/drawing/2014/main" id="{7D900BF6-5C25-DD41-A73D-2CFAA4AFE407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803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62487" name="Text Box 23">
            <a:extLst>
              <a:ext uri="{FF2B5EF4-FFF2-40B4-BE49-F238E27FC236}">
                <a16:creationId xmlns:a16="http://schemas.microsoft.com/office/drawing/2014/main" id="{3CB58DAA-7CE9-AD47-A13D-A23C2BE40980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962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Xi</a:t>
            </a:r>
          </a:p>
        </p:txBody>
      </p:sp>
      <p:sp>
        <p:nvSpPr>
          <p:cNvPr id="62488" name="Text Box 24">
            <a:extLst>
              <a:ext uri="{FF2B5EF4-FFF2-40B4-BE49-F238E27FC236}">
                <a16:creationId xmlns:a16="http://schemas.microsoft.com/office/drawing/2014/main" id="{8542060A-7640-D841-8F26-BD34C62709C3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962401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62489" name="Text Box 25">
            <a:extLst>
              <a:ext uri="{FF2B5EF4-FFF2-40B4-BE49-F238E27FC236}">
                <a16:creationId xmlns:a16="http://schemas.microsoft.com/office/drawing/2014/main" id="{274B6E2B-C2A1-0942-9A73-C5F74D580B86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962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2490" name="Text Box 26">
            <a:extLst>
              <a:ext uri="{FF2B5EF4-FFF2-40B4-BE49-F238E27FC236}">
                <a16:creationId xmlns:a16="http://schemas.microsoft.com/office/drawing/2014/main" id="{26900D0A-66E8-AD4F-9C75-E87342BB74F0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962401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62491" name="Text Box 27">
            <a:extLst>
              <a:ext uri="{FF2B5EF4-FFF2-40B4-BE49-F238E27FC236}">
                <a16:creationId xmlns:a16="http://schemas.microsoft.com/office/drawing/2014/main" id="{4E397E74-DED5-8644-8344-42B7AC6F13BA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962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2492" name="Text Box 28">
            <a:extLst>
              <a:ext uri="{FF2B5EF4-FFF2-40B4-BE49-F238E27FC236}">
                <a16:creationId xmlns:a16="http://schemas.microsoft.com/office/drawing/2014/main" id="{60B25246-B33B-7C42-A160-EE2C6F9EBCC5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648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Yj</a:t>
            </a:r>
          </a:p>
        </p:txBody>
      </p:sp>
      <p:sp>
        <p:nvSpPr>
          <p:cNvPr id="62493" name="Text Box 29">
            <a:extLst>
              <a:ext uri="{FF2B5EF4-FFF2-40B4-BE49-F238E27FC236}">
                <a16:creationId xmlns:a16="http://schemas.microsoft.com/office/drawing/2014/main" id="{43EC19C1-B855-C94C-AE3F-0EEFE8A4B006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763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2494" name="Text Box 30">
            <a:extLst>
              <a:ext uri="{FF2B5EF4-FFF2-40B4-BE49-F238E27FC236}">
                <a16:creationId xmlns:a16="http://schemas.microsoft.com/office/drawing/2014/main" id="{3FD951D7-B5FC-F74F-A277-DB97C0DE725C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486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2495" name="Text Box 31">
            <a:extLst>
              <a:ext uri="{FF2B5EF4-FFF2-40B4-BE49-F238E27FC236}">
                <a16:creationId xmlns:a16="http://schemas.microsoft.com/office/drawing/2014/main" id="{C6956DCC-847F-104D-A1C4-39BA6113AF50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79248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62496" name="Text Box 32">
            <a:extLst>
              <a:ext uri="{FF2B5EF4-FFF2-40B4-BE49-F238E27FC236}">
                <a16:creationId xmlns:a16="http://schemas.microsoft.com/office/drawing/2014/main" id="{9ED9A5F2-6FFF-FD4B-A8DC-AF2278E233B5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0866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62497" name="Text Box 33">
            <a:extLst>
              <a:ext uri="{FF2B5EF4-FFF2-40B4-BE49-F238E27FC236}">
                <a16:creationId xmlns:a16="http://schemas.microsoft.com/office/drawing/2014/main" id="{3B87172E-A2B9-C642-9969-2D0EE81901BD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62484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62498" name="Text Box 44">
            <a:extLst>
              <a:ext uri="{FF2B5EF4-FFF2-40B4-BE49-F238E27FC236}">
                <a16:creationId xmlns:a16="http://schemas.microsoft.com/office/drawing/2014/main" id="{8F59220C-2E17-4244-B570-9CB9B6B89159}"/>
              </a:ext>
            </a:extLst>
          </p:cNvPr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2895600" y="5059363"/>
            <a:ext cx="3841750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800" dirty="0"/>
              <a:t>X = ABCB;   m = |X| = 4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Y = BDCAB; n = |Y| = 5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Allocate array M[5,4]	</a:t>
            </a:r>
            <a:endParaRPr lang="en-US" altLang="en-US" sz="2800" baseline="-25000" dirty="0">
              <a:solidFill>
                <a:srgbClr val="33CC33"/>
              </a:solidFill>
            </a:endParaRPr>
          </a:p>
        </p:txBody>
      </p:sp>
      <p:sp>
        <p:nvSpPr>
          <p:cNvPr id="62499" name="Text Box 45">
            <a:extLst>
              <a:ext uri="{FF2B5EF4-FFF2-40B4-BE49-F238E27FC236}">
                <a16:creationId xmlns:a16="http://schemas.microsoft.com/office/drawing/2014/main" id="{0B45D718-3557-5E4C-B0F8-0363E992BF3B}"/>
              </a:ext>
            </a:extLst>
          </p:cNvPr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9066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 dirty="0"/>
              <a:t>ABCB</a:t>
            </a:r>
          </a:p>
          <a:p>
            <a:r>
              <a:rPr lang="en-US" altLang="en-US" sz="3200" dirty="0"/>
              <a:t>BDCAB</a:t>
            </a:r>
            <a:endParaRPr lang="en-US" alt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9A4E5C-D7F1-5B4E-98FA-8E128DBF3F6B}"/>
              </a:ext>
            </a:extLst>
          </p:cNvPr>
          <p:cNvSpPr txBox="1"/>
          <p:nvPr/>
        </p:nvSpPr>
        <p:spPr>
          <a:xfrm>
            <a:off x="7391401" y="5059363"/>
            <a:ext cx="4286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b="1" dirty="0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Note: In this example, X is M’s rows, Y is the columns. Opposite from earlier example.</a:t>
            </a:r>
            <a:endParaRPr lang="en-US" altLang="en-US" sz="2400" b="1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0726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Number Placeholder 5">
            <a:extLst>
              <a:ext uri="{FF2B5EF4-FFF2-40B4-BE49-F238E27FC236}">
                <a16:creationId xmlns:a16="http://schemas.microsoft.com/office/drawing/2014/main" id="{15F308C8-252F-1443-AADC-18E31D061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5E19DA6-1D20-8342-92B4-38DD50CCB042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BF543539-2FF6-024F-8232-2D6008EF32FA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23814" y="-31750"/>
            <a:ext cx="8305800" cy="914400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LCS Example (1)</a:t>
            </a:r>
          </a:p>
        </p:txBody>
      </p:sp>
      <p:sp>
        <p:nvSpPr>
          <p:cNvPr id="64515" name="Line 4">
            <a:extLst>
              <a:ext uri="{FF2B5EF4-FFF2-40B4-BE49-F238E27FC236}">
                <a16:creationId xmlns:a16="http://schemas.microsoft.com/office/drawing/2014/main" id="{7CD9B8B2-FD9D-254E-A56E-434394F1099E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4572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6" name="Line 5">
            <a:extLst>
              <a:ext uri="{FF2B5EF4-FFF2-40B4-BE49-F238E27FC236}">
                <a16:creationId xmlns:a16="http://schemas.microsoft.com/office/drawing/2014/main" id="{C9F6AA15-60CE-0946-813B-1D1DAB360992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572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7" name="Line 16">
            <a:extLst>
              <a:ext uri="{FF2B5EF4-FFF2-40B4-BE49-F238E27FC236}">
                <a16:creationId xmlns:a16="http://schemas.microsoft.com/office/drawing/2014/main" id="{F889A822-A4FD-5642-AE78-E2552389C96B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85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8" name="Line 17">
            <a:extLst>
              <a:ext uri="{FF2B5EF4-FFF2-40B4-BE49-F238E27FC236}">
                <a16:creationId xmlns:a16="http://schemas.microsoft.com/office/drawing/2014/main" id="{49A53BF3-8A5D-A540-9DBF-37F398AF0193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6019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9" name="Line 18">
            <a:extLst>
              <a:ext uri="{FF2B5EF4-FFF2-40B4-BE49-F238E27FC236}">
                <a16:creationId xmlns:a16="http://schemas.microsoft.com/office/drawing/2014/main" id="{5A2F6730-FE12-464F-8022-FCFEF8AA21A2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5257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0" name="Line 19">
            <a:extLst>
              <a:ext uri="{FF2B5EF4-FFF2-40B4-BE49-F238E27FC236}">
                <a16:creationId xmlns:a16="http://schemas.microsoft.com/office/drawing/2014/main" id="{2639E970-196D-E848-824E-2C482FFCE0DC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696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1" name="Line 20">
            <a:extLst>
              <a:ext uri="{FF2B5EF4-FFF2-40B4-BE49-F238E27FC236}">
                <a16:creationId xmlns:a16="http://schemas.microsoft.com/office/drawing/2014/main" id="{670320BD-8499-854F-8947-509493D9FBA2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9296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2" name="Line 22">
            <a:extLst>
              <a:ext uri="{FF2B5EF4-FFF2-40B4-BE49-F238E27FC236}">
                <a16:creationId xmlns:a16="http://schemas.microsoft.com/office/drawing/2014/main" id="{123CB62A-5B2C-E048-950F-6447B2E3F38F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8534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3" name="Line 23">
            <a:extLst>
              <a:ext uri="{FF2B5EF4-FFF2-40B4-BE49-F238E27FC236}">
                <a16:creationId xmlns:a16="http://schemas.microsoft.com/office/drawing/2014/main" id="{FDB3EF8A-8C0D-D941-ADA7-913160C91F54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572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4" name="Line 24">
            <a:extLst>
              <a:ext uri="{FF2B5EF4-FFF2-40B4-BE49-F238E27FC236}">
                <a16:creationId xmlns:a16="http://schemas.microsoft.com/office/drawing/2014/main" id="{E2E651BF-491B-AD4F-902D-1E285D6B399C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572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5" name="Line 25">
            <a:extLst>
              <a:ext uri="{FF2B5EF4-FFF2-40B4-BE49-F238E27FC236}">
                <a16:creationId xmlns:a16="http://schemas.microsoft.com/office/drawing/2014/main" id="{1AE26344-9C45-D44B-8170-5F619F6459AB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572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6" name="Line 26">
            <a:extLst>
              <a:ext uri="{FF2B5EF4-FFF2-40B4-BE49-F238E27FC236}">
                <a16:creationId xmlns:a16="http://schemas.microsoft.com/office/drawing/2014/main" id="{AE0327B8-133E-BE43-8CE1-C294F92DB5F3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4572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7" name="Line 29">
            <a:extLst>
              <a:ext uri="{FF2B5EF4-FFF2-40B4-BE49-F238E27FC236}">
                <a16:creationId xmlns:a16="http://schemas.microsoft.com/office/drawing/2014/main" id="{26B9F921-79CB-784B-B825-618F1015A4E4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4572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8" name="Text Box 33">
            <a:extLst>
              <a:ext uri="{FF2B5EF4-FFF2-40B4-BE49-F238E27FC236}">
                <a16:creationId xmlns:a16="http://schemas.microsoft.com/office/drawing/2014/main" id="{2A440BEB-3533-F341-B454-67267C0FEF88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14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j       0        1          2         3        4         5 </a:t>
            </a:r>
          </a:p>
        </p:txBody>
      </p:sp>
      <p:sp>
        <p:nvSpPr>
          <p:cNvPr id="64529" name="Text Box 37">
            <a:extLst>
              <a:ext uri="{FF2B5EF4-FFF2-40B4-BE49-F238E27FC236}">
                <a16:creationId xmlns:a16="http://schemas.microsoft.com/office/drawing/2014/main" id="{A3EDF8A6-6FFC-CD43-837E-529BD9B3506C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819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64530" name="Text Box 38">
            <a:extLst>
              <a:ext uri="{FF2B5EF4-FFF2-40B4-BE49-F238E27FC236}">
                <a16:creationId xmlns:a16="http://schemas.microsoft.com/office/drawing/2014/main" id="{7F1F55C7-D643-6B43-ACAC-7FBE6924D8DB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819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64531" name="Text Box 39">
            <a:extLst>
              <a:ext uri="{FF2B5EF4-FFF2-40B4-BE49-F238E27FC236}">
                <a16:creationId xmlns:a16="http://schemas.microsoft.com/office/drawing/2014/main" id="{1E108946-069F-5148-85FC-DCAE5D1AC781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819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64532" name="Text Box 40">
            <a:extLst>
              <a:ext uri="{FF2B5EF4-FFF2-40B4-BE49-F238E27FC236}">
                <a16:creationId xmlns:a16="http://schemas.microsoft.com/office/drawing/2014/main" id="{3CF703BA-38E7-BB45-983E-314DC4B350CA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819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64533" name="Text Box 41">
            <a:extLst>
              <a:ext uri="{FF2B5EF4-FFF2-40B4-BE49-F238E27FC236}">
                <a16:creationId xmlns:a16="http://schemas.microsoft.com/office/drawing/2014/main" id="{E9CA2EC5-B929-C049-ABCC-B48ABDA73CF4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819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64534" name="Text Box 46">
            <a:extLst>
              <a:ext uri="{FF2B5EF4-FFF2-40B4-BE49-F238E27FC236}">
                <a16:creationId xmlns:a16="http://schemas.microsoft.com/office/drawing/2014/main" id="{3FC8704B-7637-4646-955C-C8528A447A1E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803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64535" name="Text Box 47">
            <a:extLst>
              <a:ext uri="{FF2B5EF4-FFF2-40B4-BE49-F238E27FC236}">
                <a16:creationId xmlns:a16="http://schemas.microsoft.com/office/drawing/2014/main" id="{F33518A2-3EED-C84D-9694-9090640D26E7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962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Xi</a:t>
            </a:r>
          </a:p>
        </p:txBody>
      </p:sp>
      <p:sp>
        <p:nvSpPr>
          <p:cNvPr id="64536" name="Text Box 50">
            <a:extLst>
              <a:ext uri="{FF2B5EF4-FFF2-40B4-BE49-F238E27FC236}">
                <a16:creationId xmlns:a16="http://schemas.microsoft.com/office/drawing/2014/main" id="{A6F4EDB0-78A6-4241-891E-89419D2A7237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962401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64537" name="Text Box 54">
            <a:extLst>
              <a:ext uri="{FF2B5EF4-FFF2-40B4-BE49-F238E27FC236}">
                <a16:creationId xmlns:a16="http://schemas.microsoft.com/office/drawing/2014/main" id="{940E328C-D4A0-5E45-95A4-EB00F9909744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962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4538" name="Text Box 55">
            <a:extLst>
              <a:ext uri="{FF2B5EF4-FFF2-40B4-BE49-F238E27FC236}">
                <a16:creationId xmlns:a16="http://schemas.microsoft.com/office/drawing/2014/main" id="{8752F70E-11DB-804F-B002-84145E23865B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962401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64539" name="Text Box 56">
            <a:extLst>
              <a:ext uri="{FF2B5EF4-FFF2-40B4-BE49-F238E27FC236}">
                <a16:creationId xmlns:a16="http://schemas.microsoft.com/office/drawing/2014/main" id="{1F6BCA4A-9CCE-9740-ADE4-70E87E898CA5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962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4540" name="Text Box 57">
            <a:extLst>
              <a:ext uri="{FF2B5EF4-FFF2-40B4-BE49-F238E27FC236}">
                <a16:creationId xmlns:a16="http://schemas.microsoft.com/office/drawing/2014/main" id="{0830C704-73F9-5743-80C0-EBE635A4828C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648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Yj</a:t>
            </a:r>
          </a:p>
        </p:txBody>
      </p:sp>
      <p:sp>
        <p:nvSpPr>
          <p:cNvPr id="64541" name="Text Box 59">
            <a:extLst>
              <a:ext uri="{FF2B5EF4-FFF2-40B4-BE49-F238E27FC236}">
                <a16:creationId xmlns:a16="http://schemas.microsoft.com/office/drawing/2014/main" id="{D6C90B72-5B26-AA44-86A8-CC4FCA84128B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763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4542" name="Text Box 60">
            <a:extLst>
              <a:ext uri="{FF2B5EF4-FFF2-40B4-BE49-F238E27FC236}">
                <a16:creationId xmlns:a16="http://schemas.microsoft.com/office/drawing/2014/main" id="{DAE40CBF-0959-7E4F-95B3-DE402AAEF67F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486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4543" name="Text Box 63">
            <a:extLst>
              <a:ext uri="{FF2B5EF4-FFF2-40B4-BE49-F238E27FC236}">
                <a16:creationId xmlns:a16="http://schemas.microsoft.com/office/drawing/2014/main" id="{13F93AC3-4146-AA4D-918F-6B9D23D36098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79248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64544" name="Text Box 65">
            <a:extLst>
              <a:ext uri="{FF2B5EF4-FFF2-40B4-BE49-F238E27FC236}">
                <a16:creationId xmlns:a16="http://schemas.microsoft.com/office/drawing/2014/main" id="{2518732A-D9C0-BC45-A07B-DD747B454464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0866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64545" name="Text Box 67">
            <a:extLst>
              <a:ext uri="{FF2B5EF4-FFF2-40B4-BE49-F238E27FC236}">
                <a16:creationId xmlns:a16="http://schemas.microsoft.com/office/drawing/2014/main" id="{6DF35E6F-17D2-5F40-B01F-7A8A149F5E58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62484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11332" name="Text Box 68">
            <a:extLst>
              <a:ext uri="{FF2B5EF4-FFF2-40B4-BE49-F238E27FC236}">
                <a16:creationId xmlns:a16="http://schemas.microsoft.com/office/drawing/2014/main" id="{92CE2AEE-B30C-264C-9F0A-E696506A981F}"/>
              </a:ext>
            </a:extLst>
          </p:cNvPr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11333" name="Text Box 69">
            <a:extLst>
              <a:ext uri="{FF2B5EF4-FFF2-40B4-BE49-F238E27FC236}">
                <a16:creationId xmlns:a16="http://schemas.microsoft.com/office/drawing/2014/main" id="{D1BDE61C-2B35-8249-8D5E-27219B05B538}"/>
              </a:ext>
            </a:extLst>
          </p:cNvPr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11335" name="Text Box 71">
            <a:extLst>
              <a:ext uri="{FF2B5EF4-FFF2-40B4-BE49-F238E27FC236}">
                <a16:creationId xmlns:a16="http://schemas.microsoft.com/office/drawing/2014/main" id="{17059507-5D91-4742-B7C5-1272541FF87C}"/>
              </a:ext>
            </a:extLst>
          </p:cNvPr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8763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11336" name="Text Box 72">
            <a:extLst>
              <a:ext uri="{FF2B5EF4-FFF2-40B4-BE49-F238E27FC236}">
                <a16:creationId xmlns:a16="http://schemas.microsoft.com/office/drawing/2014/main" id="{1733E690-A984-4D41-85AF-E95936FEDEF8}"/>
              </a:ext>
            </a:extLst>
          </p:cNvPr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7924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11337" name="Text Box 73">
            <a:extLst>
              <a:ext uri="{FF2B5EF4-FFF2-40B4-BE49-F238E27FC236}">
                <a16:creationId xmlns:a16="http://schemas.microsoft.com/office/drawing/2014/main" id="{2B3B3066-6A99-4743-958A-C03916FDAF17}"/>
              </a:ext>
            </a:extLst>
          </p:cNvPr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7086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11338" name="Text Box 74">
            <a:extLst>
              <a:ext uri="{FF2B5EF4-FFF2-40B4-BE49-F238E27FC236}">
                <a16:creationId xmlns:a16="http://schemas.microsoft.com/office/drawing/2014/main" id="{7D1A9680-5D25-4C43-B693-F834C25CB499}"/>
              </a:ext>
            </a:extLst>
          </p:cNvPr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6248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11339" name="Text Box 75">
            <a:extLst>
              <a:ext uri="{FF2B5EF4-FFF2-40B4-BE49-F238E27FC236}">
                <a16:creationId xmlns:a16="http://schemas.microsoft.com/office/drawing/2014/main" id="{424CC0EA-20A4-1145-903A-C1B79E88D318}"/>
              </a:ext>
            </a:extLst>
          </p:cNvPr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5486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11342" name="Text Box 78">
            <a:extLst>
              <a:ext uri="{FF2B5EF4-FFF2-40B4-BE49-F238E27FC236}">
                <a16:creationId xmlns:a16="http://schemas.microsoft.com/office/drawing/2014/main" id="{DA61302A-EB38-564F-A2A1-ABD66816741D}"/>
              </a:ext>
            </a:extLst>
          </p:cNvPr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11343" name="Text Box 79">
            <a:extLst>
              <a:ext uri="{FF2B5EF4-FFF2-40B4-BE49-F238E27FC236}">
                <a16:creationId xmlns:a16="http://schemas.microsoft.com/office/drawing/2014/main" id="{0FED8FDC-9055-B64D-922A-EA81AE52A45E}"/>
              </a:ext>
            </a:extLst>
          </p:cNvPr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11344" name="Text Box 80">
            <a:extLst>
              <a:ext uri="{FF2B5EF4-FFF2-40B4-BE49-F238E27FC236}">
                <a16:creationId xmlns:a16="http://schemas.microsoft.com/office/drawing/2014/main" id="{3139DB80-1B32-784F-9859-30DB3341B8E9}"/>
              </a:ext>
            </a:extLst>
          </p:cNvPr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4556" name="Text Box 84">
            <a:extLst>
              <a:ext uri="{FF2B5EF4-FFF2-40B4-BE49-F238E27FC236}">
                <a16:creationId xmlns:a16="http://schemas.microsoft.com/office/drawing/2014/main" id="{4BD4D017-745E-E740-A8AB-4A28250AB343}"/>
              </a:ext>
            </a:extLst>
          </p:cNvPr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2895600" y="5105400"/>
            <a:ext cx="475615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for </a:t>
            </a:r>
            <a:r>
              <a:rPr lang="en-US" altLang="en-US" sz="2800" dirty="0" err="1"/>
              <a:t>i</a:t>
            </a:r>
            <a:r>
              <a:rPr lang="en-US" altLang="en-US" sz="2800" dirty="0"/>
              <a:t> = 1 to m 	M[i,0] = 0 	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for j = 1 to n  	M[0,j] = 0	</a:t>
            </a:r>
            <a:endParaRPr lang="en-US" altLang="en-US" sz="2800" baseline="-25000" dirty="0">
              <a:solidFill>
                <a:srgbClr val="33CC33"/>
              </a:solidFill>
            </a:endParaRPr>
          </a:p>
        </p:txBody>
      </p:sp>
      <p:sp>
        <p:nvSpPr>
          <p:cNvPr id="64557" name="Text Box 85">
            <a:extLst>
              <a:ext uri="{FF2B5EF4-FFF2-40B4-BE49-F238E27FC236}">
                <a16:creationId xmlns:a16="http://schemas.microsoft.com/office/drawing/2014/main" id="{E123E731-5724-1B44-93F7-ADAED39DB8D8}"/>
              </a:ext>
            </a:extLst>
          </p:cNvPr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9067800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/>
              <a:t>ABCB</a:t>
            </a:r>
          </a:p>
          <a:p>
            <a:r>
              <a:rPr lang="en-US" altLang="en-US" sz="3200"/>
              <a:t>BDCAB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172863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32" grpId="0" autoUpdateAnimBg="0"/>
      <p:bldP spid="11333" grpId="0" autoUpdateAnimBg="0"/>
      <p:bldP spid="11335" grpId="0" autoUpdateAnimBg="0"/>
      <p:bldP spid="11336" grpId="0" autoUpdateAnimBg="0"/>
      <p:bldP spid="11337" grpId="0" autoUpdateAnimBg="0"/>
      <p:bldP spid="11338" grpId="0" autoUpdateAnimBg="0"/>
      <p:bldP spid="11339" grpId="0" autoUpdateAnimBg="0"/>
      <p:bldP spid="11342" grpId="0" autoUpdateAnimBg="0"/>
      <p:bldP spid="11343" grpId="0" autoUpdateAnimBg="0"/>
      <p:bldP spid="11344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Number Placeholder 5">
            <a:extLst>
              <a:ext uri="{FF2B5EF4-FFF2-40B4-BE49-F238E27FC236}">
                <a16:creationId xmlns:a16="http://schemas.microsoft.com/office/drawing/2014/main" id="{B506F32D-0164-A14B-A284-AB2F1700D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3724965-5B22-8A4D-ABA1-C68789E2D255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ACCACC30-ECFF-3447-BA2A-3155265332AE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-2458" y="0"/>
            <a:ext cx="8305800" cy="914400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LCS Example (2)</a:t>
            </a:r>
          </a:p>
        </p:txBody>
      </p:sp>
      <p:sp>
        <p:nvSpPr>
          <p:cNvPr id="66563" name="Line 3">
            <a:extLst>
              <a:ext uri="{FF2B5EF4-FFF2-40B4-BE49-F238E27FC236}">
                <a16:creationId xmlns:a16="http://schemas.microsoft.com/office/drawing/2014/main" id="{B2835B4C-6A86-8945-976C-3BE2A2FD7BC8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4572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4" name="Line 4">
            <a:extLst>
              <a:ext uri="{FF2B5EF4-FFF2-40B4-BE49-F238E27FC236}">
                <a16:creationId xmlns:a16="http://schemas.microsoft.com/office/drawing/2014/main" id="{77DF0094-7815-8B4F-BC19-15521342B851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572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5" name="Line 5">
            <a:extLst>
              <a:ext uri="{FF2B5EF4-FFF2-40B4-BE49-F238E27FC236}">
                <a16:creationId xmlns:a16="http://schemas.microsoft.com/office/drawing/2014/main" id="{62E14FD6-A3B6-AF44-9911-F2C79184CD07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85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6" name="Line 6">
            <a:extLst>
              <a:ext uri="{FF2B5EF4-FFF2-40B4-BE49-F238E27FC236}">
                <a16:creationId xmlns:a16="http://schemas.microsoft.com/office/drawing/2014/main" id="{CD0BEEE2-6148-6643-9A63-576194032F2B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6019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7" name="Line 7">
            <a:extLst>
              <a:ext uri="{FF2B5EF4-FFF2-40B4-BE49-F238E27FC236}">
                <a16:creationId xmlns:a16="http://schemas.microsoft.com/office/drawing/2014/main" id="{BC0209A1-49B1-B14F-8A0E-73CDC26F043A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5257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8" name="Line 8">
            <a:extLst>
              <a:ext uri="{FF2B5EF4-FFF2-40B4-BE49-F238E27FC236}">
                <a16:creationId xmlns:a16="http://schemas.microsoft.com/office/drawing/2014/main" id="{738BE429-BAC2-A84B-B03E-5D747CA61A57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696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9" name="Line 9">
            <a:extLst>
              <a:ext uri="{FF2B5EF4-FFF2-40B4-BE49-F238E27FC236}">
                <a16:creationId xmlns:a16="http://schemas.microsoft.com/office/drawing/2014/main" id="{28469915-4BBF-114B-A963-63050AB9163A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9296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0" name="Line 10">
            <a:extLst>
              <a:ext uri="{FF2B5EF4-FFF2-40B4-BE49-F238E27FC236}">
                <a16:creationId xmlns:a16="http://schemas.microsoft.com/office/drawing/2014/main" id="{C8ECA72A-E8DA-E144-B7D2-AB938E687C65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8534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1" name="Line 11">
            <a:extLst>
              <a:ext uri="{FF2B5EF4-FFF2-40B4-BE49-F238E27FC236}">
                <a16:creationId xmlns:a16="http://schemas.microsoft.com/office/drawing/2014/main" id="{ED462F59-5F83-0143-B913-9BB7958C7C4D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572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2" name="Line 12">
            <a:extLst>
              <a:ext uri="{FF2B5EF4-FFF2-40B4-BE49-F238E27FC236}">
                <a16:creationId xmlns:a16="http://schemas.microsoft.com/office/drawing/2014/main" id="{C709C659-A7CA-4740-B277-4F582CE11CE1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572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3" name="Line 13">
            <a:extLst>
              <a:ext uri="{FF2B5EF4-FFF2-40B4-BE49-F238E27FC236}">
                <a16:creationId xmlns:a16="http://schemas.microsoft.com/office/drawing/2014/main" id="{7C69AD06-5993-3049-81CE-D31240A70B8B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572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4" name="Line 14">
            <a:extLst>
              <a:ext uri="{FF2B5EF4-FFF2-40B4-BE49-F238E27FC236}">
                <a16:creationId xmlns:a16="http://schemas.microsoft.com/office/drawing/2014/main" id="{2E766E6D-78C9-CF4F-AF9E-37CF660A8DBD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4572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5" name="Line 15">
            <a:extLst>
              <a:ext uri="{FF2B5EF4-FFF2-40B4-BE49-F238E27FC236}">
                <a16:creationId xmlns:a16="http://schemas.microsoft.com/office/drawing/2014/main" id="{60ABDD88-DAF2-E34D-AB0B-0EBB4BC893EC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4572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6" name="Text Box 16">
            <a:extLst>
              <a:ext uri="{FF2B5EF4-FFF2-40B4-BE49-F238E27FC236}">
                <a16:creationId xmlns:a16="http://schemas.microsoft.com/office/drawing/2014/main" id="{3F597E6B-7DCD-544F-A6BF-DBA458636918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14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j       0        </a:t>
            </a:r>
            <a:r>
              <a:rPr lang="en-US" altLang="en-US" b="1">
                <a:solidFill>
                  <a:srgbClr val="FF0000"/>
                </a:solidFill>
              </a:rPr>
              <a:t>1</a:t>
            </a:r>
            <a:r>
              <a:rPr lang="en-US" altLang="en-US"/>
              <a:t>          2         3        4         5 </a:t>
            </a:r>
          </a:p>
        </p:txBody>
      </p:sp>
      <p:sp>
        <p:nvSpPr>
          <p:cNvPr id="66577" name="Text Box 17">
            <a:extLst>
              <a:ext uri="{FF2B5EF4-FFF2-40B4-BE49-F238E27FC236}">
                <a16:creationId xmlns:a16="http://schemas.microsoft.com/office/drawing/2014/main" id="{414EEE72-C9C7-BA42-94CB-915F8CF459EF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819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66578" name="Text Box 18">
            <a:extLst>
              <a:ext uri="{FF2B5EF4-FFF2-40B4-BE49-F238E27FC236}">
                <a16:creationId xmlns:a16="http://schemas.microsoft.com/office/drawing/2014/main" id="{2145594F-6094-9C40-ABAD-F9AE84D2E35E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819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1</a:t>
            </a:r>
            <a:endParaRPr lang="en-US" altLang="en-US"/>
          </a:p>
        </p:txBody>
      </p:sp>
      <p:sp>
        <p:nvSpPr>
          <p:cNvPr id="66579" name="Text Box 19">
            <a:extLst>
              <a:ext uri="{FF2B5EF4-FFF2-40B4-BE49-F238E27FC236}">
                <a16:creationId xmlns:a16="http://schemas.microsoft.com/office/drawing/2014/main" id="{7D86A45C-BD78-E74A-96E9-7F51BCE8C8B9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819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66580" name="Text Box 20">
            <a:extLst>
              <a:ext uri="{FF2B5EF4-FFF2-40B4-BE49-F238E27FC236}">
                <a16:creationId xmlns:a16="http://schemas.microsoft.com/office/drawing/2014/main" id="{20E2EEC1-FB72-664B-A302-0C4C26913027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819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66581" name="Text Box 21">
            <a:extLst>
              <a:ext uri="{FF2B5EF4-FFF2-40B4-BE49-F238E27FC236}">
                <a16:creationId xmlns:a16="http://schemas.microsoft.com/office/drawing/2014/main" id="{5F210780-1980-E746-B3CA-32DCD696F5F1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819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66582" name="Text Box 22">
            <a:extLst>
              <a:ext uri="{FF2B5EF4-FFF2-40B4-BE49-F238E27FC236}">
                <a16:creationId xmlns:a16="http://schemas.microsoft.com/office/drawing/2014/main" id="{653E62BE-FA29-D04C-92C8-46D3D1220A1F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803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66583" name="Text Box 23">
            <a:extLst>
              <a:ext uri="{FF2B5EF4-FFF2-40B4-BE49-F238E27FC236}">
                <a16:creationId xmlns:a16="http://schemas.microsoft.com/office/drawing/2014/main" id="{47B1E9BC-B124-3849-8023-0B2F3390D5C3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962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Xi</a:t>
            </a:r>
          </a:p>
        </p:txBody>
      </p:sp>
      <p:sp>
        <p:nvSpPr>
          <p:cNvPr id="66584" name="Text Box 24">
            <a:extLst>
              <a:ext uri="{FF2B5EF4-FFF2-40B4-BE49-F238E27FC236}">
                <a16:creationId xmlns:a16="http://schemas.microsoft.com/office/drawing/2014/main" id="{B0F722E5-153C-114B-AB67-760B89D6E9EC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962401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66585" name="Text Box 25">
            <a:extLst>
              <a:ext uri="{FF2B5EF4-FFF2-40B4-BE49-F238E27FC236}">
                <a16:creationId xmlns:a16="http://schemas.microsoft.com/office/drawing/2014/main" id="{2E62D15E-4857-8D42-B758-46F6F22441BE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962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6586" name="Text Box 26">
            <a:extLst>
              <a:ext uri="{FF2B5EF4-FFF2-40B4-BE49-F238E27FC236}">
                <a16:creationId xmlns:a16="http://schemas.microsoft.com/office/drawing/2014/main" id="{278DD2FF-7AF7-7E40-9B37-EFB70A01C67C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962401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66587" name="Text Box 27">
            <a:extLst>
              <a:ext uri="{FF2B5EF4-FFF2-40B4-BE49-F238E27FC236}">
                <a16:creationId xmlns:a16="http://schemas.microsoft.com/office/drawing/2014/main" id="{8403F26B-F113-264C-9E56-A5F647BF51A4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962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6588" name="Text Box 28">
            <a:extLst>
              <a:ext uri="{FF2B5EF4-FFF2-40B4-BE49-F238E27FC236}">
                <a16:creationId xmlns:a16="http://schemas.microsoft.com/office/drawing/2014/main" id="{9A699E47-2C9D-EC46-84FE-98A3E1CAE968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648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Yj</a:t>
            </a:r>
          </a:p>
        </p:txBody>
      </p:sp>
      <p:sp>
        <p:nvSpPr>
          <p:cNvPr id="66589" name="Text Box 29">
            <a:extLst>
              <a:ext uri="{FF2B5EF4-FFF2-40B4-BE49-F238E27FC236}">
                <a16:creationId xmlns:a16="http://schemas.microsoft.com/office/drawing/2014/main" id="{A53CA46B-06FF-0743-A769-5CA95BCFC6D8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763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6590" name="Text Box 30">
            <a:extLst>
              <a:ext uri="{FF2B5EF4-FFF2-40B4-BE49-F238E27FC236}">
                <a16:creationId xmlns:a16="http://schemas.microsoft.com/office/drawing/2014/main" id="{94C46030-E6A3-804E-818A-F77EE2F04B06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486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6591" name="Text Box 31">
            <a:extLst>
              <a:ext uri="{FF2B5EF4-FFF2-40B4-BE49-F238E27FC236}">
                <a16:creationId xmlns:a16="http://schemas.microsoft.com/office/drawing/2014/main" id="{D9D5969A-783D-CE41-AC13-A14B36F50F73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79248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66592" name="Text Box 32">
            <a:extLst>
              <a:ext uri="{FF2B5EF4-FFF2-40B4-BE49-F238E27FC236}">
                <a16:creationId xmlns:a16="http://schemas.microsoft.com/office/drawing/2014/main" id="{7D912B12-C4AA-CC48-B130-1891BCB10CE6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0866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66593" name="Text Box 33">
            <a:extLst>
              <a:ext uri="{FF2B5EF4-FFF2-40B4-BE49-F238E27FC236}">
                <a16:creationId xmlns:a16="http://schemas.microsoft.com/office/drawing/2014/main" id="{AF34E082-756E-B94E-8D55-E4681A6F4C84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62484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66594" name="Text Box 34">
            <a:extLst>
              <a:ext uri="{FF2B5EF4-FFF2-40B4-BE49-F238E27FC236}">
                <a16:creationId xmlns:a16="http://schemas.microsoft.com/office/drawing/2014/main" id="{A0AB1C1B-C4F2-544A-B142-E4B4039C1D59}"/>
              </a:ext>
            </a:extLst>
          </p:cNvPr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6595" name="Text Box 35">
            <a:extLst>
              <a:ext uri="{FF2B5EF4-FFF2-40B4-BE49-F238E27FC236}">
                <a16:creationId xmlns:a16="http://schemas.microsoft.com/office/drawing/2014/main" id="{57B6CB4C-6AFA-284E-9099-44DCA3AB1EE1}"/>
              </a:ext>
            </a:extLst>
          </p:cNvPr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6596" name="Text Box 36">
            <a:extLst>
              <a:ext uri="{FF2B5EF4-FFF2-40B4-BE49-F238E27FC236}">
                <a16:creationId xmlns:a16="http://schemas.microsoft.com/office/drawing/2014/main" id="{F59902F4-AB57-AC44-B310-023E832217C6}"/>
              </a:ext>
            </a:extLst>
          </p:cNvPr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8763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6597" name="Text Box 37">
            <a:extLst>
              <a:ext uri="{FF2B5EF4-FFF2-40B4-BE49-F238E27FC236}">
                <a16:creationId xmlns:a16="http://schemas.microsoft.com/office/drawing/2014/main" id="{11F75EBA-5F91-0F42-8318-BBCE9F87E96D}"/>
              </a:ext>
            </a:extLst>
          </p:cNvPr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7924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6598" name="Text Box 38">
            <a:extLst>
              <a:ext uri="{FF2B5EF4-FFF2-40B4-BE49-F238E27FC236}">
                <a16:creationId xmlns:a16="http://schemas.microsoft.com/office/drawing/2014/main" id="{7506E5D5-F1A3-8140-9938-DA1C0A166B90}"/>
              </a:ext>
            </a:extLst>
          </p:cNvPr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7086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6599" name="Text Box 39">
            <a:extLst>
              <a:ext uri="{FF2B5EF4-FFF2-40B4-BE49-F238E27FC236}">
                <a16:creationId xmlns:a16="http://schemas.microsoft.com/office/drawing/2014/main" id="{6635D006-B6B3-CD49-9B61-2B7C950596F4}"/>
              </a:ext>
            </a:extLst>
          </p:cNvPr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6248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6600" name="Text Box 40">
            <a:extLst>
              <a:ext uri="{FF2B5EF4-FFF2-40B4-BE49-F238E27FC236}">
                <a16:creationId xmlns:a16="http://schemas.microsoft.com/office/drawing/2014/main" id="{4C3AEE0E-D4BD-DE4E-B11D-E64B9B4E5CE8}"/>
              </a:ext>
            </a:extLst>
          </p:cNvPr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5486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6601" name="Text Box 41">
            <a:extLst>
              <a:ext uri="{FF2B5EF4-FFF2-40B4-BE49-F238E27FC236}">
                <a16:creationId xmlns:a16="http://schemas.microsoft.com/office/drawing/2014/main" id="{223E7565-D484-0945-8ED6-4BE75A403508}"/>
              </a:ext>
            </a:extLst>
          </p:cNvPr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6602" name="Text Box 42">
            <a:extLst>
              <a:ext uri="{FF2B5EF4-FFF2-40B4-BE49-F238E27FC236}">
                <a16:creationId xmlns:a16="http://schemas.microsoft.com/office/drawing/2014/main" id="{7BD75F2D-7D8B-3847-885D-1CF77707CD3A}"/>
              </a:ext>
            </a:extLst>
          </p:cNvPr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6603" name="Text Box 43">
            <a:extLst>
              <a:ext uri="{FF2B5EF4-FFF2-40B4-BE49-F238E27FC236}">
                <a16:creationId xmlns:a16="http://schemas.microsoft.com/office/drawing/2014/main" id="{C9872AEE-C324-1044-AC0C-2734BD05C247}"/>
              </a:ext>
            </a:extLst>
          </p:cNvPr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6604" name="Text Box 44">
            <a:extLst>
              <a:ext uri="{FF2B5EF4-FFF2-40B4-BE49-F238E27FC236}">
                <a16:creationId xmlns:a16="http://schemas.microsoft.com/office/drawing/2014/main" id="{ECD1F7D0-E8C9-6C44-85F7-0DCA6753B64C}"/>
              </a:ext>
            </a:extLst>
          </p:cNvPr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2895601" y="5105400"/>
            <a:ext cx="6646371" cy="1348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/>
              <a:t> 		if (X[</a:t>
            </a:r>
            <a:r>
              <a:rPr lang="en-US" altLang="en-US" dirty="0" err="1"/>
              <a:t>i</a:t>
            </a:r>
            <a:r>
              <a:rPr lang="en-US" altLang="en-US" dirty="0"/>
              <a:t>]  == Y[j])		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 			M[</a:t>
            </a:r>
            <a:r>
              <a:rPr lang="en-US" altLang="en-US" dirty="0" err="1"/>
              <a:t>i,j</a:t>
            </a:r>
            <a:r>
              <a:rPr lang="en-US" altLang="en-US" dirty="0"/>
              <a:t>] = M[i-1,j-1] + 1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 		</a:t>
            </a:r>
            <a:r>
              <a:rPr lang="en-US" altLang="en-US" dirty="0">
                <a:solidFill>
                  <a:srgbClr val="008000"/>
                </a:solidFill>
              </a:rPr>
              <a:t>else M[</a:t>
            </a:r>
            <a:r>
              <a:rPr lang="en-US" altLang="en-US" dirty="0" err="1">
                <a:solidFill>
                  <a:srgbClr val="008000"/>
                </a:solidFill>
              </a:rPr>
              <a:t>i,j</a:t>
            </a:r>
            <a:r>
              <a:rPr lang="en-US" altLang="en-US" dirty="0">
                <a:solidFill>
                  <a:srgbClr val="008000"/>
                </a:solidFill>
              </a:rPr>
              <a:t>] = max( M[i-1,j], M[i,j-1]</a:t>
            </a:r>
            <a:r>
              <a:rPr lang="en-US" altLang="en-US" dirty="0">
                <a:solidFill>
                  <a:srgbClr val="33CC33"/>
                </a:solidFill>
              </a:rPr>
              <a:t> )</a:t>
            </a: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sz="2800" baseline="-25000" dirty="0">
              <a:solidFill>
                <a:srgbClr val="33CC33"/>
              </a:solidFill>
            </a:endParaRPr>
          </a:p>
        </p:txBody>
      </p:sp>
      <p:sp>
        <p:nvSpPr>
          <p:cNvPr id="46125" name="Oval 45">
            <a:extLst>
              <a:ext uri="{FF2B5EF4-FFF2-40B4-BE49-F238E27FC236}">
                <a16:creationId xmlns:a16="http://schemas.microsoft.com/office/drawing/2014/main" id="{67367B6E-DD71-984B-82F1-49605375C190}"/>
              </a:ext>
            </a:extLst>
          </p:cNvPr>
          <p:cNvSpPr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3886200" y="22098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6126" name="Oval 46">
            <a:extLst>
              <a:ext uri="{FF2B5EF4-FFF2-40B4-BE49-F238E27FC236}">
                <a16:creationId xmlns:a16="http://schemas.microsoft.com/office/drawing/2014/main" id="{672FE160-EC4C-424D-B75E-C7CD4376FC83}"/>
              </a:ext>
            </a:extLst>
          </p:cNvPr>
          <p:cNvSpPr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5410200" y="11430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6127" name="Line 47">
            <a:extLst>
              <a:ext uri="{FF2B5EF4-FFF2-40B4-BE49-F238E27FC236}">
                <a16:creationId xmlns:a16="http://schemas.microsoft.com/office/drawing/2014/main" id="{37383E31-2FD1-9643-B334-D44B81180B4B}"/>
              </a:ext>
            </a:extLst>
          </p:cNvPr>
          <p:cNvSpPr>
            <a:spLocks noChangeShapeType="1"/>
          </p:cNvSpPr>
          <p:nvPr>
            <p:custDataLst>
              <p:tags r:id="rId46"/>
            </p:custDataLst>
          </p:nvPr>
        </p:nvSpPr>
        <p:spPr bwMode="auto">
          <a:xfrm>
            <a:off x="5486400" y="2057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28" name="Line 48">
            <a:extLst>
              <a:ext uri="{FF2B5EF4-FFF2-40B4-BE49-F238E27FC236}">
                <a16:creationId xmlns:a16="http://schemas.microsoft.com/office/drawing/2014/main" id="{7A45EBB0-69E8-1D4A-B963-F4EDFB3B7FFE}"/>
              </a:ext>
            </a:extLst>
          </p:cNvPr>
          <p:cNvSpPr>
            <a:spLocks noChangeShapeType="1"/>
          </p:cNvSpPr>
          <p:nvPr>
            <p:custDataLst>
              <p:tags r:id="rId47"/>
            </p:custDataLst>
          </p:nvPr>
        </p:nvSpPr>
        <p:spPr bwMode="auto">
          <a:xfrm>
            <a:off x="5105400" y="24384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30" name="Text Box 50">
            <a:extLst>
              <a:ext uri="{FF2B5EF4-FFF2-40B4-BE49-F238E27FC236}">
                <a16:creationId xmlns:a16="http://schemas.microsoft.com/office/drawing/2014/main" id="{4F534D97-037C-1F4A-A5EF-9F1393CE7B2F}"/>
              </a:ext>
            </a:extLst>
          </p:cNvPr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5486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0</a:t>
            </a:r>
            <a:endParaRPr lang="en-US" altLang="en-US"/>
          </a:p>
        </p:txBody>
      </p:sp>
      <p:sp>
        <p:nvSpPr>
          <p:cNvPr id="66610" name="Text Box 52">
            <a:extLst>
              <a:ext uri="{FF2B5EF4-FFF2-40B4-BE49-F238E27FC236}">
                <a16:creationId xmlns:a16="http://schemas.microsoft.com/office/drawing/2014/main" id="{0FD8CFDF-3F34-C24B-B3CD-9589DB6CF3C4}"/>
              </a:ext>
            </a:extLst>
          </p:cNvPr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9066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>
                <a:solidFill>
                  <a:srgbClr val="FF0000"/>
                </a:solidFill>
              </a:rPr>
              <a:t>A</a:t>
            </a:r>
            <a:r>
              <a:rPr lang="en-US" altLang="en-US" sz="3200"/>
              <a:t>BCB</a:t>
            </a:r>
          </a:p>
          <a:p>
            <a:r>
              <a:rPr lang="en-US" altLang="en-US" sz="3200">
                <a:solidFill>
                  <a:srgbClr val="FF0000"/>
                </a:solidFill>
              </a:rPr>
              <a:t>B</a:t>
            </a:r>
            <a:r>
              <a:rPr lang="en-US" altLang="en-US" sz="3200"/>
              <a:t>DCAB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117456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25" grpId="0" animBg="1"/>
      <p:bldP spid="46126" grpId="0" animBg="1"/>
      <p:bldP spid="46130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Number Placeholder 5">
            <a:extLst>
              <a:ext uri="{FF2B5EF4-FFF2-40B4-BE49-F238E27FC236}">
                <a16:creationId xmlns:a16="http://schemas.microsoft.com/office/drawing/2014/main" id="{D602C581-F586-8F42-8C5D-0F926E4D6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89A99B4-49F8-7543-BAE4-28DB79FA97D5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4CCFB339-1175-0E4C-8F46-FF8318AAA999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3175" y="9832"/>
            <a:ext cx="8305800" cy="914400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LCS Example (3)</a:t>
            </a:r>
          </a:p>
        </p:txBody>
      </p:sp>
      <p:sp>
        <p:nvSpPr>
          <p:cNvPr id="67587" name="Line 3">
            <a:extLst>
              <a:ext uri="{FF2B5EF4-FFF2-40B4-BE49-F238E27FC236}">
                <a16:creationId xmlns:a16="http://schemas.microsoft.com/office/drawing/2014/main" id="{0BC3A4E1-9D71-0949-A920-C083AA89B2DF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4572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88" name="Line 4">
            <a:extLst>
              <a:ext uri="{FF2B5EF4-FFF2-40B4-BE49-F238E27FC236}">
                <a16:creationId xmlns:a16="http://schemas.microsoft.com/office/drawing/2014/main" id="{A659C1BF-6407-7A46-8F35-826480B154CA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572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89" name="Line 5">
            <a:extLst>
              <a:ext uri="{FF2B5EF4-FFF2-40B4-BE49-F238E27FC236}">
                <a16:creationId xmlns:a16="http://schemas.microsoft.com/office/drawing/2014/main" id="{84FAC78C-A203-1740-AF18-EE646E88C3BD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85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0" name="Line 6">
            <a:extLst>
              <a:ext uri="{FF2B5EF4-FFF2-40B4-BE49-F238E27FC236}">
                <a16:creationId xmlns:a16="http://schemas.microsoft.com/office/drawing/2014/main" id="{6B8E021C-C0DD-8E4F-B278-87CC21612189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6019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1" name="Line 7">
            <a:extLst>
              <a:ext uri="{FF2B5EF4-FFF2-40B4-BE49-F238E27FC236}">
                <a16:creationId xmlns:a16="http://schemas.microsoft.com/office/drawing/2014/main" id="{BA1BAEBB-C589-0143-BFD7-871E014B2E1A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5257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2" name="Line 8">
            <a:extLst>
              <a:ext uri="{FF2B5EF4-FFF2-40B4-BE49-F238E27FC236}">
                <a16:creationId xmlns:a16="http://schemas.microsoft.com/office/drawing/2014/main" id="{207C79E0-0CF5-104D-A95A-2CCD29EF6A63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696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3" name="Line 9">
            <a:extLst>
              <a:ext uri="{FF2B5EF4-FFF2-40B4-BE49-F238E27FC236}">
                <a16:creationId xmlns:a16="http://schemas.microsoft.com/office/drawing/2014/main" id="{06967220-9301-694B-97C1-65A9318B8AAB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9296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4" name="Line 10">
            <a:extLst>
              <a:ext uri="{FF2B5EF4-FFF2-40B4-BE49-F238E27FC236}">
                <a16:creationId xmlns:a16="http://schemas.microsoft.com/office/drawing/2014/main" id="{D84B59B7-3229-444C-BBB4-BB0B238F0083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8534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5" name="Line 11">
            <a:extLst>
              <a:ext uri="{FF2B5EF4-FFF2-40B4-BE49-F238E27FC236}">
                <a16:creationId xmlns:a16="http://schemas.microsoft.com/office/drawing/2014/main" id="{E7A7411B-455A-7B4A-A12C-B6B6AFADC822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572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6" name="Line 12">
            <a:extLst>
              <a:ext uri="{FF2B5EF4-FFF2-40B4-BE49-F238E27FC236}">
                <a16:creationId xmlns:a16="http://schemas.microsoft.com/office/drawing/2014/main" id="{A119952D-5A1B-C14E-A179-BCD43E0A4BF8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572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7" name="Line 13">
            <a:extLst>
              <a:ext uri="{FF2B5EF4-FFF2-40B4-BE49-F238E27FC236}">
                <a16:creationId xmlns:a16="http://schemas.microsoft.com/office/drawing/2014/main" id="{449C043A-DDEB-664B-BCCD-F20FCC850C1B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572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8" name="Line 14">
            <a:extLst>
              <a:ext uri="{FF2B5EF4-FFF2-40B4-BE49-F238E27FC236}">
                <a16:creationId xmlns:a16="http://schemas.microsoft.com/office/drawing/2014/main" id="{39D74297-F2A8-5444-BDE4-F5BE88EC6C9F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4572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9" name="Line 15">
            <a:extLst>
              <a:ext uri="{FF2B5EF4-FFF2-40B4-BE49-F238E27FC236}">
                <a16:creationId xmlns:a16="http://schemas.microsoft.com/office/drawing/2014/main" id="{1574270A-6EE6-7E40-8A9B-3F3068AD97FA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4572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0" name="Text Box 16">
            <a:extLst>
              <a:ext uri="{FF2B5EF4-FFF2-40B4-BE49-F238E27FC236}">
                <a16:creationId xmlns:a16="http://schemas.microsoft.com/office/drawing/2014/main" id="{9CD9AFE4-8D39-B447-88A6-8DFC644E6C33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14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j       0        1          2         3        4         5 </a:t>
            </a:r>
          </a:p>
        </p:txBody>
      </p:sp>
      <p:sp>
        <p:nvSpPr>
          <p:cNvPr id="67601" name="Text Box 17">
            <a:extLst>
              <a:ext uri="{FF2B5EF4-FFF2-40B4-BE49-F238E27FC236}">
                <a16:creationId xmlns:a16="http://schemas.microsoft.com/office/drawing/2014/main" id="{3157CB51-EF2C-7C42-A9F4-7B29EE0D3AE5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819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67602" name="Text Box 18">
            <a:extLst>
              <a:ext uri="{FF2B5EF4-FFF2-40B4-BE49-F238E27FC236}">
                <a16:creationId xmlns:a16="http://schemas.microsoft.com/office/drawing/2014/main" id="{298212EA-B799-004C-8877-A0EBBFEF608B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819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67603" name="Text Box 19">
            <a:extLst>
              <a:ext uri="{FF2B5EF4-FFF2-40B4-BE49-F238E27FC236}">
                <a16:creationId xmlns:a16="http://schemas.microsoft.com/office/drawing/2014/main" id="{B20A0CAE-2E80-9349-8D85-540678669F6E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819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67604" name="Text Box 20">
            <a:extLst>
              <a:ext uri="{FF2B5EF4-FFF2-40B4-BE49-F238E27FC236}">
                <a16:creationId xmlns:a16="http://schemas.microsoft.com/office/drawing/2014/main" id="{73762E27-E0E8-A447-A2BF-E579D9FE9013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819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67605" name="Text Box 21">
            <a:extLst>
              <a:ext uri="{FF2B5EF4-FFF2-40B4-BE49-F238E27FC236}">
                <a16:creationId xmlns:a16="http://schemas.microsoft.com/office/drawing/2014/main" id="{7B0D3A4A-C3F6-784E-9FCB-D06887A8FBD4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819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67606" name="Text Box 22">
            <a:extLst>
              <a:ext uri="{FF2B5EF4-FFF2-40B4-BE49-F238E27FC236}">
                <a16:creationId xmlns:a16="http://schemas.microsoft.com/office/drawing/2014/main" id="{365A437B-4E80-3443-B6E3-E36D654957B1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803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67607" name="Text Box 23">
            <a:extLst>
              <a:ext uri="{FF2B5EF4-FFF2-40B4-BE49-F238E27FC236}">
                <a16:creationId xmlns:a16="http://schemas.microsoft.com/office/drawing/2014/main" id="{3366CD02-16CC-C34E-8870-E556165B52C1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962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Xi</a:t>
            </a:r>
          </a:p>
        </p:txBody>
      </p:sp>
      <p:sp>
        <p:nvSpPr>
          <p:cNvPr id="67608" name="Text Box 24">
            <a:extLst>
              <a:ext uri="{FF2B5EF4-FFF2-40B4-BE49-F238E27FC236}">
                <a16:creationId xmlns:a16="http://schemas.microsoft.com/office/drawing/2014/main" id="{B2612C63-F483-834E-AB5B-521D563B55A6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962401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67609" name="Text Box 25">
            <a:extLst>
              <a:ext uri="{FF2B5EF4-FFF2-40B4-BE49-F238E27FC236}">
                <a16:creationId xmlns:a16="http://schemas.microsoft.com/office/drawing/2014/main" id="{5E1F4BD4-A4B9-C840-B672-14DD4C8D377B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962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7610" name="Text Box 26">
            <a:extLst>
              <a:ext uri="{FF2B5EF4-FFF2-40B4-BE49-F238E27FC236}">
                <a16:creationId xmlns:a16="http://schemas.microsoft.com/office/drawing/2014/main" id="{385BFD2E-87A8-7D43-A739-03245BE913DF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962401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67611" name="Text Box 27">
            <a:extLst>
              <a:ext uri="{FF2B5EF4-FFF2-40B4-BE49-F238E27FC236}">
                <a16:creationId xmlns:a16="http://schemas.microsoft.com/office/drawing/2014/main" id="{D5BBD04B-E9C5-CD47-8316-F0C4CAA69B9F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962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7612" name="Text Box 28">
            <a:extLst>
              <a:ext uri="{FF2B5EF4-FFF2-40B4-BE49-F238E27FC236}">
                <a16:creationId xmlns:a16="http://schemas.microsoft.com/office/drawing/2014/main" id="{A9E765D1-96F9-8D46-BF90-3970FC9609CF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648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Yj</a:t>
            </a:r>
          </a:p>
        </p:txBody>
      </p:sp>
      <p:sp>
        <p:nvSpPr>
          <p:cNvPr id="67613" name="Text Box 29">
            <a:extLst>
              <a:ext uri="{FF2B5EF4-FFF2-40B4-BE49-F238E27FC236}">
                <a16:creationId xmlns:a16="http://schemas.microsoft.com/office/drawing/2014/main" id="{F7B97A84-B41A-D847-83EB-34745DD1073F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763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7614" name="Text Box 30">
            <a:extLst>
              <a:ext uri="{FF2B5EF4-FFF2-40B4-BE49-F238E27FC236}">
                <a16:creationId xmlns:a16="http://schemas.microsoft.com/office/drawing/2014/main" id="{237AB9BC-2B7E-FC46-8BDF-BF82FB007D98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486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7615" name="Text Box 31">
            <a:extLst>
              <a:ext uri="{FF2B5EF4-FFF2-40B4-BE49-F238E27FC236}">
                <a16:creationId xmlns:a16="http://schemas.microsoft.com/office/drawing/2014/main" id="{7927EA8A-48F9-DC4B-B29E-8FEB329D4AB3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79248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67616" name="Text Box 32">
            <a:extLst>
              <a:ext uri="{FF2B5EF4-FFF2-40B4-BE49-F238E27FC236}">
                <a16:creationId xmlns:a16="http://schemas.microsoft.com/office/drawing/2014/main" id="{26EAB7FA-6E84-0B4F-9CB6-01BCE87B45C6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0866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67617" name="Text Box 33">
            <a:extLst>
              <a:ext uri="{FF2B5EF4-FFF2-40B4-BE49-F238E27FC236}">
                <a16:creationId xmlns:a16="http://schemas.microsoft.com/office/drawing/2014/main" id="{8A5CF1C6-9FAC-624D-B0B5-B852EF523DBF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62484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67618" name="Text Box 34">
            <a:extLst>
              <a:ext uri="{FF2B5EF4-FFF2-40B4-BE49-F238E27FC236}">
                <a16:creationId xmlns:a16="http://schemas.microsoft.com/office/drawing/2014/main" id="{4EC2BA20-083A-DB40-9397-5D32B9C76BA2}"/>
              </a:ext>
            </a:extLst>
          </p:cNvPr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7619" name="Text Box 35">
            <a:extLst>
              <a:ext uri="{FF2B5EF4-FFF2-40B4-BE49-F238E27FC236}">
                <a16:creationId xmlns:a16="http://schemas.microsoft.com/office/drawing/2014/main" id="{F4607BB0-2743-A849-AB73-9264D1F1DF02}"/>
              </a:ext>
            </a:extLst>
          </p:cNvPr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7620" name="Text Box 36">
            <a:extLst>
              <a:ext uri="{FF2B5EF4-FFF2-40B4-BE49-F238E27FC236}">
                <a16:creationId xmlns:a16="http://schemas.microsoft.com/office/drawing/2014/main" id="{98475E28-48B1-5C4D-AA75-CA8D9959357B}"/>
              </a:ext>
            </a:extLst>
          </p:cNvPr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8763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7621" name="Text Box 37">
            <a:extLst>
              <a:ext uri="{FF2B5EF4-FFF2-40B4-BE49-F238E27FC236}">
                <a16:creationId xmlns:a16="http://schemas.microsoft.com/office/drawing/2014/main" id="{59D720AC-B842-EB43-847B-B488009A9CDD}"/>
              </a:ext>
            </a:extLst>
          </p:cNvPr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7924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7622" name="Text Box 38">
            <a:extLst>
              <a:ext uri="{FF2B5EF4-FFF2-40B4-BE49-F238E27FC236}">
                <a16:creationId xmlns:a16="http://schemas.microsoft.com/office/drawing/2014/main" id="{9CAD3515-8A33-DA4F-BBAC-29CDB3289616}"/>
              </a:ext>
            </a:extLst>
          </p:cNvPr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7086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7623" name="Text Box 39">
            <a:extLst>
              <a:ext uri="{FF2B5EF4-FFF2-40B4-BE49-F238E27FC236}">
                <a16:creationId xmlns:a16="http://schemas.microsoft.com/office/drawing/2014/main" id="{D4301CA7-238A-3A47-8163-4305F104483A}"/>
              </a:ext>
            </a:extLst>
          </p:cNvPr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6248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7624" name="Text Box 40">
            <a:extLst>
              <a:ext uri="{FF2B5EF4-FFF2-40B4-BE49-F238E27FC236}">
                <a16:creationId xmlns:a16="http://schemas.microsoft.com/office/drawing/2014/main" id="{7DB1B730-3851-0D4F-8311-4A77645C07A4}"/>
              </a:ext>
            </a:extLst>
          </p:cNvPr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5486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7625" name="Text Box 41">
            <a:extLst>
              <a:ext uri="{FF2B5EF4-FFF2-40B4-BE49-F238E27FC236}">
                <a16:creationId xmlns:a16="http://schemas.microsoft.com/office/drawing/2014/main" id="{521980C1-A300-2B4D-841C-F29CD5B9E7BE}"/>
              </a:ext>
            </a:extLst>
          </p:cNvPr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7626" name="Text Box 42">
            <a:extLst>
              <a:ext uri="{FF2B5EF4-FFF2-40B4-BE49-F238E27FC236}">
                <a16:creationId xmlns:a16="http://schemas.microsoft.com/office/drawing/2014/main" id="{B6BACC12-94BA-F143-8A3D-513B3EE932AD}"/>
              </a:ext>
            </a:extLst>
          </p:cNvPr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7627" name="Text Box 43">
            <a:extLst>
              <a:ext uri="{FF2B5EF4-FFF2-40B4-BE49-F238E27FC236}">
                <a16:creationId xmlns:a16="http://schemas.microsoft.com/office/drawing/2014/main" id="{DE718E93-45A4-754D-880F-091B07805647}"/>
              </a:ext>
            </a:extLst>
          </p:cNvPr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7628" name="Text Box 44">
            <a:extLst>
              <a:ext uri="{FF2B5EF4-FFF2-40B4-BE49-F238E27FC236}">
                <a16:creationId xmlns:a16="http://schemas.microsoft.com/office/drawing/2014/main" id="{BE26D973-FA47-7248-B681-798CC29CD6E9}"/>
              </a:ext>
            </a:extLst>
          </p:cNvPr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2895601" y="5105401"/>
            <a:ext cx="6646371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/>
              <a:t> 		if (X[</a:t>
            </a:r>
            <a:r>
              <a:rPr lang="en-US" altLang="en-US" dirty="0" err="1"/>
              <a:t>i</a:t>
            </a:r>
            <a:r>
              <a:rPr lang="en-US" altLang="en-US" dirty="0"/>
              <a:t>]  == Y[j])		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 			M[</a:t>
            </a:r>
            <a:r>
              <a:rPr lang="en-US" altLang="en-US" dirty="0" err="1"/>
              <a:t>i,j</a:t>
            </a:r>
            <a:r>
              <a:rPr lang="en-US" altLang="en-US" dirty="0"/>
              <a:t>] = M[i-1,j-1] + 1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8000"/>
                </a:solidFill>
              </a:rPr>
              <a:t> 		else M[</a:t>
            </a:r>
            <a:r>
              <a:rPr lang="en-US" altLang="en-US" dirty="0" err="1">
                <a:solidFill>
                  <a:srgbClr val="008000"/>
                </a:solidFill>
              </a:rPr>
              <a:t>i,j</a:t>
            </a:r>
            <a:r>
              <a:rPr lang="en-US" altLang="en-US" dirty="0">
                <a:solidFill>
                  <a:srgbClr val="008000"/>
                </a:solidFill>
              </a:rPr>
              <a:t>] = max( M[i-1,j], M[i,j-1] )</a:t>
            </a:r>
            <a:endParaRPr lang="en-US" altLang="en-US" dirty="0">
              <a:solidFill>
                <a:srgbClr val="33CC33"/>
              </a:solidFill>
            </a:endParaRPr>
          </a:p>
        </p:txBody>
      </p:sp>
      <p:sp>
        <p:nvSpPr>
          <p:cNvPr id="67629" name="Text Box 45">
            <a:extLst>
              <a:ext uri="{FF2B5EF4-FFF2-40B4-BE49-F238E27FC236}">
                <a16:creationId xmlns:a16="http://schemas.microsoft.com/office/drawing/2014/main" id="{8FE9DAF4-3A92-4D44-8F60-7E79AD50DAF0}"/>
              </a:ext>
            </a:extLst>
          </p:cNvPr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5486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48174" name="Text Box 46">
            <a:extLst>
              <a:ext uri="{FF2B5EF4-FFF2-40B4-BE49-F238E27FC236}">
                <a16:creationId xmlns:a16="http://schemas.microsoft.com/office/drawing/2014/main" id="{52A60B49-7235-1F47-89A5-65E17F908187}"/>
              </a:ext>
            </a:extLst>
          </p:cNvPr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6248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0</a:t>
            </a:r>
            <a:endParaRPr lang="en-US" altLang="en-US"/>
          </a:p>
        </p:txBody>
      </p:sp>
      <p:sp>
        <p:nvSpPr>
          <p:cNvPr id="48175" name="Text Box 47">
            <a:extLst>
              <a:ext uri="{FF2B5EF4-FFF2-40B4-BE49-F238E27FC236}">
                <a16:creationId xmlns:a16="http://schemas.microsoft.com/office/drawing/2014/main" id="{14FA0E41-3DD5-B84C-9AFE-B13BE75C17A0}"/>
              </a:ext>
            </a:extLst>
          </p:cNvPr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7086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0</a:t>
            </a:r>
            <a:endParaRPr lang="en-US" altLang="en-US"/>
          </a:p>
        </p:txBody>
      </p:sp>
      <p:sp>
        <p:nvSpPr>
          <p:cNvPr id="67632" name="Text Box 48">
            <a:extLst>
              <a:ext uri="{FF2B5EF4-FFF2-40B4-BE49-F238E27FC236}">
                <a16:creationId xmlns:a16="http://schemas.microsoft.com/office/drawing/2014/main" id="{B43FBF0B-89C2-6D4E-B230-7DC717F1AEE6}"/>
              </a:ext>
            </a:extLst>
          </p:cNvPr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9067801" y="0"/>
            <a:ext cx="15986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>
                <a:solidFill>
                  <a:srgbClr val="FF0000"/>
                </a:solidFill>
              </a:rPr>
              <a:t>A</a:t>
            </a:r>
            <a:r>
              <a:rPr lang="en-US" altLang="en-US" sz="3200"/>
              <a:t>BCB</a:t>
            </a:r>
          </a:p>
          <a:p>
            <a:r>
              <a:rPr lang="en-US" altLang="en-US" sz="3200">
                <a:solidFill>
                  <a:srgbClr val="008000"/>
                </a:solidFill>
              </a:rPr>
              <a:t>B</a:t>
            </a:r>
            <a:r>
              <a:rPr lang="en-US" altLang="en-US" sz="3200">
                <a:solidFill>
                  <a:srgbClr val="FF0000"/>
                </a:solidFill>
              </a:rPr>
              <a:t>DC</a:t>
            </a:r>
            <a:r>
              <a:rPr lang="en-US" altLang="en-US" sz="3200"/>
              <a:t>AB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183165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74" grpId="0" autoUpdateAnimBg="0"/>
      <p:bldP spid="48175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Number Placeholder 5">
            <a:extLst>
              <a:ext uri="{FF2B5EF4-FFF2-40B4-BE49-F238E27FC236}">
                <a16:creationId xmlns:a16="http://schemas.microsoft.com/office/drawing/2014/main" id="{880F6DBB-68E4-3447-B7CB-D9D64F719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369E9E6-4835-7A4F-B7AD-7ABE471B0F86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0E8000C3-C693-0842-8180-0EE2A95ACB9B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3175" y="9832"/>
            <a:ext cx="8305800" cy="914400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LCS Example (4)</a:t>
            </a:r>
          </a:p>
        </p:txBody>
      </p:sp>
      <p:sp>
        <p:nvSpPr>
          <p:cNvPr id="68611" name="Line 3">
            <a:extLst>
              <a:ext uri="{FF2B5EF4-FFF2-40B4-BE49-F238E27FC236}">
                <a16:creationId xmlns:a16="http://schemas.microsoft.com/office/drawing/2014/main" id="{49EDEE93-BFB0-F644-A113-827FEEEA2900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4572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2" name="Line 4">
            <a:extLst>
              <a:ext uri="{FF2B5EF4-FFF2-40B4-BE49-F238E27FC236}">
                <a16:creationId xmlns:a16="http://schemas.microsoft.com/office/drawing/2014/main" id="{59A415DF-0E12-CB4A-AF82-E07F75BA261E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572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3" name="Line 5">
            <a:extLst>
              <a:ext uri="{FF2B5EF4-FFF2-40B4-BE49-F238E27FC236}">
                <a16:creationId xmlns:a16="http://schemas.microsoft.com/office/drawing/2014/main" id="{5ED47225-B30B-4F49-B81C-EBCD60D10B1A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85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4" name="Line 6">
            <a:extLst>
              <a:ext uri="{FF2B5EF4-FFF2-40B4-BE49-F238E27FC236}">
                <a16:creationId xmlns:a16="http://schemas.microsoft.com/office/drawing/2014/main" id="{B947ACE2-8C65-4D4F-90FE-11E785F887F9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6019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5" name="Line 7">
            <a:extLst>
              <a:ext uri="{FF2B5EF4-FFF2-40B4-BE49-F238E27FC236}">
                <a16:creationId xmlns:a16="http://schemas.microsoft.com/office/drawing/2014/main" id="{033153B8-0BE7-F947-89B6-8ADC9756E253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5257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6" name="Line 8">
            <a:extLst>
              <a:ext uri="{FF2B5EF4-FFF2-40B4-BE49-F238E27FC236}">
                <a16:creationId xmlns:a16="http://schemas.microsoft.com/office/drawing/2014/main" id="{0B83A603-0E34-2749-AD0C-056FD51FE267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696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7" name="Line 9">
            <a:extLst>
              <a:ext uri="{FF2B5EF4-FFF2-40B4-BE49-F238E27FC236}">
                <a16:creationId xmlns:a16="http://schemas.microsoft.com/office/drawing/2014/main" id="{3420F6C2-5826-0546-9750-088909733DD5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9296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8" name="Line 10">
            <a:extLst>
              <a:ext uri="{FF2B5EF4-FFF2-40B4-BE49-F238E27FC236}">
                <a16:creationId xmlns:a16="http://schemas.microsoft.com/office/drawing/2014/main" id="{32E52DEB-41FE-DB46-A9D0-B93013075423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8534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9" name="Line 11">
            <a:extLst>
              <a:ext uri="{FF2B5EF4-FFF2-40B4-BE49-F238E27FC236}">
                <a16:creationId xmlns:a16="http://schemas.microsoft.com/office/drawing/2014/main" id="{17E28E44-D3AA-024A-A847-C85D9A578FAD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572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0" name="Line 12">
            <a:extLst>
              <a:ext uri="{FF2B5EF4-FFF2-40B4-BE49-F238E27FC236}">
                <a16:creationId xmlns:a16="http://schemas.microsoft.com/office/drawing/2014/main" id="{08CD6FC1-39E3-284B-9FEB-1FE1C41B5A7B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572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1" name="Line 13">
            <a:extLst>
              <a:ext uri="{FF2B5EF4-FFF2-40B4-BE49-F238E27FC236}">
                <a16:creationId xmlns:a16="http://schemas.microsoft.com/office/drawing/2014/main" id="{C43F1904-33D5-FF49-8BDE-37783CFA2F41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572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2" name="Line 14">
            <a:extLst>
              <a:ext uri="{FF2B5EF4-FFF2-40B4-BE49-F238E27FC236}">
                <a16:creationId xmlns:a16="http://schemas.microsoft.com/office/drawing/2014/main" id="{BEA7DA79-E472-394A-A188-A30E3342F749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4572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3" name="Line 15">
            <a:extLst>
              <a:ext uri="{FF2B5EF4-FFF2-40B4-BE49-F238E27FC236}">
                <a16:creationId xmlns:a16="http://schemas.microsoft.com/office/drawing/2014/main" id="{8F6B6A36-E459-1E4E-AAB7-A5FEDBA97A85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4572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4" name="Text Box 16">
            <a:extLst>
              <a:ext uri="{FF2B5EF4-FFF2-40B4-BE49-F238E27FC236}">
                <a16:creationId xmlns:a16="http://schemas.microsoft.com/office/drawing/2014/main" id="{52EDF8D8-0C5B-A14D-9AEA-B28A7E1D302A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14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j       0        1          2         3        </a:t>
            </a:r>
            <a:r>
              <a:rPr lang="en-US" altLang="en-US" b="1">
                <a:solidFill>
                  <a:srgbClr val="FF0000"/>
                </a:solidFill>
              </a:rPr>
              <a:t>4</a:t>
            </a:r>
            <a:r>
              <a:rPr lang="en-US" altLang="en-US"/>
              <a:t>         5 </a:t>
            </a:r>
          </a:p>
        </p:txBody>
      </p:sp>
      <p:sp>
        <p:nvSpPr>
          <p:cNvPr id="68625" name="Text Box 17">
            <a:extLst>
              <a:ext uri="{FF2B5EF4-FFF2-40B4-BE49-F238E27FC236}">
                <a16:creationId xmlns:a16="http://schemas.microsoft.com/office/drawing/2014/main" id="{855E8054-76D4-FB48-BF20-9513D6FF1960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819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68626" name="Text Box 18">
            <a:extLst>
              <a:ext uri="{FF2B5EF4-FFF2-40B4-BE49-F238E27FC236}">
                <a16:creationId xmlns:a16="http://schemas.microsoft.com/office/drawing/2014/main" id="{98EDFD74-D43B-5E41-8DA0-DF58DEB53A7C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819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1</a:t>
            </a:r>
            <a:endParaRPr lang="en-US" altLang="en-US"/>
          </a:p>
        </p:txBody>
      </p:sp>
      <p:sp>
        <p:nvSpPr>
          <p:cNvPr id="68627" name="Text Box 19">
            <a:extLst>
              <a:ext uri="{FF2B5EF4-FFF2-40B4-BE49-F238E27FC236}">
                <a16:creationId xmlns:a16="http://schemas.microsoft.com/office/drawing/2014/main" id="{2996408F-D77A-AB40-B0E5-A5AB0C755207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819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68628" name="Text Box 20">
            <a:extLst>
              <a:ext uri="{FF2B5EF4-FFF2-40B4-BE49-F238E27FC236}">
                <a16:creationId xmlns:a16="http://schemas.microsoft.com/office/drawing/2014/main" id="{5BA6A02F-4908-714C-BF1E-45EC3CBBDFFD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819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68629" name="Text Box 21">
            <a:extLst>
              <a:ext uri="{FF2B5EF4-FFF2-40B4-BE49-F238E27FC236}">
                <a16:creationId xmlns:a16="http://schemas.microsoft.com/office/drawing/2014/main" id="{F9F1305C-7AD9-0A49-88D2-61CF3F44B388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819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68630" name="Text Box 22">
            <a:extLst>
              <a:ext uri="{FF2B5EF4-FFF2-40B4-BE49-F238E27FC236}">
                <a16:creationId xmlns:a16="http://schemas.microsoft.com/office/drawing/2014/main" id="{4CBE8FF4-DF42-EC4F-B27F-82B99F4C1C03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803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68631" name="Text Box 23">
            <a:extLst>
              <a:ext uri="{FF2B5EF4-FFF2-40B4-BE49-F238E27FC236}">
                <a16:creationId xmlns:a16="http://schemas.microsoft.com/office/drawing/2014/main" id="{D1B0152B-5A57-0249-A216-6964A6F991AF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962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Xi</a:t>
            </a:r>
          </a:p>
        </p:txBody>
      </p:sp>
      <p:sp>
        <p:nvSpPr>
          <p:cNvPr id="68632" name="Text Box 24">
            <a:extLst>
              <a:ext uri="{FF2B5EF4-FFF2-40B4-BE49-F238E27FC236}">
                <a16:creationId xmlns:a16="http://schemas.microsoft.com/office/drawing/2014/main" id="{59400E36-D8D1-9E4D-870F-FD6DE87FE998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962401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68633" name="Text Box 25">
            <a:extLst>
              <a:ext uri="{FF2B5EF4-FFF2-40B4-BE49-F238E27FC236}">
                <a16:creationId xmlns:a16="http://schemas.microsoft.com/office/drawing/2014/main" id="{27AF363B-79CA-B943-A499-6DDC1FA58A46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962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8634" name="Text Box 26">
            <a:extLst>
              <a:ext uri="{FF2B5EF4-FFF2-40B4-BE49-F238E27FC236}">
                <a16:creationId xmlns:a16="http://schemas.microsoft.com/office/drawing/2014/main" id="{81FD34F2-D411-8E4A-94F7-33CD5B0FB7DE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962401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68635" name="Text Box 27">
            <a:extLst>
              <a:ext uri="{FF2B5EF4-FFF2-40B4-BE49-F238E27FC236}">
                <a16:creationId xmlns:a16="http://schemas.microsoft.com/office/drawing/2014/main" id="{CFCC881A-1400-564A-A493-80B2D7CF5DFE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962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8636" name="Text Box 28">
            <a:extLst>
              <a:ext uri="{FF2B5EF4-FFF2-40B4-BE49-F238E27FC236}">
                <a16:creationId xmlns:a16="http://schemas.microsoft.com/office/drawing/2014/main" id="{49D8B290-0700-EC4A-ADD8-00EF22708E52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648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Yj</a:t>
            </a:r>
          </a:p>
        </p:txBody>
      </p:sp>
      <p:sp>
        <p:nvSpPr>
          <p:cNvPr id="68637" name="Text Box 29">
            <a:extLst>
              <a:ext uri="{FF2B5EF4-FFF2-40B4-BE49-F238E27FC236}">
                <a16:creationId xmlns:a16="http://schemas.microsoft.com/office/drawing/2014/main" id="{AE3DA818-6869-3747-81A3-414A2ADFD5F2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763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8638" name="Text Box 30">
            <a:extLst>
              <a:ext uri="{FF2B5EF4-FFF2-40B4-BE49-F238E27FC236}">
                <a16:creationId xmlns:a16="http://schemas.microsoft.com/office/drawing/2014/main" id="{FD780BB7-BDE5-D149-956B-E867ED59DDCE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486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8639" name="Text Box 31">
            <a:extLst>
              <a:ext uri="{FF2B5EF4-FFF2-40B4-BE49-F238E27FC236}">
                <a16:creationId xmlns:a16="http://schemas.microsoft.com/office/drawing/2014/main" id="{D086DA45-B2A7-B44C-B476-20B43CFC9757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79248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68640" name="Text Box 32">
            <a:extLst>
              <a:ext uri="{FF2B5EF4-FFF2-40B4-BE49-F238E27FC236}">
                <a16:creationId xmlns:a16="http://schemas.microsoft.com/office/drawing/2014/main" id="{F2242F5B-1868-0341-BFF2-263364BD8CDF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0866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68641" name="Text Box 33">
            <a:extLst>
              <a:ext uri="{FF2B5EF4-FFF2-40B4-BE49-F238E27FC236}">
                <a16:creationId xmlns:a16="http://schemas.microsoft.com/office/drawing/2014/main" id="{90ABD618-1D93-8542-AF9B-EA63E204345A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62484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68642" name="Text Box 34">
            <a:extLst>
              <a:ext uri="{FF2B5EF4-FFF2-40B4-BE49-F238E27FC236}">
                <a16:creationId xmlns:a16="http://schemas.microsoft.com/office/drawing/2014/main" id="{DAB4A526-4BFF-0041-BC9D-E6FE76E64D1B}"/>
              </a:ext>
            </a:extLst>
          </p:cNvPr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8643" name="Text Box 35">
            <a:extLst>
              <a:ext uri="{FF2B5EF4-FFF2-40B4-BE49-F238E27FC236}">
                <a16:creationId xmlns:a16="http://schemas.microsoft.com/office/drawing/2014/main" id="{63F38112-5222-474A-9831-0F0B2C0ADC8F}"/>
              </a:ext>
            </a:extLst>
          </p:cNvPr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8644" name="Text Box 36">
            <a:extLst>
              <a:ext uri="{FF2B5EF4-FFF2-40B4-BE49-F238E27FC236}">
                <a16:creationId xmlns:a16="http://schemas.microsoft.com/office/drawing/2014/main" id="{4DD739E4-9C10-9C4A-A91C-C01184B5A534}"/>
              </a:ext>
            </a:extLst>
          </p:cNvPr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8763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8645" name="Text Box 37">
            <a:extLst>
              <a:ext uri="{FF2B5EF4-FFF2-40B4-BE49-F238E27FC236}">
                <a16:creationId xmlns:a16="http://schemas.microsoft.com/office/drawing/2014/main" id="{C0F07DDB-7E46-2D4E-98DD-27D4C6A6C1F5}"/>
              </a:ext>
            </a:extLst>
          </p:cNvPr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7924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8646" name="Text Box 38">
            <a:extLst>
              <a:ext uri="{FF2B5EF4-FFF2-40B4-BE49-F238E27FC236}">
                <a16:creationId xmlns:a16="http://schemas.microsoft.com/office/drawing/2014/main" id="{E42D2C3F-E3F9-EB4B-99AB-60FC3514578B}"/>
              </a:ext>
            </a:extLst>
          </p:cNvPr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7086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8647" name="Text Box 39">
            <a:extLst>
              <a:ext uri="{FF2B5EF4-FFF2-40B4-BE49-F238E27FC236}">
                <a16:creationId xmlns:a16="http://schemas.microsoft.com/office/drawing/2014/main" id="{86855771-401E-8A49-ABE2-949A7DBAA030}"/>
              </a:ext>
            </a:extLst>
          </p:cNvPr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6248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8648" name="Text Box 40">
            <a:extLst>
              <a:ext uri="{FF2B5EF4-FFF2-40B4-BE49-F238E27FC236}">
                <a16:creationId xmlns:a16="http://schemas.microsoft.com/office/drawing/2014/main" id="{8F525734-C01E-3A43-AC0B-D2CCC4C864E9}"/>
              </a:ext>
            </a:extLst>
          </p:cNvPr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5486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8649" name="Text Box 41">
            <a:extLst>
              <a:ext uri="{FF2B5EF4-FFF2-40B4-BE49-F238E27FC236}">
                <a16:creationId xmlns:a16="http://schemas.microsoft.com/office/drawing/2014/main" id="{AEDD8EB8-7E0A-F64E-8984-FC5C5E325A04}"/>
              </a:ext>
            </a:extLst>
          </p:cNvPr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8650" name="Text Box 42">
            <a:extLst>
              <a:ext uri="{FF2B5EF4-FFF2-40B4-BE49-F238E27FC236}">
                <a16:creationId xmlns:a16="http://schemas.microsoft.com/office/drawing/2014/main" id="{11128E58-F8FA-AB4F-8007-CCA93E5621E8}"/>
              </a:ext>
            </a:extLst>
          </p:cNvPr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8651" name="Text Box 43">
            <a:extLst>
              <a:ext uri="{FF2B5EF4-FFF2-40B4-BE49-F238E27FC236}">
                <a16:creationId xmlns:a16="http://schemas.microsoft.com/office/drawing/2014/main" id="{C4024B95-BD2E-F342-A8D3-E4C0FD614CB5}"/>
              </a:ext>
            </a:extLst>
          </p:cNvPr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8652" name="Text Box 44">
            <a:extLst>
              <a:ext uri="{FF2B5EF4-FFF2-40B4-BE49-F238E27FC236}">
                <a16:creationId xmlns:a16="http://schemas.microsoft.com/office/drawing/2014/main" id="{DA502FE8-4A74-F549-BA93-A27CA9E1D8DD}"/>
              </a:ext>
            </a:extLst>
          </p:cNvPr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2895601" y="5105401"/>
            <a:ext cx="6646371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8000"/>
                </a:solidFill>
              </a:rPr>
              <a:t> 		if (X[</a:t>
            </a:r>
            <a:r>
              <a:rPr lang="en-US" altLang="en-US" dirty="0" err="1">
                <a:solidFill>
                  <a:srgbClr val="008000"/>
                </a:solidFill>
              </a:rPr>
              <a:t>i</a:t>
            </a:r>
            <a:r>
              <a:rPr lang="en-US" altLang="en-US" dirty="0">
                <a:solidFill>
                  <a:srgbClr val="008000"/>
                </a:solidFill>
              </a:rPr>
              <a:t>] == Y[j] )		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8000"/>
                </a:solidFill>
              </a:rPr>
              <a:t> 			M[</a:t>
            </a:r>
            <a:r>
              <a:rPr lang="en-US" altLang="en-US" dirty="0" err="1">
                <a:solidFill>
                  <a:srgbClr val="008000"/>
                </a:solidFill>
              </a:rPr>
              <a:t>i,j</a:t>
            </a:r>
            <a:r>
              <a:rPr lang="en-US" altLang="en-US" dirty="0">
                <a:solidFill>
                  <a:srgbClr val="008000"/>
                </a:solidFill>
              </a:rPr>
              <a:t>] = M[i-1,j-1] + 1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 		else M[</a:t>
            </a:r>
            <a:r>
              <a:rPr lang="en-US" altLang="en-US" dirty="0" err="1"/>
              <a:t>i,j</a:t>
            </a:r>
            <a:r>
              <a:rPr lang="en-US" altLang="en-US" dirty="0"/>
              <a:t>] = max( M[i-1,j], M[i,j-1] )</a:t>
            </a:r>
          </a:p>
        </p:txBody>
      </p:sp>
      <p:sp>
        <p:nvSpPr>
          <p:cNvPr id="68653" name="Text Box 45">
            <a:extLst>
              <a:ext uri="{FF2B5EF4-FFF2-40B4-BE49-F238E27FC236}">
                <a16:creationId xmlns:a16="http://schemas.microsoft.com/office/drawing/2014/main" id="{F5AB056B-C5FA-8F4B-9F29-E6251E0E8712}"/>
              </a:ext>
            </a:extLst>
          </p:cNvPr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5486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8654" name="Text Box 46">
            <a:extLst>
              <a:ext uri="{FF2B5EF4-FFF2-40B4-BE49-F238E27FC236}">
                <a16:creationId xmlns:a16="http://schemas.microsoft.com/office/drawing/2014/main" id="{499C4D7E-9008-5A43-9109-9883C1482DCC}"/>
              </a:ext>
            </a:extLst>
          </p:cNvPr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6248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8655" name="Text Box 47">
            <a:extLst>
              <a:ext uri="{FF2B5EF4-FFF2-40B4-BE49-F238E27FC236}">
                <a16:creationId xmlns:a16="http://schemas.microsoft.com/office/drawing/2014/main" id="{DD8EFFEF-7CB2-4942-BCB6-9AC8B5F1A993}"/>
              </a:ext>
            </a:extLst>
          </p:cNvPr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7086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3296" name="Oval 48">
            <a:extLst>
              <a:ext uri="{FF2B5EF4-FFF2-40B4-BE49-F238E27FC236}">
                <a16:creationId xmlns:a16="http://schemas.microsoft.com/office/drawing/2014/main" id="{D8066667-2FEB-A540-A523-D667F9881075}"/>
              </a:ext>
            </a:extLst>
          </p:cNvPr>
          <p:cNvSpPr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3886200" y="21336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3297" name="Oval 49">
            <a:extLst>
              <a:ext uri="{FF2B5EF4-FFF2-40B4-BE49-F238E27FC236}">
                <a16:creationId xmlns:a16="http://schemas.microsoft.com/office/drawing/2014/main" id="{CA387785-40D4-2F40-B075-ABA39D05766D}"/>
              </a:ext>
            </a:extLst>
          </p:cNvPr>
          <p:cNvSpPr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7848600" y="11430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3298" name="Line 50">
            <a:extLst>
              <a:ext uri="{FF2B5EF4-FFF2-40B4-BE49-F238E27FC236}">
                <a16:creationId xmlns:a16="http://schemas.microsoft.com/office/drawing/2014/main" id="{44967364-CFED-E449-B035-63F69F29835D}"/>
              </a:ext>
            </a:extLst>
          </p:cNvPr>
          <p:cNvSpPr>
            <a:spLocks noChangeShapeType="1"/>
          </p:cNvSpPr>
          <p:nvPr>
            <p:custDataLst>
              <p:tags r:id="rId49"/>
            </p:custDataLst>
          </p:nvPr>
        </p:nvSpPr>
        <p:spPr bwMode="auto">
          <a:xfrm>
            <a:off x="7543800" y="205740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9" name="Text Box 51">
            <a:extLst>
              <a:ext uri="{FF2B5EF4-FFF2-40B4-BE49-F238E27FC236}">
                <a16:creationId xmlns:a16="http://schemas.microsoft.com/office/drawing/2014/main" id="{1C27E8DC-2127-5E48-AF68-5C446ED56D53}"/>
              </a:ext>
            </a:extLst>
          </p:cNvPr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7924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1</a:t>
            </a:r>
            <a:endParaRPr lang="en-US" altLang="en-US"/>
          </a:p>
        </p:txBody>
      </p:sp>
      <p:sp>
        <p:nvSpPr>
          <p:cNvPr id="68660" name="Text Box 52">
            <a:extLst>
              <a:ext uri="{FF2B5EF4-FFF2-40B4-BE49-F238E27FC236}">
                <a16:creationId xmlns:a16="http://schemas.microsoft.com/office/drawing/2014/main" id="{C1F18D16-0BEA-9C46-9D52-1624D99DAA9A}"/>
              </a:ext>
            </a:extLst>
          </p:cNvPr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9066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>
                <a:solidFill>
                  <a:srgbClr val="FF0000"/>
                </a:solidFill>
              </a:rPr>
              <a:t>A</a:t>
            </a:r>
            <a:r>
              <a:rPr lang="en-US" altLang="en-US" sz="3200"/>
              <a:t>BCB</a:t>
            </a:r>
          </a:p>
          <a:p>
            <a:r>
              <a:rPr lang="en-US" altLang="en-US" sz="3200">
                <a:solidFill>
                  <a:srgbClr val="008000"/>
                </a:solidFill>
              </a:rPr>
              <a:t>BDC</a:t>
            </a:r>
            <a:r>
              <a:rPr lang="en-US" altLang="en-US" sz="3200">
                <a:solidFill>
                  <a:srgbClr val="FF0000"/>
                </a:solidFill>
              </a:rPr>
              <a:t>A</a:t>
            </a:r>
            <a:r>
              <a:rPr lang="en-US" altLang="en-US" sz="3200"/>
              <a:t>B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138988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96" grpId="0" animBg="1"/>
      <p:bldP spid="53297" grpId="0" animBg="1"/>
      <p:bldP spid="53299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Number Placeholder 5">
            <a:extLst>
              <a:ext uri="{FF2B5EF4-FFF2-40B4-BE49-F238E27FC236}">
                <a16:creationId xmlns:a16="http://schemas.microsoft.com/office/drawing/2014/main" id="{03524DD9-8F4F-F24B-9061-90AD3590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A64D407-F048-834F-9AEA-70FC4D8C0E6F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52898FF6-BED7-614D-BF16-918049D50666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11907" y="9832"/>
            <a:ext cx="8305800" cy="914400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LCS Example (5)</a:t>
            </a:r>
          </a:p>
        </p:txBody>
      </p:sp>
      <p:sp>
        <p:nvSpPr>
          <p:cNvPr id="69635" name="Line 3">
            <a:extLst>
              <a:ext uri="{FF2B5EF4-FFF2-40B4-BE49-F238E27FC236}">
                <a16:creationId xmlns:a16="http://schemas.microsoft.com/office/drawing/2014/main" id="{2C85FEB6-390C-3F47-B253-33A9E95EEBBA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4572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6" name="Line 4">
            <a:extLst>
              <a:ext uri="{FF2B5EF4-FFF2-40B4-BE49-F238E27FC236}">
                <a16:creationId xmlns:a16="http://schemas.microsoft.com/office/drawing/2014/main" id="{1ABCF397-D5A2-534A-86B4-A8BDDE87EB08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572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7" name="Line 5">
            <a:extLst>
              <a:ext uri="{FF2B5EF4-FFF2-40B4-BE49-F238E27FC236}">
                <a16:creationId xmlns:a16="http://schemas.microsoft.com/office/drawing/2014/main" id="{E36D08B6-9F58-4A4E-BE0D-3E9C10C4AF9C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85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8" name="Line 6">
            <a:extLst>
              <a:ext uri="{FF2B5EF4-FFF2-40B4-BE49-F238E27FC236}">
                <a16:creationId xmlns:a16="http://schemas.microsoft.com/office/drawing/2014/main" id="{C90DC301-C580-674F-B826-7E022CFE7A4A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6019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9" name="Line 7">
            <a:extLst>
              <a:ext uri="{FF2B5EF4-FFF2-40B4-BE49-F238E27FC236}">
                <a16:creationId xmlns:a16="http://schemas.microsoft.com/office/drawing/2014/main" id="{32463778-983A-F64B-90D5-336EFDDAE85F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5257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0" name="Line 8">
            <a:extLst>
              <a:ext uri="{FF2B5EF4-FFF2-40B4-BE49-F238E27FC236}">
                <a16:creationId xmlns:a16="http://schemas.microsoft.com/office/drawing/2014/main" id="{8B0C92F0-2498-2F4A-89F4-6B9659C0B271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696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1" name="Line 9">
            <a:extLst>
              <a:ext uri="{FF2B5EF4-FFF2-40B4-BE49-F238E27FC236}">
                <a16:creationId xmlns:a16="http://schemas.microsoft.com/office/drawing/2014/main" id="{6C6138F7-8BED-C94B-90A6-F5C914695C8A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9296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2" name="Line 10">
            <a:extLst>
              <a:ext uri="{FF2B5EF4-FFF2-40B4-BE49-F238E27FC236}">
                <a16:creationId xmlns:a16="http://schemas.microsoft.com/office/drawing/2014/main" id="{BB3DE3AA-267E-B04F-B4E5-7F281FD40489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8534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3" name="Line 11">
            <a:extLst>
              <a:ext uri="{FF2B5EF4-FFF2-40B4-BE49-F238E27FC236}">
                <a16:creationId xmlns:a16="http://schemas.microsoft.com/office/drawing/2014/main" id="{5BFE0730-78DA-A448-9DDC-0E46E2C30FA2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572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4" name="Line 12">
            <a:extLst>
              <a:ext uri="{FF2B5EF4-FFF2-40B4-BE49-F238E27FC236}">
                <a16:creationId xmlns:a16="http://schemas.microsoft.com/office/drawing/2014/main" id="{15561C74-4DE8-1E48-9A89-82A45CCF12B6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572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5" name="Line 13">
            <a:extLst>
              <a:ext uri="{FF2B5EF4-FFF2-40B4-BE49-F238E27FC236}">
                <a16:creationId xmlns:a16="http://schemas.microsoft.com/office/drawing/2014/main" id="{5F978D7D-A2E7-9F4C-B8FB-A3E8C15588FA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572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6" name="Line 14">
            <a:extLst>
              <a:ext uri="{FF2B5EF4-FFF2-40B4-BE49-F238E27FC236}">
                <a16:creationId xmlns:a16="http://schemas.microsoft.com/office/drawing/2014/main" id="{B47C787D-14BE-1E4B-8E23-802F4C6923AE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4572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7" name="Line 15">
            <a:extLst>
              <a:ext uri="{FF2B5EF4-FFF2-40B4-BE49-F238E27FC236}">
                <a16:creationId xmlns:a16="http://schemas.microsoft.com/office/drawing/2014/main" id="{2A4CEB40-3947-104D-820A-F692BF449AC5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4572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8" name="Text Box 16">
            <a:extLst>
              <a:ext uri="{FF2B5EF4-FFF2-40B4-BE49-F238E27FC236}">
                <a16:creationId xmlns:a16="http://schemas.microsoft.com/office/drawing/2014/main" id="{E26B6157-F55F-EE41-BD6F-1CD5E6F3F0C6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14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j       0        1          2         3        4         5 </a:t>
            </a:r>
          </a:p>
        </p:txBody>
      </p:sp>
      <p:sp>
        <p:nvSpPr>
          <p:cNvPr id="69649" name="Text Box 17">
            <a:extLst>
              <a:ext uri="{FF2B5EF4-FFF2-40B4-BE49-F238E27FC236}">
                <a16:creationId xmlns:a16="http://schemas.microsoft.com/office/drawing/2014/main" id="{754A505E-7BF2-4C43-A677-1FE0039A81CA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819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69650" name="Text Box 18">
            <a:extLst>
              <a:ext uri="{FF2B5EF4-FFF2-40B4-BE49-F238E27FC236}">
                <a16:creationId xmlns:a16="http://schemas.microsoft.com/office/drawing/2014/main" id="{B35B69AD-E2B2-F244-8F15-9414BD2E83CF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819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69651" name="Text Box 19">
            <a:extLst>
              <a:ext uri="{FF2B5EF4-FFF2-40B4-BE49-F238E27FC236}">
                <a16:creationId xmlns:a16="http://schemas.microsoft.com/office/drawing/2014/main" id="{C3FDA6E9-5DB4-2D4C-9AE9-CB4F0CB45254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819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69652" name="Text Box 20">
            <a:extLst>
              <a:ext uri="{FF2B5EF4-FFF2-40B4-BE49-F238E27FC236}">
                <a16:creationId xmlns:a16="http://schemas.microsoft.com/office/drawing/2014/main" id="{21445ED3-1AFE-644F-8806-D044EF4BE325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819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69653" name="Text Box 21">
            <a:extLst>
              <a:ext uri="{FF2B5EF4-FFF2-40B4-BE49-F238E27FC236}">
                <a16:creationId xmlns:a16="http://schemas.microsoft.com/office/drawing/2014/main" id="{85A62D9E-05E3-D640-B90C-D12EEA7084C3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819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69654" name="Text Box 22">
            <a:extLst>
              <a:ext uri="{FF2B5EF4-FFF2-40B4-BE49-F238E27FC236}">
                <a16:creationId xmlns:a16="http://schemas.microsoft.com/office/drawing/2014/main" id="{26A55104-4A7B-114F-9052-675139D6747E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803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69655" name="Text Box 23">
            <a:extLst>
              <a:ext uri="{FF2B5EF4-FFF2-40B4-BE49-F238E27FC236}">
                <a16:creationId xmlns:a16="http://schemas.microsoft.com/office/drawing/2014/main" id="{20E9F5E6-DCAB-6F45-A29F-778C60DB78C1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962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Xi</a:t>
            </a:r>
          </a:p>
        </p:txBody>
      </p:sp>
      <p:sp>
        <p:nvSpPr>
          <p:cNvPr id="69656" name="Text Box 24">
            <a:extLst>
              <a:ext uri="{FF2B5EF4-FFF2-40B4-BE49-F238E27FC236}">
                <a16:creationId xmlns:a16="http://schemas.microsoft.com/office/drawing/2014/main" id="{B1DB0A46-129A-374F-9A4D-457699E7CE79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962401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69657" name="Text Box 25">
            <a:extLst>
              <a:ext uri="{FF2B5EF4-FFF2-40B4-BE49-F238E27FC236}">
                <a16:creationId xmlns:a16="http://schemas.microsoft.com/office/drawing/2014/main" id="{9BA74141-CDBB-B444-8CEB-5EC59CB6D379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962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9658" name="Text Box 26">
            <a:extLst>
              <a:ext uri="{FF2B5EF4-FFF2-40B4-BE49-F238E27FC236}">
                <a16:creationId xmlns:a16="http://schemas.microsoft.com/office/drawing/2014/main" id="{C8C2B94F-673A-3C47-B420-4271208E2702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962401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69659" name="Text Box 27">
            <a:extLst>
              <a:ext uri="{FF2B5EF4-FFF2-40B4-BE49-F238E27FC236}">
                <a16:creationId xmlns:a16="http://schemas.microsoft.com/office/drawing/2014/main" id="{08CD7ADD-EF74-F643-A392-AB76ABE30E19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962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9660" name="Text Box 28">
            <a:extLst>
              <a:ext uri="{FF2B5EF4-FFF2-40B4-BE49-F238E27FC236}">
                <a16:creationId xmlns:a16="http://schemas.microsoft.com/office/drawing/2014/main" id="{80B47164-2CF5-4E44-84B3-B9D79B12000E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648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Yj</a:t>
            </a:r>
          </a:p>
        </p:txBody>
      </p:sp>
      <p:sp>
        <p:nvSpPr>
          <p:cNvPr id="69661" name="Text Box 29">
            <a:extLst>
              <a:ext uri="{FF2B5EF4-FFF2-40B4-BE49-F238E27FC236}">
                <a16:creationId xmlns:a16="http://schemas.microsoft.com/office/drawing/2014/main" id="{05C7A326-266A-DB48-977A-005438418AB4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763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9662" name="Text Box 30">
            <a:extLst>
              <a:ext uri="{FF2B5EF4-FFF2-40B4-BE49-F238E27FC236}">
                <a16:creationId xmlns:a16="http://schemas.microsoft.com/office/drawing/2014/main" id="{A0B1515D-9584-8440-8638-3ACCE21941BA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486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9663" name="Text Box 31">
            <a:extLst>
              <a:ext uri="{FF2B5EF4-FFF2-40B4-BE49-F238E27FC236}">
                <a16:creationId xmlns:a16="http://schemas.microsoft.com/office/drawing/2014/main" id="{19334A57-A7A1-8D43-899C-86BB79CA70EC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79248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69664" name="Text Box 32">
            <a:extLst>
              <a:ext uri="{FF2B5EF4-FFF2-40B4-BE49-F238E27FC236}">
                <a16:creationId xmlns:a16="http://schemas.microsoft.com/office/drawing/2014/main" id="{1129F74E-1431-AF4B-897B-A50741C58ED4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0866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69665" name="Text Box 33">
            <a:extLst>
              <a:ext uri="{FF2B5EF4-FFF2-40B4-BE49-F238E27FC236}">
                <a16:creationId xmlns:a16="http://schemas.microsoft.com/office/drawing/2014/main" id="{DBB6558C-EBDE-4546-997A-75B32A90B805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62484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69666" name="Text Box 34">
            <a:extLst>
              <a:ext uri="{FF2B5EF4-FFF2-40B4-BE49-F238E27FC236}">
                <a16:creationId xmlns:a16="http://schemas.microsoft.com/office/drawing/2014/main" id="{AFF8D0E3-2937-8042-8C63-F9C170190AB5}"/>
              </a:ext>
            </a:extLst>
          </p:cNvPr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9667" name="Text Box 35">
            <a:extLst>
              <a:ext uri="{FF2B5EF4-FFF2-40B4-BE49-F238E27FC236}">
                <a16:creationId xmlns:a16="http://schemas.microsoft.com/office/drawing/2014/main" id="{ABCD034E-4EA4-4D49-A5BC-4E913C91FA2C}"/>
              </a:ext>
            </a:extLst>
          </p:cNvPr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9668" name="Text Box 36">
            <a:extLst>
              <a:ext uri="{FF2B5EF4-FFF2-40B4-BE49-F238E27FC236}">
                <a16:creationId xmlns:a16="http://schemas.microsoft.com/office/drawing/2014/main" id="{176C0C4D-86D8-D340-AD82-EAE352E2EA8F}"/>
              </a:ext>
            </a:extLst>
          </p:cNvPr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8763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9669" name="Text Box 37">
            <a:extLst>
              <a:ext uri="{FF2B5EF4-FFF2-40B4-BE49-F238E27FC236}">
                <a16:creationId xmlns:a16="http://schemas.microsoft.com/office/drawing/2014/main" id="{A678B61B-E8D5-3F4A-AE1F-D29E48595F97}"/>
              </a:ext>
            </a:extLst>
          </p:cNvPr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7924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9670" name="Text Box 38">
            <a:extLst>
              <a:ext uri="{FF2B5EF4-FFF2-40B4-BE49-F238E27FC236}">
                <a16:creationId xmlns:a16="http://schemas.microsoft.com/office/drawing/2014/main" id="{E3BFF6A7-8E72-284D-BF49-53BEE6C65B9C}"/>
              </a:ext>
            </a:extLst>
          </p:cNvPr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7086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9671" name="Text Box 39">
            <a:extLst>
              <a:ext uri="{FF2B5EF4-FFF2-40B4-BE49-F238E27FC236}">
                <a16:creationId xmlns:a16="http://schemas.microsoft.com/office/drawing/2014/main" id="{63060E12-1BD2-9A4C-9586-3F6E3F6B7346}"/>
              </a:ext>
            </a:extLst>
          </p:cNvPr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6248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9672" name="Text Box 40">
            <a:extLst>
              <a:ext uri="{FF2B5EF4-FFF2-40B4-BE49-F238E27FC236}">
                <a16:creationId xmlns:a16="http://schemas.microsoft.com/office/drawing/2014/main" id="{A9D268D1-F57E-6941-A124-80C97C6AE174}"/>
              </a:ext>
            </a:extLst>
          </p:cNvPr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5486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9673" name="Text Box 41">
            <a:extLst>
              <a:ext uri="{FF2B5EF4-FFF2-40B4-BE49-F238E27FC236}">
                <a16:creationId xmlns:a16="http://schemas.microsoft.com/office/drawing/2014/main" id="{623210EB-1D88-1448-A837-303981E995CE}"/>
              </a:ext>
            </a:extLst>
          </p:cNvPr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9674" name="Text Box 42">
            <a:extLst>
              <a:ext uri="{FF2B5EF4-FFF2-40B4-BE49-F238E27FC236}">
                <a16:creationId xmlns:a16="http://schemas.microsoft.com/office/drawing/2014/main" id="{9CE04051-2102-4147-A3BA-605F57ACF1C4}"/>
              </a:ext>
            </a:extLst>
          </p:cNvPr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9675" name="Text Box 43">
            <a:extLst>
              <a:ext uri="{FF2B5EF4-FFF2-40B4-BE49-F238E27FC236}">
                <a16:creationId xmlns:a16="http://schemas.microsoft.com/office/drawing/2014/main" id="{D5B780BF-D2A5-B440-9486-0297BE35C9DC}"/>
              </a:ext>
            </a:extLst>
          </p:cNvPr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9676" name="Text Box 44">
            <a:extLst>
              <a:ext uri="{FF2B5EF4-FFF2-40B4-BE49-F238E27FC236}">
                <a16:creationId xmlns:a16="http://schemas.microsoft.com/office/drawing/2014/main" id="{97E20C09-923B-3248-94B0-5DE9F51883E7}"/>
              </a:ext>
            </a:extLst>
          </p:cNvPr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2895601" y="5105401"/>
            <a:ext cx="6646371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/>
              <a:t> 		if (X[</a:t>
            </a:r>
            <a:r>
              <a:rPr lang="en-US" altLang="en-US" dirty="0" err="1"/>
              <a:t>i</a:t>
            </a:r>
            <a:r>
              <a:rPr lang="en-US" altLang="en-US" dirty="0"/>
              <a:t>]  == Y[j] )		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 			M[</a:t>
            </a:r>
            <a:r>
              <a:rPr lang="en-US" altLang="en-US" dirty="0" err="1"/>
              <a:t>i,j</a:t>
            </a:r>
            <a:r>
              <a:rPr lang="en-US" altLang="en-US" dirty="0"/>
              <a:t>] = M[i-1,j-1] + 1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8000"/>
                </a:solidFill>
              </a:rPr>
              <a:t> 		else M[</a:t>
            </a:r>
            <a:r>
              <a:rPr lang="en-US" altLang="en-US" dirty="0" err="1">
                <a:solidFill>
                  <a:srgbClr val="008000"/>
                </a:solidFill>
              </a:rPr>
              <a:t>i,j</a:t>
            </a:r>
            <a:r>
              <a:rPr lang="en-US" altLang="en-US" dirty="0">
                <a:solidFill>
                  <a:srgbClr val="008000"/>
                </a:solidFill>
              </a:rPr>
              <a:t>] = max( M[i-1,j], M[i,j-1] )</a:t>
            </a:r>
          </a:p>
        </p:txBody>
      </p:sp>
      <p:sp>
        <p:nvSpPr>
          <p:cNvPr id="69677" name="Text Box 45">
            <a:extLst>
              <a:ext uri="{FF2B5EF4-FFF2-40B4-BE49-F238E27FC236}">
                <a16:creationId xmlns:a16="http://schemas.microsoft.com/office/drawing/2014/main" id="{6E1AC9AF-6E10-A240-A3DB-AC25CF853AAF}"/>
              </a:ext>
            </a:extLst>
          </p:cNvPr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7086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9678" name="Text Box 46">
            <a:extLst>
              <a:ext uri="{FF2B5EF4-FFF2-40B4-BE49-F238E27FC236}">
                <a16:creationId xmlns:a16="http://schemas.microsoft.com/office/drawing/2014/main" id="{33EE1DFD-1D88-0B4F-B693-9986FD97EF34}"/>
              </a:ext>
            </a:extLst>
          </p:cNvPr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6248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9679" name="Text Box 47">
            <a:extLst>
              <a:ext uri="{FF2B5EF4-FFF2-40B4-BE49-F238E27FC236}">
                <a16:creationId xmlns:a16="http://schemas.microsoft.com/office/drawing/2014/main" id="{278EB007-3A11-304B-A528-54CC0375D769}"/>
              </a:ext>
            </a:extLst>
          </p:cNvPr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5486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9680" name="Text Box 48">
            <a:extLst>
              <a:ext uri="{FF2B5EF4-FFF2-40B4-BE49-F238E27FC236}">
                <a16:creationId xmlns:a16="http://schemas.microsoft.com/office/drawing/2014/main" id="{48AC8178-73E8-914B-917D-5E643930F356}"/>
              </a:ext>
            </a:extLst>
          </p:cNvPr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7924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49201" name="Text Box 49">
            <a:extLst>
              <a:ext uri="{FF2B5EF4-FFF2-40B4-BE49-F238E27FC236}">
                <a16:creationId xmlns:a16="http://schemas.microsoft.com/office/drawing/2014/main" id="{EFFD6C3F-6A6D-8F40-8CBF-8EA99C3CDAB3}"/>
              </a:ext>
            </a:extLst>
          </p:cNvPr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8763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1</a:t>
            </a:r>
            <a:endParaRPr lang="en-US" altLang="en-US"/>
          </a:p>
        </p:txBody>
      </p:sp>
      <p:sp>
        <p:nvSpPr>
          <p:cNvPr id="49202" name="Line 50">
            <a:extLst>
              <a:ext uri="{FF2B5EF4-FFF2-40B4-BE49-F238E27FC236}">
                <a16:creationId xmlns:a16="http://schemas.microsoft.com/office/drawing/2014/main" id="{92B2ED64-62D1-844C-846A-FBC1CB128D37}"/>
              </a:ext>
            </a:extLst>
          </p:cNvPr>
          <p:cNvSpPr>
            <a:spLocks noChangeShapeType="1"/>
          </p:cNvSpPr>
          <p:nvPr>
            <p:custDataLst>
              <p:tags r:id="rId49"/>
            </p:custDataLst>
          </p:nvPr>
        </p:nvSpPr>
        <p:spPr bwMode="auto">
          <a:xfrm>
            <a:off x="8382000" y="2590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03" name="Oval 51">
            <a:extLst>
              <a:ext uri="{FF2B5EF4-FFF2-40B4-BE49-F238E27FC236}">
                <a16:creationId xmlns:a16="http://schemas.microsoft.com/office/drawing/2014/main" id="{DE06EF89-CC4D-8F4F-970D-BF2828FAD357}"/>
              </a:ext>
            </a:extLst>
          </p:cNvPr>
          <p:cNvSpPr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3886200" y="22098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49204" name="Oval 52">
            <a:extLst>
              <a:ext uri="{FF2B5EF4-FFF2-40B4-BE49-F238E27FC236}">
                <a16:creationId xmlns:a16="http://schemas.microsoft.com/office/drawing/2014/main" id="{E0409E9E-B5B8-F640-ABFD-5C5F4EDCF7D8}"/>
              </a:ext>
            </a:extLst>
          </p:cNvPr>
          <p:cNvSpPr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8686800" y="10668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69685" name="Text Box 53">
            <a:extLst>
              <a:ext uri="{FF2B5EF4-FFF2-40B4-BE49-F238E27FC236}">
                <a16:creationId xmlns:a16="http://schemas.microsoft.com/office/drawing/2014/main" id="{5FF1375C-1540-A547-89D8-71ECAD9996D7}"/>
              </a:ext>
            </a:extLst>
          </p:cNvPr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9066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>
                <a:solidFill>
                  <a:srgbClr val="FF0000"/>
                </a:solidFill>
              </a:rPr>
              <a:t>A</a:t>
            </a:r>
            <a:r>
              <a:rPr lang="en-US" altLang="en-US" sz="3200"/>
              <a:t>BCB</a:t>
            </a:r>
          </a:p>
          <a:p>
            <a:r>
              <a:rPr lang="en-US" altLang="en-US" sz="3200">
                <a:solidFill>
                  <a:srgbClr val="008000"/>
                </a:solidFill>
              </a:rPr>
              <a:t>BDCA</a:t>
            </a:r>
            <a:r>
              <a:rPr lang="en-US" altLang="en-US" sz="3200">
                <a:solidFill>
                  <a:srgbClr val="FF0000"/>
                </a:solidFill>
              </a:rPr>
              <a:t>B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180253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01" grpId="0" autoUpdateAnimBg="0"/>
      <p:bldP spid="49203" grpId="0" animBg="1" autoUpdateAnimBg="0"/>
      <p:bldP spid="49204" grpId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Number Placeholder 5">
            <a:extLst>
              <a:ext uri="{FF2B5EF4-FFF2-40B4-BE49-F238E27FC236}">
                <a16:creationId xmlns:a16="http://schemas.microsoft.com/office/drawing/2014/main" id="{6D78FA00-B754-5A4E-A014-FA636F9FB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23EC63E-D0FA-6248-9D1B-28E133FF637A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F3ECBC14-2296-9149-A5CD-05EB6416740F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3175" y="-1"/>
            <a:ext cx="8305800" cy="914400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LCS Example (6)</a:t>
            </a:r>
          </a:p>
        </p:txBody>
      </p:sp>
      <p:sp>
        <p:nvSpPr>
          <p:cNvPr id="70659" name="Line 3">
            <a:extLst>
              <a:ext uri="{FF2B5EF4-FFF2-40B4-BE49-F238E27FC236}">
                <a16:creationId xmlns:a16="http://schemas.microsoft.com/office/drawing/2014/main" id="{770D641C-8B11-264D-B1C3-F98CD71F476B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4572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0" name="Line 4">
            <a:extLst>
              <a:ext uri="{FF2B5EF4-FFF2-40B4-BE49-F238E27FC236}">
                <a16:creationId xmlns:a16="http://schemas.microsoft.com/office/drawing/2014/main" id="{9D091ED1-BE8A-7347-A5E3-F34929F70976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572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1" name="Line 5">
            <a:extLst>
              <a:ext uri="{FF2B5EF4-FFF2-40B4-BE49-F238E27FC236}">
                <a16:creationId xmlns:a16="http://schemas.microsoft.com/office/drawing/2014/main" id="{8129B561-36D2-BD47-A37B-5D7B336D9004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85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2" name="Line 6">
            <a:extLst>
              <a:ext uri="{FF2B5EF4-FFF2-40B4-BE49-F238E27FC236}">
                <a16:creationId xmlns:a16="http://schemas.microsoft.com/office/drawing/2014/main" id="{1D01E77D-7B96-CC44-BA2F-9739DDE434EF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6019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3" name="Line 7">
            <a:extLst>
              <a:ext uri="{FF2B5EF4-FFF2-40B4-BE49-F238E27FC236}">
                <a16:creationId xmlns:a16="http://schemas.microsoft.com/office/drawing/2014/main" id="{E9FE54E1-27BA-3648-A852-F41803D6CB45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5257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4" name="Line 8">
            <a:extLst>
              <a:ext uri="{FF2B5EF4-FFF2-40B4-BE49-F238E27FC236}">
                <a16:creationId xmlns:a16="http://schemas.microsoft.com/office/drawing/2014/main" id="{A4602280-2A56-444C-B505-7E4FCC775963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696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5" name="Line 9">
            <a:extLst>
              <a:ext uri="{FF2B5EF4-FFF2-40B4-BE49-F238E27FC236}">
                <a16:creationId xmlns:a16="http://schemas.microsoft.com/office/drawing/2014/main" id="{5043EE8E-03C7-3F40-B02F-DD9C48E0ABD7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9296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6" name="Line 10">
            <a:extLst>
              <a:ext uri="{FF2B5EF4-FFF2-40B4-BE49-F238E27FC236}">
                <a16:creationId xmlns:a16="http://schemas.microsoft.com/office/drawing/2014/main" id="{AD8F85F6-7242-AD4A-9A6D-3721FC3ED82F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8534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7" name="Line 11">
            <a:extLst>
              <a:ext uri="{FF2B5EF4-FFF2-40B4-BE49-F238E27FC236}">
                <a16:creationId xmlns:a16="http://schemas.microsoft.com/office/drawing/2014/main" id="{A858B9B2-1AC5-8643-8991-1E3D78E11A4D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572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8" name="Line 12">
            <a:extLst>
              <a:ext uri="{FF2B5EF4-FFF2-40B4-BE49-F238E27FC236}">
                <a16:creationId xmlns:a16="http://schemas.microsoft.com/office/drawing/2014/main" id="{6B3D0F98-3DF3-3C45-8E30-E95122DDF370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572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9" name="Line 13">
            <a:extLst>
              <a:ext uri="{FF2B5EF4-FFF2-40B4-BE49-F238E27FC236}">
                <a16:creationId xmlns:a16="http://schemas.microsoft.com/office/drawing/2014/main" id="{5A122C0F-121F-AF4B-B68A-75E9B7738397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572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0" name="Line 14">
            <a:extLst>
              <a:ext uri="{FF2B5EF4-FFF2-40B4-BE49-F238E27FC236}">
                <a16:creationId xmlns:a16="http://schemas.microsoft.com/office/drawing/2014/main" id="{4314B6E1-B271-A949-BCAC-D3427924BDA3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4572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1" name="Line 15">
            <a:extLst>
              <a:ext uri="{FF2B5EF4-FFF2-40B4-BE49-F238E27FC236}">
                <a16:creationId xmlns:a16="http://schemas.microsoft.com/office/drawing/2014/main" id="{BC6F7295-0E9E-9144-83E1-3D886C4EBBC1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4572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2" name="Text Box 16">
            <a:extLst>
              <a:ext uri="{FF2B5EF4-FFF2-40B4-BE49-F238E27FC236}">
                <a16:creationId xmlns:a16="http://schemas.microsoft.com/office/drawing/2014/main" id="{430E3494-AD73-D848-86A9-6EDEA33462B3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14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j       0        </a:t>
            </a:r>
            <a:r>
              <a:rPr lang="en-US" altLang="en-US" b="1">
                <a:solidFill>
                  <a:srgbClr val="FF0000"/>
                </a:solidFill>
              </a:rPr>
              <a:t>1</a:t>
            </a:r>
            <a:r>
              <a:rPr lang="en-US" altLang="en-US"/>
              <a:t>          2         3        4         5 </a:t>
            </a:r>
          </a:p>
        </p:txBody>
      </p:sp>
      <p:sp>
        <p:nvSpPr>
          <p:cNvPr id="70673" name="Text Box 17">
            <a:extLst>
              <a:ext uri="{FF2B5EF4-FFF2-40B4-BE49-F238E27FC236}">
                <a16:creationId xmlns:a16="http://schemas.microsoft.com/office/drawing/2014/main" id="{19A58A59-6C34-E24D-A6E1-5DF0A692DD3F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819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70674" name="Text Box 18">
            <a:extLst>
              <a:ext uri="{FF2B5EF4-FFF2-40B4-BE49-F238E27FC236}">
                <a16:creationId xmlns:a16="http://schemas.microsoft.com/office/drawing/2014/main" id="{6579E58D-192C-A146-92D7-6BCB0A63D80D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819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70675" name="Text Box 19">
            <a:extLst>
              <a:ext uri="{FF2B5EF4-FFF2-40B4-BE49-F238E27FC236}">
                <a16:creationId xmlns:a16="http://schemas.microsoft.com/office/drawing/2014/main" id="{8ECAE43E-0BC1-0A4B-B1C2-4E882CC82BDF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819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2</a:t>
            </a:r>
            <a:endParaRPr lang="en-US" altLang="en-US"/>
          </a:p>
        </p:txBody>
      </p:sp>
      <p:sp>
        <p:nvSpPr>
          <p:cNvPr id="70676" name="Text Box 20">
            <a:extLst>
              <a:ext uri="{FF2B5EF4-FFF2-40B4-BE49-F238E27FC236}">
                <a16:creationId xmlns:a16="http://schemas.microsoft.com/office/drawing/2014/main" id="{FC3C344E-7E49-D44E-BC26-E367329E51FD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819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70677" name="Text Box 21">
            <a:extLst>
              <a:ext uri="{FF2B5EF4-FFF2-40B4-BE49-F238E27FC236}">
                <a16:creationId xmlns:a16="http://schemas.microsoft.com/office/drawing/2014/main" id="{08B652F6-259E-3249-A4A8-BFB65301CD9A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819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70678" name="Text Box 22">
            <a:extLst>
              <a:ext uri="{FF2B5EF4-FFF2-40B4-BE49-F238E27FC236}">
                <a16:creationId xmlns:a16="http://schemas.microsoft.com/office/drawing/2014/main" id="{A02901DF-DE34-E849-AAD3-24E5061D4366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803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70679" name="Text Box 23">
            <a:extLst>
              <a:ext uri="{FF2B5EF4-FFF2-40B4-BE49-F238E27FC236}">
                <a16:creationId xmlns:a16="http://schemas.microsoft.com/office/drawing/2014/main" id="{49DC4BBE-041D-004C-8D48-1871659AFF40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962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Xi</a:t>
            </a:r>
          </a:p>
        </p:txBody>
      </p:sp>
      <p:sp>
        <p:nvSpPr>
          <p:cNvPr id="70680" name="Text Box 24">
            <a:extLst>
              <a:ext uri="{FF2B5EF4-FFF2-40B4-BE49-F238E27FC236}">
                <a16:creationId xmlns:a16="http://schemas.microsoft.com/office/drawing/2014/main" id="{96972763-A647-C44D-ADB6-C2936B67FE32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962401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70681" name="Text Box 25">
            <a:extLst>
              <a:ext uri="{FF2B5EF4-FFF2-40B4-BE49-F238E27FC236}">
                <a16:creationId xmlns:a16="http://schemas.microsoft.com/office/drawing/2014/main" id="{9626A3B5-FC92-CA4C-A3AF-93CD9CA78DFE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962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0682" name="Text Box 26">
            <a:extLst>
              <a:ext uri="{FF2B5EF4-FFF2-40B4-BE49-F238E27FC236}">
                <a16:creationId xmlns:a16="http://schemas.microsoft.com/office/drawing/2014/main" id="{2780D9E3-1325-864B-9CB4-9D7DE845995D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962401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70683" name="Text Box 27">
            <a:extLst>
              <a:ext uri="{FF2B5EF4-FFF2-40B4-BE49-F238E27FC236}">
                <a16:creationId xmlns:a16="http://schemas.microsoft.com/office/drawing/2014/main" id="{FD6B1C13-067A-E145-BE2D-33984D0801E1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962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0684" name="Text Box 28">
            <a:extLst>
              <a:ext uri="{FF2B5EF4-FFF2-40B4-BE49-F238E27FC236}">
                <a16:creationId xmlns:a16="http://schemas.microsoft.com/office/drawing/2014/main" id="{702BC7D6-25DF-E842-AD8C-6625569CA953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648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Yj</a:t>
            </a:r>
          </a:p>
        </p:txBody>
      </p:sp>
      <p:sp>
        <p:nvSpPr>
          <p:cNvPr id="70685" name="Text Box 29">
            <a:extLst>
              <a:ext uri="{FF2B5EF4-FFF2-40B4-BE49-F238E27FC236}">
                <a16:creationId xmlns:a16="http://schemas.microsoft.com/office/drawing/2014/main" id="{04EF9C23-3DF9-264F-8215-F291AE1DF492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763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0686" name="Text Box 30">
            <a:extLst>
              <a:ext uri="{FF2B5EF4-FFF2-40B4-BE49-F238E27FC236}">
                <a16:creationId xmlns:a16="http://schemas.microsoft.com/office/drawing/2014/main" id="{F76F9E34-E54A-B548-954A-5AA6C11BD18C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486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0687" name="Text Box 31">
            <a:extLst>
              <a:ext uri="{FF2B5EF4-FFF2-40B4-BE49-F238E27FC236}">
                <a16:creationId xmlns:a16="http://schemas.microsoft.com/office/drawing/2014/main" id="{5D75DB43-8DCA-7F44-A387-F9F0E8B2E7DF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79248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70688" name="Text Box 32">
            <a:extLst>
              <a:ext uri="{FF2B5EF4-FFF2-40B4-BE49-F238E27FC236}">
                <a16:creationId xmlns:a16="http://schemas.microsoft.com/office/drawing/2014/main" id="{FC5423FA-82B4-7F40-B1DD-BFBD7C942A2B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0866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70689" name="Text Box 33">
            <a:extLst>
              <a:ext uri="{FF2B5EF4-FFF2-40B4-BE49-F238E27FC236}">
                <a16:creationId xmlns:a16="http://schemas.microsoft.com/office/drawing/2014/main" id="{311E1172-5653-924E-BBEA-AA7E799A27AF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62484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70690" name="Text Box 34">
            <a:extLst>
              <a:ext uri="{FF2B5EF4-FFF2-40B4-BE49-F238E27FC236}">
                <a16:creationId xmlns:a16="http://schemas.microsoft.com/office/drawing/2014/main" id="{C85076BB-91E8-C34E-929E-0BA0FF55388A}"/>
              </a:ext>
            </a:extLst>
          </p:cNvPr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0691" name="Text Box 35">
            <a:extLst>
              <a:ext uri="{FF2B5EF4-FFF2-40B4-BE49-F238E27FC236}">
                <a16:creationId xmlns:a16="http://schemas.microsoft.com/office/drawing/2014/main" id="{59927CA7-B99A-CF40-A090-FF33C18BF6C8}"/>
              </a:ext>
            </a:extLst>
          </p:cNvPr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0692" name="Text Box 36">
            <a:extLst>
              <a:ext uri="{FF2B5EF4-FFF2-40B4-BE49-F238E27FC236}">
                <a16:creationId xmlns:a16="http://schemas.microsoft.com/office/drawing/2014/main" id="{50AFF961-0F1F-644F-A6D6-835C0D3CFE41}"/>
              </a:ext>
            </a:extLst>
          </p:cNvPr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8763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0693" name="Text Box 37">
            <a:extLst>
              <a:ext uri="{FF2B5EF4-FFF2-40B4-BE49-F238E27FC236}">
                <a16:creationId xmlns:a16="http://schemas.microsoft.com/office/drawing/2014/main" id="{D34D0F74-A010-1143-B29E-1B5D86513EFA}"/>
              </a:ext>
            </a:extLst>
          </p:cNvPr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7924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0694" name="Text Box 38">
            <a:extLst>
              <a:ext uri="{FF2B5EF4-FFF2-40B4-BE49-F238E27FC236}">
                <a16:creationId xmlns:a16="http://schemas.microsoft.com/office/drawing/2014/main" id="{2A161EA8-BF65-FC46-B0DA-4DB6CDFE9304}"/>
              </a:ext>
            </a:extLst>
          </p:cNvPr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7086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0695" name="Text Box 39">
            <a:extLst>
              <a:ext uri="{FF2B5EF4-FFF2-40B4-BE49-F238E27FC236}">
                <a16:creationId xmlns:a16="http://schemas.microsoft.com/office/drawing/2014/main" id="{B409C11B-E15A-7641-8963-157858B47B1B}"/>
              </a:ext>
            </a:extLst>
          </p:cNvPr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6248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0696" name="Text Box 40">
            <a:extLst>
              <a:ext uri="{FF2B5EF4-FFF2-40B4-BE49-F238E27FC236}">
                <a16:creationId xmlns:a16="http://schemas.microsoft.com/office/drawing/2014/main" id="{0A967484-E53B-CD43-937C-81003F5CC5A6}"/>
              </a:ext>
            </a:extLst>
          </p:cNvPr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5486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0697" name="Text Box 41">
            <a:extLst>
              <a:ext uri="{FF2B5EF4-FFF2-40B4-BE49-F238E27FC236}">
                <a16:creationId xmlns:a16="http://schemas.microsoft.com/office/drawing/2014/main" id="{7720A667-3204-7142-8929-D5BEA1D6E010}"/>
              </a:ext>
            </a:extLst>
          </p:cNvPr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0698" name="Text Box 42">
            <a:extLst>
              <a:ext uri="{FF2B5EF4-FFF2-40B4-BE49-F238E27FC236}">
                <a16:creationId xmlns:a16="http://schemas.microsoft.com/office/drawing/2014/main" id="{511C149D-6166-3643-AEAA-BFD9D1055868}"/>
              </a:ext>
            </a:extLst>
          </p:cNvPr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0699" name="Text Box 43">
            <a:extLst>
              <a:ext uri="{FF2B5EF4-FFF2-40B4-BE49-F238E27FC236}">
                <a16:creationId xmlns:a16="http://schemas.microsoft.com/office/drawing/2014/main" id="{CFE24157-42E3-2F46-A0D9-D6EB55C4385C}"/>
              </a:ext>
            </a:extLst>
          </p:cNvPr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0700" name="Text Box 44">
            <a:extLst>
              <a:ext uri="{FF2B5EF4-FFF2-40B4-BE49-F238E27FC236}">
                <a16:creationId xmlns:a16="http://schemas.microsoft.com/office/drawing/2014/main" id="{7795443F-4528-AB4E-B271-B29F826F3E45}"/>
              </a:ext>
            </a:extLst>
          </p:cNvPr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2895601" y="5105401"/>
            <a:ext cx="6646371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8000"/>
                </a:solidFill>
              </a:rPr>
              <a:t> 		if (X[</a:t>
            </a:r>
            <a:r>
              <a:rPr lang="en-US" altLang="en-US" dirty="0" err="1">
                <a:solidFill>
                  <a:srgbClr val="008000"/>
                </a:solidFill>
              </a:rPr>
              <a:t>i</a:t>
            </a:r>
            <a:r>
              <a:rPr lang="en-US" altLang="en-US" dirty="0">
                <a:solidFill>
                  <a:srgbClr val="008000"/>
                </a:solidFill>
              </a:rPr>
              <a:t>] == Y[j] )		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8000"/>
                </a:solidFill>
              </a:rPr>
              <a:t> 			M[</a:t>
            </a:r>
            <a:r>
              <a:rPr lang="en-US" altLang="en-US" dirty="0" err="1">
                <a:solidFill>
                  <a:srgbClr val="008000"/>
                </a:solidFill>
              </a:rPr>
              <a:t>i,j</a:t>
            </a:r>
            <a:r>
              <a:rPr lang="en-US" altLang="en-US" dirty="0">
                <a:solidFill>
                  <a:srgbClr val="008000"/>
                </a:solidFill>
              </a:rPr>
              <a:t>] = M[i-1,j-1] + 1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 		else M[</a:t>
            </a:r>
            <a:r>
              <a:rPr lang="en-US" altLang="en-US" dirty="0" err="1"/>
              <a:t>i,j</a:t>
            </a:r>
            <a:r>
              <a:rPr lang="en-US" altLang="en-US" dirty="0"/>
              <a:t>] = max( M[i-1,j], M[i,j-1] )</a:t>
            </a:r>
          </a:p>
        </p:txBody>
      </p:sp>
      <p:sp>
        <p:nvSpPr>
          <p:cNvPr id="70701" name="Text Box 46">
            <a:extLst>
              <a:ext uri="{FF2B5EF4-FFF2-40B4-BE49-F238E27FC236}">
                <a16:creationId xmlns:a16="http://schemas.microsoft.com/office/drawing/2014/main" id="{E90A873F-D5A4-3C43-85E7-0037BFAE6CBB}"/>
              </a:ext>
            </a:extLst>
          </p:cNvPr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6248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0702" name="Text Box 47">
            <a:extLst>
              <a:ext uri="{FF2B5EF4-FFF2-40B4-BE49-F238E27FC236}">
                <a16:creationId xmlns:a16="http://schemas.microsoft.com/office/drawing/2014/main" id="{D751882C-A57B-EF4F-BECA-E4B7477A6967}"/>
              </a:ext>
            </a:extLst>
          </p:cNvPr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7086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0703" name="Text Box 48">
            <a:extLst>
              <a:ext uri="{FF2B5EF4-FFF2-40B4-BE49-F238E27FC236}">
                <a16:creationId xmlns:a16="http://schemas.microsoft.com/office/drawing/2014/main" id="{6928B48B-6702-AC4E-B5AD-C1143C4B7142}"/>
              </a:ext>
            </a:extLst>
          </p:cNvPr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7924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0704" name="Text Box 49">
            <a:extLst>
              <a:ext uri="{FF2B5EF4-FFF2-40B4-BE49-F238E27FC236}">
                <a16:creationId xmlns:a16="http://schemas.microsoft.com/office/drawing/2014/main" id="{67B15961-5CAB-C64E-A934-32D581E34F85}"/>
              </a:ext>
            </a:extLst>
          </p:cNvPr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5486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0705" name="Text Box 50">
            <a:extLst>
              <a:ext uri="{FF2B5EF4-FFF2-40B4-BE49-F238E27FC236}">
                <a16:creationId xmlns:a16="http://schemas.microsoft.com/office/drawing/2014/main" id="{7E6BD9A4-F73B-974F-86C3-C65CAEBD577E}"/>
              </a:ext>
            </a:extLst>
          </p:cNvPr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8763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50227" name="Oval 51">
            <a:extLst>
              <a:ext uri="{FF2B5EF4-FFF2-40B4-BE49-F238E27FC236}">
                <a16:creationId xmlns:a16="http://schemas.microsoft.com/office/drawing/2014/main" id="{91A8FD3F-F58D-0845-88B0-C2A854AEA14B}"/>
              </a:ext>
            </a:extLst>
          </p:cNvPr>
          <p:cNvSpPr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5410200" y="11430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0228" name="Oval 52">
            <a:extLst>
              <a:ext uri="{FF2B5EF4-FFF2-40B4-BE49-F238E27FC236}">
                <a16:creationId xmlns:a16="http://schemas.microsoft.com/office/drawing/2014/main" id="{F680983E-6EEE-624B-98EC-65E8270655C4}"/>
              </a:ext>
            </a:extLst>
          </p:cNvPr>
          <p:cNvSpPr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3886200" y="28194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0229" name="Line 53">
            <a:extLst>
              <a:ext uri="{FF2B5EF4-FFF2-40B4-BE49-F238E27FC236}">
                <a16:creationId xmlns:a16="http://schemas.microsoft.com/office/drawing/2014/main" id="{6451E73D-5D2E-E740-A50D-F669B0E4E0C0}"/>
              </a:ext>
            </a:extLst>
          </p:cNvPr>
          <p:cNvSpPr>
            <a:spLocks noChangeShapeType="1"/>
          </p:cNvSpPr>
          <p:nvPr>
            <p:custDataLst>
              <p:tags r:id="rId51"/>
            </p:custDataLst>
          </p:nvPr>
        </p:nvSpPr>
        <p:spPr bwMode="auto">
          <a:xfrm>
            <a:off x="5105400" y="2743200"/>
            <a:ext cx="3048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31" name="Text Box 55">
            <a:extLst>
              <a:ext uri="{FF2B5EF4-FFF2-40B4-BE49-F238E27FC236}">
                <a16:creationId xmlns:a16="http://schemas.microsoft.com/office/drawing/2014/main" id="{9214EB29-BAB7-0948-9377-F3839105667C}"/>
              </a:ext>
            </a:extLst>
          </p:cNvPr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5486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1</a:t>
            </a:r>
            <a:endParaRPr lang="en-US" altLang="en-US"/>
          </a:p>
        </p:txBody>
      </p:sp>
      <p:sp>
        <p:nvSpPr>
          <p:cNvPr id="70710" name="Text Box 56">
            <a:extLst>
              <a:ext uri="{FF2B5EF4-FFF2-40B4-BE49-F238E27FC236}">
                <a16:creationId xmlns:a16="http://schemas.microsoft.com/office/drawing/2014/main" id="{BC110DC7-8EA0-DD4B-BC84-49A181FBF6F5}"/>
              </a:ext>
            </a:extLst>
          </p:cNvPr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9066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>
                <a:solidFill>
                  <a:srgbClr val="008000"/>
                </a:solidFill>
              </a:rPr>
              <a:t>A</a:t>
            </a:r>
            <a:r>
              <a:rPr lang="en-US" altLang="en-US" sz="3200">
                <a:solidFill>
                  <a:srgbClr val="FF0000"/>
                </a:solidFill>
              </a:rPr>
              <a:t>B</a:t>
            </a:r>
            <a:r>
              <a:rPr lang="en-US" altLang="en-US" sz="3200"/>
              <a:t>CB</a:t>
            </a:r>
          </a:p>
          <a:p>
            <a:r>
              <a:rPr lang="en-US" altLang="en-US" sz="3200">
                <a:solidFill>
                  <a:srgbClr val="FF0000"/>
                </a:solidFill>
              </a:rPr>
              <a:t>B</a:t>
            </a:r>
            <a:r>
              <a:rPr lang="en-US" altLang="en-US" sz="3200"/>
              <a:t>DCAB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179575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27" grpId="0" animBg="1"/>
      <p:bldP spid="50228" grpId="0" animBg="1"/>
      <p:bldP spid="50231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Number Placeholder 5">
            <a:extLst>
              <a:ext uri="{FF2B5EF4-FFF2-40B4-BE49-F238E27FC236}">
                <a16:creationId xmlns:a16="http://schemas.microsoft.com/office/drawing/2014/main" id="{23259218-D087-3648-BFBD-E02DCBC7E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F742E858-00D7-634F-95AE-EA62B355879C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A88FF3EF-9DF5-6940-9B1A-D59C400AB54A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3175" y="9832"/>
            <a:ext cx="8305800" cy="914400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LCS Example (7)</a:t>
            </a:r>
          </a:p>
        </p:txBody>
      </p:sp>
      <p:sp>
        <p:nvSpPr>
          <p:cNvPr id="71683" name="Line 3">
            <a:extLst>
              <a:ext uri="{FF2B5EF4-FFF2-40B4-BE49-F238E27FC236}">
                <a16:creationId xmlns:a16="http://schemas.microsoft.com/office/drawing/2014/main" id="{C1494380-59DF-3447-A5C4-108AB27CED9E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4572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4" name="Line 4">
            <a:extLst>
              <a:ext uri="{FF2B5EF4-FFF2-40B4-BE49-F238E27FC236}">
                <a16:creationId xmlns:a16="http://schemas.microsoft.com/office/drawing/2014/main" id="{8B80A2B6-6F30-2E45-B77D-79D951D3050E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572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5" name="Line 5">
            <a:extLst>
              <a:ext uri="{FF2B5EF4-FFF2-40B4-BE49-F238E27FC236}">
                <a16:creationId xmlns:a16="http://schemas.microsoft.com/office/drawing/2014/main" id="{B326D62E-8841-7241-9323-5E2D8D750354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85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6" name="Line 6">
            <a:extLst>
              <a:ext uri="{FF2B5EF4-FFF2-40B4-BE49-F238E27FC236}">
                <a16:creationId xmlns:a16="http://schemas.microsoft.com/office/drawing/2014/main" id="{8DB8CC9D-5159-1D40-985B-DB5C19873C82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6019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7" name="Line 7">
            <a:extLst>
              <a:ext uri="{FF2B5EF4-FFF2-40B4-BE49-F238E27FC236}">
                <a16:creationId xmlns:a16="http://schemas.microsoft.com/office/drawing/2014/main" id="{6C4F4594-DFC1-714C-8CDE-5B9D453988E7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5257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8" name="Line 8">
            <a:extLst>
              <a:ext uri="{FF2B5EF4-FFF2-40B4-BE49-F238E27FC236}">
                <a16:creationId xmlns:a16="http://schemas.microsoft.com/office/drawing/2014/main" id="{B91D370C-B396-594A-B56E-6B844E63D813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696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9" name="Line 9">
            <a:extLst>
              <a:ext uri="{FF2B5EF4-FFF2-40B4-BE49-F238E27FC236}">
                <a16:creationId xmlns:a16="http://schemas.microsoft.com/office/drawing/2014/main" id="{A5F6BEAF-B174-6545-B852-E9E5547A8544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9296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0" name="Line 10">
            <a:extLst>
              <a:ext uri="{FF2B5EF4-FFF2-40B4-BE49-F238E27FC236}">
                <a16:creationId xmlns:a16="http://schemas.microsoft.com/office/drawing/2014/main" id="{3E695D99-0616-0445-99BF-12D33B54CAD6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8534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1" name="Line 11">
            <a:extLst>
              <a:ext uri="{FF2B5EF4-FFF2-40B4-BE49-F238E27FC236}">
                <a16:creationId xmlns:a16="http://schemas.microsoft.com/office/drawing/2014/main" id="{1D4C7B00-B54C-BF41-86FB-0868CA72B6D8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572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2" name="Line 12">
            <a:extLst>
              <a:ext uri="{FF2B5EF4-FFF2-40B4-BE49-F238E27FC236}">
                <a16:creationId xmlns:a16="http://schemas.microsoft.com/office/drawing/2014/main" id="{92671E17-61C4-924A-9C37-FDA3EA6EEBA6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572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3" name="Line 13">
            <a:extLst>
              <a:ext uri="{FF2B5EF4-FFF2-40B4-BE49-F238E27FC236}">
                <a16:creationId xmlns:a16="http://schemas.microsoft.com/office/drawing/2014/main" id="{FFFBD7C1-4FB8-D149-B134-9CB2E2382CB8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572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4" name="Line 14">
            <a:extLst>
              <a:ext uri="{FF2B5EF4-FFF2-40B4-BE49-F238E27FC236}">
                <a16:creationId xmlns:a16="http://schemas.microsoft.com/office/drawing/2014/main" id="{17F85914-F22D-6142-B78B-8EB6473A2CCB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4572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5" name="Line 15">
            <a:extLst>
              <a:ext uri="{FF2B5EF4-FFF2-40B4-BE49-F238E27FC236}">
                <a16:creationId xmlns:a16="http://schemas.microsoft.com/office/drawing/2014/main" id="{8F23E87F-6B9E-2F44-AD08-B82ED0C985ED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4572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6" name="Text Box 16">
            <a:extLst>
              <a:ext uri="{FF2B5EF4-FFF2-40B4-BE49-F238E27FC236}">
                <a16:creationId xmlns:a16="http://schemas.microsoft.com/office/drawing/2014/main" id="{BB6D8355-5F07-6148-85DD-6C8148B10A9C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14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j       0        1          </a:t>
            </a:r>
            <a:r>
              <a:rPr lang="en-US" altLang="en-US">
                <a:solidFill>
                  <a:srgbClr val="FF0000"/>
                </a:solidFill>
              </a:rPr>
              <a:t>2         3        4</a:t>
            </a:r>
            <a:r>
              <a:rPr lang="en-US" altLang="en-US"/>
              <a:t>         5 </a:t>
            </a:r>
          </a:p>
        </p:txBody>
      </p:sp>
      <p:sp>
        <p:nvSpPr>
          <p:cNvPr id="71697" name="Text Box 17">
            <a:extLst>
              <a:ext uri="{FF2B5EF4-FFF2-40B4-BE49-F238E27FC236}">
                <a16:creationId xmlns:a16="http://schemas.microsoft.com/office/drawing/2014/main" id="{EEF20F10-FA6E-1245-84E2-844CC75AFF18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819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71698" name="Text Box 18">
            <a:extLst>
              <a:ext uri="{FF2B5EF4-FFF2-40B4-BE49-F238E27FC236}">
                <a16:creationId xmlns:a16="http://schemas.microsoft.com/office/drawing/2014/main" id="{89AB0E8C-7371-F046-8AD4-B3919F05A51A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819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71699" name="Text Box 19">
            <a:extLst>
              <a:ext uri="{FF2B5EF4-FFF2-40B4-BE49-F238E27FC236}">
                <a16:creationId xmlns:a16="http://schemas.microsoft.com/office/drawing/2014/main" id="{9CCA2A57-D2EC-5C40-B439-37F547C8D1DA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819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2</a:t>
            </a:r>
            <a:endParaRPr lang="en-US" altLang="en-US"/>
          </a:p>
        </p:txBody>
      </p:sp>
      <p:sp>
        <p:nvSpPr>
          <p:cNvPr id="71700" name="Text Box 20">
            <a:extLst>
              <a:ext uri="{FF2B5EF4-FFF2-40B4-BE49-F238E27FC236}">
                <a16:creationId xmlns:a16="http://schemas.microsoft.com/office/drawing/2014/main" id="{A523ECE3-8FDA-E648-A4F5-1BF85E99B45A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819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71701" name="Text Box 21">
            <a:extLst>
              <a:ext uri="{FF2B5EF4-FFF2-40B4-BE49-F238E27FC236}">
                <a16:creationId xmlns:a16="http://schemas.microsoft.com/office/drawing/2014/main" id="{5AC382FA-A92E-1E47-B4B8-19DE15AB2F2F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819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71702" name="Text Box 22">
            <a:extLst>
              <a:ext uri="{FF2B5EF4-FFF2-40B4-BE49-F238E27FC236}">
                <a16:creationId xmlns:a16="http://schemas.microsoft.com/office/drawing/2014/main" id="{9DAA444E-773A-EC48-9E3C-F78238B60A7D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803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71703" name="Text Box 23">
            <a:extLst>
              <a:ext uri="{FF2B5EF4-FFF2-40B4-BE49-F238E27FC236}">
                <a16:creationId xmlns:a16="http://schemas.microsoft.com/office/drawing/2014/main" id="{7D3964B1-FBF9-9E4E-946A-813F572DA3FC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962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Xi</a:t>
            </a:r>
          </a:p>
        </p:txBody>
      </p:sp>
      <p:sp>
        <p:nvSpPr>
          <p:cNvPr id="71704" name="Text Box 24">
            <a:extLst>
              <a:ext uri="{FF2B5EF4-FFF2-40B4-BE49-F238E27FC236}">
                <a16:creationId xmlns:a16="http://schemas.microsoft.com/office/drawing/2014/main" id="{0EE09D58-A7B7-3243-AB2C-BC1C0184A77B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962401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71705" name="Text Box 25">
            <a:extLst>
              <a:ext uri="{FF2B5EF4-FFF2-40B4-BE49-F238E27FC236}">
                <a16:creationId xmlns:a16="http://schemas.microsoft.com/office/drawing/2014/main" id="{0159446A-6C71-B748-AD43-3D41FE414FDC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962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1706" name="Text Box 26">
            <a:extLst>
              <a:ext uri="{FF2B5EF4-FFF2-40B4-BE49-F238E27FC236}">
                <a16:creationId xmlns:a16="http://schemas.microsoft.com/office/drawing/2014/main" id="{CE511161-3E68-4A4B-B626-2548361B5CCF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962401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71707" name="Text Box 27">
            <a:extLst>
              <a:ext uri="{FF2B5EF4-FFF2-40B4-BE49-F238E27FC236}">
                <a16:creationId xmlns:a16="http://schemas.microsoft.com/office/drawing/2014/main" id="{7CF2EF9F-0F2C-1346-9FC6-05759FB32060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962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1708" name="Text Box 28">
            <a:extLst>
              <a:ext uri="{FF2B5EF4-FFF2-40B4-BE49-F238E27FC236}">
                <a16:creationId xmlns:a16="http://schemas.microsoft.com/office/drawing/2014/main" id="{1634495A-6797-4447-8D71-2A4B3302B891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648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Yj</a:t>
            </a:r>
          </a:p>
        </p:txBody>
      </p:sp>
      <p:sp>
        <p:nvSpPr>
          <p:cNvPr id="71709" name="Text Box 29">
            <a:extLst>
              <a:ext uri="{FF2B5EF4-FFF2-40B4-BE49-F238E27FC236}">
                <a16:creationId xmlns:a16="http://schemas.microsoft.com/office/drawing/2014/main" id="{D44E21AD-D810-C847-9ECB-543261BC2265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763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1710" name="Text Box 30">
            <a:extLst>
              <a:ext uri="{FF2B5EF4-FFF2-40B4-BE49-F238E27FC236}">
                <a16:creationId xmlns:a16="http://schemas.microsoft.com/office/drawing/2014/main" id="{B4F2D035-F82D-5849-AA2A-E04BEEE9B832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486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1711" name="Text Box 31">
            <a:extLst>
              <a:ext uri="{FF2B5EF4-FFF2-40B4-BE49-F238E27FC236}">
                <a16:creationId xmlns:a16="http://schemas.microsoft.com/office/drawing/2014/main" id="{DD6FADED-9A06-A54F-9BAE-6E6F3A9E78C9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79248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71712" name="Text Box 32">
            <a:extLst>
              <a:ext uri="{FF2B5EF4-FFF2-40B4-BE49-F238E27FC236}">
                <a16:creationId xmlns:a16="http://schemas.microsoft.com/office/drawing/2014/main" id="{420A01A8-EDB4-D746-A108-78495A1A6E9E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0866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71713" name="Text Box 33">
            <a:extLst>
              <a:ext uri="{FF2B5EF4-FFF2-40B4-BE49-F238E27FC236}">
                <a16:creationId xmlns:a16="http://schemas.microsoft.com/office/drawing/2014/main" id="{DEBECCE9-4765-C54A-B3E0-D81FBBD90EAA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62484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71714" name="Text Box 34">
            <a:extLst>
              <a:ext uri="{FF2B5EF4-FFF2-40B4-BE49-F238E27FC236}">
                <a16:creationId xmlns:a16="http://schemas.microsoft.com/office/drawing/2014/main" id="{1A06C0E7-5BCC-E144-8FE5-6EE3A7428702}"/>
              </a:ext>
            </a:extLst>
          </p:cNvPr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1715" name="Text Box 35">
            <a:extLst>
              <a:ext uri="{FF2B5EF4-FFF2-40B4-BE49-F238E27FC236}">
                <a16:creationId xmlns:a16="http://schemas.microsoft.com/office/drawing/2014/main" id="{134D672D-7375-9D4D-B9AD-5C5A24899365}"/>
              </a:ext>
            </a:extLst>
          </p:cNvPr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1716" name="Text Box 36">
            <a:extLst>
              <a:ext uri="{FF2B5EF4-FFF2-40B4-BE49-F238E27FC236}">
                <a16:creationId xmlns:a16="http://schemas.microsoft.com/office/drawing/2014/main" id="{9E3145EA-1B9E-7F4F-9B2C-E00DC0F8A8A1}"/>
              </a:ext>
            </a:extLst>
          </p:cNvPr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8763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1717" name="Text Box 37">
            <a:extLst>
              <a:ext uri="{FF2B5EF4-FFF2-40B4-BE49-F238E27FC236}">
                <a16:creationId xmlns:a16="http://schemas.microsoft.com/office/drawing/2014/main" id="{032954FB-B778-8645-95DE-B230A25BEFC8}"/>
              </a:ext>
            </a:extLst>
          </p:cNvPr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7924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1718" name="Text Box 38">
            <a:extLst>
              <a:ext uri="{FF2B5EF4-FFF2-40B4-BE49-F238E27FC236}">
                <a16:creationId xmlns:a16="http://schemas.microsoft.com/office/drawing/2014/main" id="{8E36CC08-6513-1C46-9B0F-9BEE12AD1260}"/>
              </a:ext>
            </a:extLst>
          </p:cNvPr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7086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1719" name="Text Box 39">
            <a:extLst>
              <a:ext uri="{FF2B5EF4-FFF2-40B4-BE49-F238E27FC236}">
                <a16:creationId xmlns:a16="http://schemas.microsoft.com/office/drawing/2014/main" id="{988FB7F0-EDEC-DC41-8003-FA5EC390477D}"/>
              </a:ext>
            </a:extLst>
          </p:cNvPr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6248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1720" name="Text Box 40">
            <a:extLst>
              <a:ext uri="{FF2B5EF4-FFF2-40B4-BE49-F238E27FC236}">
                <a16:creationId xmlns:a16="http://schemas.microsoft.com/office/drawing/2014/main" id="{BAE32AC9-3C64-FB43-B497-5197F76B2EF4}"/>
              </a:ext>
            </a:extLst>
          </p:cNvPr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5486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1721" name="Text Box 41">
            <a:extLst>
              <a:ext uri="{FF2B5EF4-FFF2-40B4-BE49-F238E27FC236}">
                <a16:creationId xmlns:a16="http://schemas.microsoft.com/office/drawing/2014/main" id="{4CB8BB00-2C9B-F44D-B9F2-CB300B6E20A7}"/>
              </a:ext>
            </a:extLst>
          </p:cNvPr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1722" name="Text Box 42">
            <a:extLst>
              <a:ext uri="{FF2B5EF4-FFF2-40B4-BE49-F238E27FC236}">
                <a16:creationId xmlns:a16="http://schemas.microsoft.com/office/drawing/2014/main" id="{905109F3-688B-EF4E-A153-B62862114C40}"/>
              </a:ext>
            </a:extLst>
          </p:cNvPr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1723" name="Text Box 43">
            <a:extLst>
              <a:ext uri="{FF2B5EF4-FFF2-40B4-BE49-F238E27FC236}">
                <a16:creationId xmlns:a16="http://schemas.microsoft.com/office/drawing/2014/main" id="{07D17C94-756C-E642-9D75-9BC5E179F2C3}"/>
              </a:ext>
            </a:extLst>
          </p:cNvPr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1724" name="Text Box 44">
            <a:extLst>
              <a:ext uri="{FF2B5EF4-FFF2-40B4-BE49-F238E27FC236}">
                <a16:creationId xmlns:a16="http://schemas.microsoft.com/office/drawing/2014/main" id="{A9060031-7006-A04F-942D-55D8BE1AEABC}"/>
              </a:ext>
            </a:extLst>
          </p:cNvPr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2895601" y="5105401"/>
            <a:ext cx="6646371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/>
              <a:t> 		if (X[</a:t>
            </a:r>
            <a:r>
              <a:rPr lang="en-US" altLang="en-US" dirty="0" err="1"/>
              <a:t>i</a:t>
            </a:r>
            <a:r>
              <a:rPr lang="en-US" altLang="en-US" dirty="0"/>
              <a:t>]  == Y[j]  )		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 			M[</a:t>
            </a:r>
            <a:r>
              <a:rPr lang="en-US" altLang="en-US" dirty="0" err="1"/>
              <a:t>i,j</a:t>
            </a:r>
            <a:r>
              <a:rPr lang="en-US" altLang="en-US" dirty="0"/>
              <a:t>] = M[i-1,j-1] + 1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8000"/>
                </a:solidFill>
              </a:rPr>
              <a:t> 		else M[</a:t>
            </a:r>
            <a:r>
              <a:rPr lang="en-US" altLang="en-US" dirty="0" err="1">
                <a:solidFill>
                  <a:srgbClr val="008000"/>
                </a:solidFill>
              </a:rPr>
              <a:t>i,j</a:t>
            </a:r>
            <a:r>
              <a:rPr lang="en-US" altLang="en-US" dirty="0">
                <a:solidFill>
                  <a:srgbClr val="008000"/>
                </a:solidFill>
              </a:rPr>
              <a:t>] = max( M[i-1,j], M[i,j-1] )</a:t>
            </a:r>
          </a:p>
        </p:txBody>
      </p:sp>
      <p:sp>
        <p:nvSpPr>
          <p:cNvPr id="71725" name="Text Box 45">
            <a:extLst>
              <a:ext uri="{FF2B5EF4-FFF2-40B4-BE49-F238E27FC236}">
                <a16:creationId xmlns:a16="http://schemas.microsoft.com/office/drawing/2014/main" id="{DD586F6B-8A36-A348-8586-CAA7BBDD55AD}"/>
              </a:ext>
            </a:extLst>
          </p:cNvPr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7924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1726" name="Text Box 46">
            <a:extLst>
              <a:ext uri="{FF2B5EF4-FFF2-40B4-BE49-F238E27FC236}">
                <a16:creationId xmlns:a16="http://schemas.microsoft.com/office/drawing/2014/main" id="{156CDE30-EEE9-264F-B3B3-7BCB8AA54E2A}"/>
              </a:ext>
            </a:extLst>
          </p:cNvPr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7086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1727" name="Text Box 48">
            <a:extLst>
              <a:ext uri="{FF2B5EF4-FFF2-40B4-BE49-F238E27FC236}">
                <a16:creationId xmlns:a16="http://schemas.microsoft.com/office/drawing/2014/main" id="{B896706C-B3BA-244D-BED1-890A99DCCA05}"/>
              </a:ext>
            </a:extLst>
          </p:cNvPr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6248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1728" name="Text Box 49">
            <a:extLst>
              <a:ext uri="{FF2B5EF4-FFF2-40B4-BE49-F238E27FC236}">
                <a16:creationId xmlns:a16="http://schemas.microsoft.com/office/drawing/2014/main" id="{AE56DFBF-7D09-FE4D-A101-19386711C3A5}"/>
              </a:ext>
            </a:extLst>
          </p:cNvPr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5486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1729" name="Text Box 50">
            <a:extLst>
              <a:ext uri="{FF2B5EF4-FFF2-40B4-BE49-F238E27FC236}">
                <a16:creationId xmlns:a16="http://schemas.microsoft.com/office/drawing/2014/main" id="{480D6879-4B1A-A346-8D1D-A46F896B6E3C}"/>
              </a:ext>
            </a:extLst>
          </p:cNvPr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8763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1730" name="Text Box 51">
            <a:extLst>
              <a:ext uri="{FF2B5EF4-FFF2-40B4-BE49-F238E27FC236}">
                <a16:creationId xmlns:a16="http://schemas.microsoft.com/office/drawing/2014/main" id="{81B05648-12B2-924E-9BAF-E970583F29F6}"/>
              </a:ext>
            </a:extLst>
          </p:cNvPr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5486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54324" name="Text Box 52">
            <a:extLst>
              <a:ext uri="{FF2B5EF4-FFF2-40B4-BE49-F238E27FC236}">
                <a16:creationId xmlns:a16="http://schemas.microsoft.com/office/drawing/2014/main" id="{E02131AB-053E-5440-8AAB-ED6A9141971B}"/>
              </a:ext>
            </a:extLst>
          </p:cNvPr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6248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1</a:t>
            </a:r>
            <a:endParaRPr lang="en-US" altLang="en-US"/>
          </a:p>
        </p:txBody>
      </p:sp>
      <p:sp>
        <p:nvSpPr>
          <p:cNvPr id="54325" name="Text Box 53">
            <a:extLst>
              <a:ext uri="{FF2B5EF4-FFF2-40B4-BE49-F238E27FC236}">
                <a16:creationId xmlns:a16="http://schemas.microsoft.com/office/drawing/2014/main" id="{C9FA8D86-64B5-1C4D-9AD0-FC85C0B4E5B7}"/>
              </a:ext>
            </a:extLst>
          </p:cNvPr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7924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1</a:t>
            </a:r>
            <a:endParaRPr lang="en-US" altLang="en-US"/>
          </a:p>
        </p:txBody>
      </p:sp>
      <p:sp>
        <p:nvSpPr>
          <p:cNvPr id="54326" name="Text Box 54">
            <a:extLst>
              <a:ext uri="{FF2B5EF4-FFF2-40B4-BE49-F238E27FC236}">
                <a16:creationId xmlns:a16="http://schemas.microsoft.com/office/drawing/2014/main" id="{A0E91F87-373F-3946-A206-1CB77FA71A4C}"/>
              </a:ext>
            </a:extLst>
          </p:cNvPr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7086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1</a:t>
            </a:r>
            <a:endParaRPr lang="en-US" altLang="en-US"/>
          </a:p>
        </p:txBody>
      </p:sp>
      <p:sp>
        <p:nvSpPr>
          <p:cNvPr id="71734" name="Oval 55">
            <a:extLst>
              <a:ext uri="{FF2B5EF4-FFF2-40B4-BE49-F238E27FC236}">
                <a16:creationId xmlns:a16="http://schemas.microsoft.com/office/drawing/2014/main" id="{2B618117-EB57-F040-ABBC-0E53B7B3E2DD}"/>
              </a:ext>
            </a:extLst>
          </p:cNvPr>
          <p:cNvSpPr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3886200" y="28194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71735" name="Oval 56">
            <a:extLst>
              <a:ext uri="{FF2B5EF4-FFF2-40B4-BE49-F238E27FC236}">
                <a16:creationId xmlns:a16="http://schemas.microsoft.com/office/drawing/2014/main" id="{130CA341-295E-2F48-B59D-3F30D647B26B}"/>
              </a:ext>
            </a:extLst>
          </p:cNvPr>
          <p:cNvSpPr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6096000" y="1066800"/>
            <a:ext cx="25908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54329" name="Line 57">
            <a:extLst>
              <a:ext uri="{FF2B5EF4-FFF2-40B4-BE49-F238E27FC236}">
                <a16:creationId xmlns:a16="http://schemas.microsoft.com/office/drawing/2014/main" id="{B89D9D01-EC3F-0447-B40F-C6E914DB195C}"/>
              </a:ext>
            </a:extLst>
          </p:cNvPr>
          <p:cNvSpPr>
            <a:spLocks noChangeShapeType="1"/>
          </p:cNvSpPr>
          <p:nvPr>
            <p:custDataLst>
              <p:tags r:id="rId55"/>
            </p:custDataLst>
          </p:nvPr>
        </p:nvSpPr>
        <p:spPr bwMode="auto">
          <a:xfrm>
            <a:off x="5867400" y="3048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30" name="Line 58">
            <a:extLst>
              <a:ext uri="{FF2B5EF4-FFF2-40B4-BE49-F238E27FC236}">
                <a16:creationId xmlns:a16="http://schemas.microsoft.com/office/drawing/2014/main" id="{B4235205-ECD6-DB40-A306-62E0BC8B4897}"/>
              </a:ext>
            </a:extLst>
          </p:cNvPr>
          <p:cNvSpPr>
            <a:spLocks noChangeShapeType="1"/>
          </p:cNvSpPr>
          <p:nvPr>
            <p:custDataLst>
              <p:tags r:id="rId56"/>
            </p:custDataLst>
          </p:nvPr>
        </p:nvSpPr>
        <p:spPr bwMode="auto">
          <a:xfrm>
            <a:off x="6705600" y="3048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31" name="Line 59">
            <a:extLst>
              <a:ext uri="{FF2B5EF4-FFF2-40B4-BE49-F238E27FC236}">
                <a16:creationId xmlns:a16="http://schemas.microsoft.com/office/drawing/2014/main" id="{51B5610A-0E44-0F4E-BDDD-FADCF714533A}"/>
              </a:ext>
            </a:extLst>
          </p:cNvPr>
          <p:cNvSpPr>
            <a:spLocks noChangeShapeType="1"/>
          </p:cNvSpPr>
          <p:nvPr>
            <p:custDataLst>
              <p:tags r:id="rId57"/>
            </p:custDataLst>
          </p:nvPr>
        </p:nvSpPr>
        <p:spPr bwMode="auto">
          <a:xfrm>
            <a:off x="7924800" y="2667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36" name="Line 64">
            <a:extLst>
              <a:ext uri="{FF2B5EF4-FFF2-40B4-BE49-F238E27FC236}">
                <a16:creationId xmlns:a16="http://schemas.microsoft.com/office/drawing/2014/main" id="{4E7521A8-7FF8-6B49-B103-40FC95FCFBE2}"/>
              </a:ext>
            </a:extLst>
          </p:cNvPr>
          <p:cNvSpPr>
            <a:spLocks noChangeShapeType="1"/>
          </p:cNvSpPr>
          <p:nvPr>
            <p:custDataLst>
              <p:tags r:id="rId58"/>
            </p:custDataLst>
          </p:nvPr>
        </p:nvSpPr>
        <p:spPr bwMode="auto">
          <a:xfrm>
            <a:off x="7543800" y="3048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40" name="Text Box 65">
            <a:extLst>
              <a:ext uri="{FF2B5EF4-FFF2-40B4-BE49-F238E27FC236}">
                <a16:creationId xmlns:a16="http://schemas.microsoft.com/office/drawing/2014/main" id="{5E7DF1B3-CD66-C14F-8F85-837E4F9736B8}"/>
              </a:ext>
            </a:extLst>
          </p:cNvPr>
          <p:cNvSpPr txBox="1"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9066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>
                <a:solidFill>
                  <a:srgbClr val="008000"/>
                </a:solidFill>
              </a:rPr>
              <a:t>A</a:t>
            </a:r>
            <a:r>
              <a:rPr lang="en-US" altLang="en-US" sz="3200">
                <a:solidFill>
                  <a:srgbClr val="FF0000"/>
                </a:solidFill>
              </a:rPr>
              <a:t>B</a:t>
            </a:r>
            <a:r>
              <a:rPr lang="en-US" altLang="en-US" sz="3200"/>
              <a:t>CB</a:t>
            </a:r>
          </a:p>
          <a:p>
            <a:r>
              <a:rPr lang="en-US" altLang="en-US" sz="3200">
                <a:solidFill>
                  <a:srgbClr val="008000"/>
                </a:solidFill>
              </a:rPr>
              <a:t>B</a:t>
            </a:r>
            <a:r>
              <a:rPr lang="en-US" altLang="en-US" sz="3200">
                <a:solidFill>
                  <a:srgbClr val="FF0000"/>
                </a:solidFill>
              </a:rPr>
              <a:t>DCA</a:t>
            </a:r>
            <a:r>
              <a:rPr lang="en-US" altLang="en-US" sz="3200"/>
              <a:t>B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404776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24" grpId="0" autoUpdateAnimBg="0"/>
      <p:bldP spid="54325" grpId="0" autoUpdateAnimBg="0"/>
      <p:bldP spid="54326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Number Placeholder 5">
            <a:extLst>
              <a:ext uri="{FF2B5EF4-FFF2-40B4-BE49-F238E27FC236}">
                <a16:creationId xmlns:a16="http://schemas.microsoft.com/office/drawing/2014/main" id="{93CEE0B1-E051-054E-8C27-B25504A4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D542AB1-952C-1F44-A1E8-C669801ADD51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4A98A273-D2BD-A649-A77C-C576B8E4BCA8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11907" y="-9832"/>
            <a:ext cx="8305800" cy="914400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LCS Example (8)</a:t>
            </a:r>
          </a:p>
        </p:txBody>
      </p:sp>
      <p:sp>
        <p:nvSpPr>
          <p:cNvPr id="73731" name="Line 3">
            <a:extLst>
              <a:ext uri="{FF2B5EF4-FFF2-40B4-BE49-F238E27FC236}">
                <a16:creationId xmlns:a16="http://schemas.microsoft.com/office/drawing/2014/main" id="{2205411D-6C3F-E645-8CD5-C38F3E3F3AFB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4572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2" name="Line 4">
            <a:extLst>
              <a:ext uri="{FF2B5EF4-FFF2-40B4-BE49-F238E27FC236}">
                <a16:creationId xmlns:a16="http://schemas.microsoft.com/office/drawing/2014/main" id="{1B8E9581-55C4-B642-B5F7-A1F977DB75EB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572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3" name="Line 5">
            <a:extLst>
              <a:ext uri="{FF2B5EF4-FFF2-40B4-BE49-F238E27FC236}">
                <a16:creationId xmlns:a16="http://schemas.microsoft.com/office/drawing/2014/main" id="{8F0F4211-1311-F748-8AA3-2D7E0CCE7535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85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4" name="Line 6">
            <a:extLst>
              <a:ext uri="{FF2B5EF4-FFF2-40B4-BE49-F238E27FC236}">
                <a16:creationId xmlns:a16="http://schemas.microsoft.com/office/drawing/2014/main" id="{FC2B39FA-1F29-D041-8FE1-2004BF51CCFF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6019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5" name="Line 7">
            <a:extLst>
              <a:ext uri="{FF2B5EF4-FFF2-40B4-BE49-F238E27FC236}">
                <a16:creationId xmlns:a16="http://schemas.microsoft.com/office/drawing/2014/main" id="{ECF1DB20-8678-5840-A5B8-5AC4A0762F01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5257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6" name="Line 8">
            <a:extLst>
              <a:ext uri="{FF2B5EF4-FFF2-40B4-BE49-F238E27FC236}">
                <a16:creationId xmlns:a16="http://schemas.microsoft.com/office/drawing/2014/main" id="{4A261B16-F8DB-1347-ABFF-FC30B376C957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696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7" name="Line 9">
            <a:extLst>
              <a:ext uri="{FF2B5EF4-FFF2-40B4-BE49-F238E27FC236}">
                <a16:creationId xmlns:a16="http://schemas.microsoft.com/office/drawing/2014/main" id="{7D641AED-D264-FF44-B671-DBC8A772BE8D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9296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8" name="Line 10">
            <a:extLst>
              <a:ext uri="{FF2B5EF4-FFF2-40B4-BE49-F238E27FC236}">
                <a16:creationId xmlns:a16="http://schemas.microsoft.com/office/drawing/2014/main" id="{8CA09B66-EE16-6B48-A279-9125D0657199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8534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9" name="Line 11">
            <a:extLst>
              <a:ext uri="{FF2B5EF4-FFF2-40B4-BE49-F238E27FC236}">
                <a16:creationId xmlns:a16="http://schemas.microsoft.com/office/drawing/2014/main" id="{6F7EDA62-21F6-FF46-81BC-8202248C615C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572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0" name="Line 12">
            <a:extLst>
              <a:ext uri="{FF2B5EF4-FFF2-40B4-BE49-F238E27FC236}">
                <a16:creationId xmlns:a16="http://schemas.microsoft.com/office/drawing/2014/main" id="{26B2DA65-31B7-F044-9318-AD742F0446B2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572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1" name="Line 13">
            <a:extLst>
              <a:ext uri="{FF2B5EF4-FFF2-40B4-BE49-F238E27FC236}">
                <a16:creationId xmlns:a16="http://schemas.microsoft.com/office/drawing/2014/main" id="{A0CA9EE9-57D2-4E41-B9B3-19EFBC2560DD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572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2" name="Line 14">
            <a:extLst>
              <a:ext uri="{FF2B5EF4-FFF2-40B4-BE49-F238E27FC236}">
                <a16:creationId xmlns:a16="http://schemas.microsoft.com/office/drawing/2014/main" id="{D81B816E-87DF-724B-85C4-69BBACB0F848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4572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3" name="Line 15">
            <a:extLst>
              <a:ext uri="{FF2B5EF4-FFF2-40B4-BE49-F238E27FC236}">
                <a16:creationId xmlns:a16="http://schemas.microsoft.com/office/drawing/2014/main" id="{AEB987A5-DC51-8E4F-A969-3642B5D564CE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4572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4" name="Text Box 16">
            <a:extLst>
              <a:ext uri="{FF2B5EF4-FFF2-40B4-BE49-F238E27FC236}">
                <a16:creationId xmlns:a16="http://schemas.microsoft.com/office/drawing/2014/main" id="{B99135D3-CE61-1547-9A7B-4DEFBC9DC90F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14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j       0        1          2         3        4         </a:t>
            </a:r>
            <a:r>
              <a:rPr lang="en-US" altLang="en-US" b="1">
                <a:solidFill>
                  <a:srgbClr val="FF0000"/>
                </a:solidFill>
              </a:rPr>
              <a:t>5</a:t>
            </a:r>
            <a:r>
              <a:rPr lang="en-US" altLang="en-US"/>
              <a:t> </a:t>
            </a:r>
          </a:p>
        </p:txBody>
      </p:sp>
      <p:sp>
        <p:nvSpPr>
          <p:cNvPr id="73745" name="Text Box 17">
            <a:extLst>
              <a:ext uri="{FF2B5EF4-FFF2-40B4-BE49-F238E27FC236}">
                <a16:creationId xmlns:a16="http://schemas.microsoft.com/office/drawing/2014/main" id="{60CC3979-F52D-5D4B-8B48-7A6CFCFD0B7D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819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73746" name="Text Box 18">
            <a:extLst>
              <a:ext uri="{FF2B5EF4-FFF2-40B4-BE49-F238E27FC236}">
                <a16:creationId xmlns:a16="http://schemas.microsoft.com/office/drawing/2014/main" id="{9862BFA6-06F4-0F48-8912-5F3EDE7D97CE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819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73747" name="Text Box 19">
            <a:extLst>
              <a:ext uri="{FF2B5EF4-FFF2-40B4-BE49-F238E27FC236}">
                <a16:creationId xmlns:a16="http://schemas.microsoft.com/office/drawing/2014/main" id="{CD6A3FF9-FC2E-2E49-A821-3EDBCFDFD4C8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819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2</a:t>
            </a:r>
            <a:endParaRPr lang="en-US" altLang="en-US"/>
          </a:p>
        </p:txBody>
      </p:sp>
      <p:sp>
        <p:nvSpPr>
          <p:cNvPr id="73748" name="Text Box 20">
            <a:extLst>
              <a:ext uri="{FF2B5EF4-FFF2-40B4-BE49-F238E27FC236}">
                <a16:creationId xmlns:a16="http://schemas.microsoft.com/office/drawing/2014/main" id="{23F40B2B-1321-1D47-9B87-A89A8A0AC8BD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819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73749" name="Text Box 21">
            <a:extLst>
              <a:ext uri="{FF2B5EF4-FFF2-40B4-BE49-F238E27FC236}">
                <a16:creationId xmlns:a16="http://schemas.microsoft.com/office/drawing/2014/main" id="{EE75DEF5-7564-AB4B-A058-4B0C4D90262F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819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73750" name="Text Box 22">
            <a:extLst>
              <a:ext uri="{FF2B5EF4-FFF2-40B4-BE49-F238E27FC236}">
                <a16:creationId xmlns:a16="http://schemas.microsoft.com/office/drawing/2014/main" id="{12953DCB-3A9B-2347-9829-059D87411937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803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73751" name="Text Box 23">
            <a:extLst>
              <a:ext uri="{FF2B5EF4-FFF2-40B4-BE49-F238E27FC236}">
                <a16:creationId xmlns:a16="http://schemas.microsoft.com/office/drawing/2014/main" id="{647FA828-0824-454D-859D-C794CAA0799D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962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Xi</a:t>
            </a:r>
          </a:p>
        </p:txBody>
      </p:sp>
      <p:sp>
        <p:nvSpPr>
          <p:cNvPr id="73752" name="Text Box 24">
            <a:extLst>
              <a:ext uri="{FF2B5EF4-FFF2-40B4-BE49-F238E27FC236}">
                <a16:creationId xmlns:a16="http://schemas.microsoft.com/office/drawing/2014/main" id="{F8AE3CD1-2085-DD49-B7FE-F2E23CA1AD54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962401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73753" name="Text Box 25">
            <a:extLst>
              <a:ext uri="{FF2B5EF4-FFF2-40B4-BE49-F238E27FC236}">
                <a16:creationId xmlns:a16="http://schemas.microsoft.com/office/drawing/2014/main" id="{110F55BA-D169-A341-B177-108ABD77CA0E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962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3754" name="Text Box 26">
            <a:extLst>
              <a:ext uri="{FF2B5EF4-FFF2-40B4-BE49-F238E27FC236}">
                <a16:creationId xmlns:a16="http://schemas.microsoft.com/office/drawing/2014/main" id="{C222C62E-EE4E-CB44-A042-38646D417FE5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962401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73755" name="Text Box 27">
            <a:extLst>
              <a:ext uri="{FF2B5EF4-FFF2-40B4-BE49-F238E27FC236}">
                <a16:creationId xmlns:a16="http://schemas.microsoft.com/office/drawing/2014/main" id="{914285EB-08CC-2A43-B221-66509CE934AF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962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3756" name="Text Box 28">
            <a:extLst>
              <a:ext uri="{FF2B5EF4-FFF2-40B4-BE49-F238E27FC236}">
                <a16:creationId xmlns:a16="http://schemas.microsoft.com/office/drawing/2014/main" id="{5D2F4EEC-EA75-D14E-88B5-757F460153C0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648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Yj</a:t>
            </a:r>
          </a:p>
        </p:txBody>
      </p:sp>
      <p:sp>
        <p:nvSpPr>
          <p:cNvPr id="73757" name="Text Box 29">
            <a:extLst>
              <a:ext uri="{FF2B5EF4-FFF2-40B4-BE49-F238E27FC236}">
                <a16:creationId xmlns:a16="http://schemas.microsoft.com/office/drawing/2014/main" id="{F8AF43D8-0C49-1145-BD44-D0D27CC9B99B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763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3758" name="Text Box 30">
            <a:extLst>
              <a:ext uri="{FF2B5EF4-FFF2-40B4-BE49-F238E27FC236}">
                <a16:creationId xmlns:a16="http://schemas.microsoft.com/office/drawing/2014/main" id="{E677CA63-0B65-F74C-8496-8FBA1CB8CC39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486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3759" name="Text Box 31">
            <a:extLst>
              <a:ext uri="{FF2B5EF4-FFF2-40B4-BE49-F238E27FC236}">
                <a16:creationId xmlns:a16="http://schemas.microsoft.com/office/drawing/2014/main" id="{C7DA07DA-76DB-5344-B7F5-5775C186C2EE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79248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73760" name="Text Box 32">
            <a:extLst>
              <a:ext uri="{FF2B5EF4-FFF2-40B4-BE49-F238E27FC236}">
                <a16:creationId xmlns:a16="http://schemas.microsoft.com/office/drawing/2014/main" id="{D4FB87C2-3F7E-F549-8804-DF3474792CA1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0866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73761" name="Text Box 33">
            <a:extLst>
              <a:ext uri="{FF2B5EF4-FFF2-40B4-BE49-F238E27FC236}">
                <a16:creationId xmlns:a16="http://schemas.microsoft.com/office/drawing/2014/main" id="{2D4A8AEB-E343-2B4A-BCFA-C989B4553C15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62484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73762" name="Text Box 34">
            <a:extLst>
              <a:ext uri="{FF2B5EF4-FFF2-40B4-BE49-F238E27FC236}">
                <a16:creationId xmlns:a16="http://schemas.microsoft.com/office/drawing/2014/main" id="{27A621AF-1DF4-D244-A149-F1081D3D8233}"/>
              </a:ext>
            </a:extLst>
          </p:cNvPr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3763" name="Text Box 35">
            <a:extLst>
              <a:ext uri="{FF2B5EF4-FFF2-40B4-BE49-F238E27FC236}">
                <a16:creationId xmlns:a16="http://schemas.microsoft.com/office/drawing/2014/main" id="{DE0637EB-79A8-CF4E-86A6-11F8D3963322}"/>
              </a:ext>
            </a:extLst>
          </p:cNvPr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3764" name="Text Box 36">
            <a:extLst>
              <a:ext uri="{FF2B5EF4-FFF2-40B4-BE49-F238E27FC236}">
                <a16:creationId xmlns:a16="http://schemas.microsoft.com/office/drawing/2014/main" id="{948432F9-A613-DD45-B1D4-9D65EC32F24E}"/>
              </a:ext>
            </a:extLst>
          </p:cNvPr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8763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3765" name="Text Box 37">
            <a:extLst>
              <a:ext uri="{FF2B5EF4-FFF2-40B4-BE49-F238E27FC236}">
                <a16:creationId xmlns:a16="http://schemas.microsoft.com/office/drawing/2014/main" id="{F9689DA7-38FC-DA41-9630-471304306127}"/>
              </a:ext>
            </a:extLst>
          </p:cNvPr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7924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3766" name="Text Box 38">
            <a:extLst>
              <a:ext uri="{FF2B5EF4-FFF2-40B4-BE49-F238E27FC236}">
                <a16:creationId xmlns:a16="http://schemas.microsoft.com/office/drawing/2014/main" id="{492CEA5A-17EA-A347-9B20-68712691E95D}"/>
              </a:ext>
            </a:extLst>
          </p:cNvPr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7086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3767" name="Text Box 39">
            <a:extLst>
              <a:ext uri="{FF2B5EF4-FFF2-40B4-BE49-F238E27FC236}">
                <a16:creationId xmlns:a16="http://schemas.microsoft.com/office/drawing/2014/main" id="{D6D62A72-D234-8E45-A578-97E0D23B4955}"/>
              </a:ext>
            </a:extLst>
          </p:cNvPr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6248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3768" name="Text Box 40">
            <a:extLst>
              <a:ext uri="{FF2B5EF4-FFF2-40B4-BE49-F238E27FC236}">
                <a16:creationId xmlns:a16="http://schemas.microsoft.com/office/drawing/2014/main" id="{69FFBF35-3B94-2646-8219-E6F571E6A6BD}"/>
              </a:ext>
            </a:extLst>
          </p:cNvPr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5486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3769" name="Text Box 41">
            <a:extLst>
              <a:ext uri="{FF2B5EF4-FFF2-40B4-BE49-F238E27FC236}">
                <a16:creationId xmlns:a16="http://schemas.microsoft.com/office/drawing/2014/main" id="{B3F57BD0-E1F1-7D46-8E16-BC1E13B5A9BF}"/>
              </a:ext>
            </a:extLst>
          </p:cNvPr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3770" name="Text Box 42">
            <a:extLst>
              <a:ext uri="{FF2B5EF4-FFF2-40B4-BE49-F238E27FC236}">
                <a16:creationId xmlns:a16="http://schemas.microsoft.com/office/drawing/2014/main" id="{EF6EC317-6F94-0B45-BD2C-68FCFA3570BC}"/>
              </a:ext>
            </a:extLst>
          </p:cNvPr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3771" name="Text Box 43">
            <a:extLst>
              <a:ext uri="{FF2B5EF4-FFF2-40B4-BE49-F238E27FC236}">
                <a16:creationId xmlns:a16="http://schemas.microsoft.com/office/drawing/2014/main" id="{2CB4597F-026C-274E-A0CB-57A8D03E1D0C}"/>
              </a:ext>
            </a:extLst>
          </p:cNvPr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3772" name="Text Box 44">
            <a:extLst>
              <a:ext uri="{FF2B5EF4-FFF2-40B4-BE49-F238E27FC236}">
                <a16:creationId xmlns:a16="http://schemas.microsoft.com/office/drawing/2014/main" id="{852BBA55-FC3E-954E-A6CA-42F3C7E3DD2F}"/>
              </a:ext>
            </a:extLst>
          </p:cNvPr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2895601" y="5105401"/>
            <a:ext cx="6646371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8000"/>
                </a:solidFill>
              </a:rPr>
              <a:t> 		if (X[</a:t>
            </a:r>
            <a:r>
              <a:rPr lang="en-US" altLang="en-US" dirty="0" err="1">
                <a:solidFill>
                  <a:srgbClr val="008000"/>
                </a:solidFill>
              </a:rPr>
              <a:t>i</a:t>
            </a:r>
            <a:r>
              <a:rPr lang="en-US" altLang="en-US" dirty="0">
                <a:solidFill>
                  <a:srgbClr val="008000"/>
                </a:solidFill>
              </a:rPr>
              <a:t>] == Y[j] )		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8000"/>
                </a:solidFill>
              </a:rPr>
              <a:t> 			M[</a:t>
            </a:r>
            <a:r>
              <a:rPr lang="en-US" altLang="en-US" dirty="0" err="1">
                <a:solidFill>
                  <a:srgbClr val="008000"/>
                </a:solidFill>
              </a:rPr>
              <a:t>i,j</a:t>
            </a:r>
            <a:r>
              <a:rPr lang="en-US" altLang="en-US" dirty="0">
                <a:solidFill>
                  <a:srgbClr val="008000"/>
                </a:solidFill>
              </a:rPr>
              <a:t>] = M[i-1,j-1] + 1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 		else M[</a:t>
            </a:r>
            <a:r>
              <a:rPr lang="en-US" altLang="en-US" dirty="0" err="1"/>
              <a:t>i,j</a:t>
            </a:r>
            <a:r>
              <a:rPr lang="en-US" altLang="en-US" dirty="0"/>
              <a:t>] = max( M[i-1,j], M[i,j-1] )</a:t>
            </a:r>
          </a:p>
        </p:txBody>
      </p:sp>
      <p:sp>
        <p:nvSpPr>
          <p:cNvPr id="73773" name="Text Box 45">
            <a:extLst>
              <a:ext uri="{FF2B5EF4-FFF2-40B4-BE49-F238E27FC236}">
                <a16:creationId xmlns:a16="http://schemas.microsoft.com/office/drawing/2014/main" id="{5D15629D-6C2C-AB4D-9149-7D48016B7065}"/>
              </a:ext>
            </a:extLst>
          </p:cNvPr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7924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3774" name="Text Box 46">
            <a:extLst>
              <a:ext uri="{FF2B5EF4-FFF2-40B4-BE49-F238E27FC236}">
                <a16:creationId xmlns:a16="http://schemas.microsoft.com/office/drawing/2014/main" id="{D9721E33-7B7A-934C-BBE1-CBA62503A4CF}"/>
              </a:ext>
            </a:extLst>
          </p:cNvPr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7086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3775" name="Text Box 47">
            <a:extLst>
              <a:ext uri="{FF2B5EF4-FFF2-40B4-BE49-F238E27FC236}">
                <a16:creationId xmlns:a16="http://schemas.microsoft.com/office/drawing/2014/main" id="{51F08BF2-098B-D341-8603-EA71ECB9D7DD}"/>
              </a:ext>
            </a:extLst>
          </p:cNvPr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6248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3776" name="Text Box 48">
            <a:extLst>
              <a:ext uri="{FF2B5EF4-FFF2-40B4-BE49-F238E27FC236}">
                <a16:creationId xmlns:a16="http://schemas.microsoft.com/office/drawing/2014/main" id="{7537A7E7-389C-C44C-B7F1-398538692A9A}"/>
              </a:ext>
            </a:extLst>
          </p:cNvPr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5486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3777" name="Text Box 49">
            <a:extLst>
              <a:ext uri="{FF2B5EF4-FFF2-40B4-BE49-F238E27FC236}">
                <a16:creationId xmlns:a16="http://schemas.microsoft.com/office/drawing/2014/main" id="{AFBC2E97-905B-9940-9C38-76CD671E565F}"/>
              </a:ext>
            </a:extLst>
          </p:cNvPr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8763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3778" name="Text Box 50">
            <a:extLst>
              <a:ext uri="{FF2B5EF4-FFF2-40B4-BE49-F238E27FC236}">
                <a16:creationId xmlns:a16="http://schemas.microsoft.com/office/drawing/2014/main" id="{FB60CB32-AE75-6841-B8C9-08A655459A52}"/>
              </a:ext>
            </a:extLst>
          </p:cNvPr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5486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3779" name="Text Box 51">
            <a:extLst>
              <a:ext uri="{FF2B5EF4-FFF2-40B4-BE49-F238E27FC236}">
                <a16:creationId xmlns:a16="http://schemas.microsoft.com/office/drawing/2014/main" id="{F09FE3D1-BC76-DA45-80B6-662170973DE0}"/>
              </a:ext>
            </a:extLst>
          </p:cNvPr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6248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3780" name="Text Box 52">
            <a:extLst>
              <a:ext uri="{FF2B5EF4-FFF2-40B4-BE49-F238E27FC236}">
                <a16:creationId xmlns:a16="http://schemas.microsoft.com/office/drawing/2014/main" id="{0CC2A2B4-8927-E849-89FC-27C224D0F12F}"/>
              </a:ext>
            </a:extLst>
          </p:cNvPr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7086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3781" name="Text Box 53">
            <a:extLst>
              <a:ext uri="{FF2B5EF4-FFF2-40B4-BE49-F238E27FC236}">
                <a16:creationId xmlns:a16="http://schemas.microsoft.com/office/drawing/2014/main" id="{0EC89CBC-0981-0E41-91E7-997D96925341}"/>
              </a:ext>
            </a:extLst>
          </p:cNvPr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7924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60470" name="Text Box 54">
            <a:extLst>
              <a:ext uri="{FF2B5EF4-FFF2-40B4-BE49-F238E27FC236}">
                <a16:creationId xmlns:a16="http://schemas.microsoft.com/office/drawing/2014/main" id="{6B949B87-DA8C-374D-A418-D2D29A9CE037}"/>
              </a:ext>
            </a:extLst>
          </p:cNvPr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8763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2</a:t>
            </a:r>
            <a:endParaRPr lang="en-US" altLang="en-US"/>
          </a:p>
        </p:txBody>
      </p:sp>
      <p:sp>
        <p:nvSpPr>
          <p:cNvPr id="60471" name="Oval 55">
            <a:extLst>
              <a:ext uri="{FF2B5EF4-FFF2-40B4-BE49-F238E27FC236}">
                <a16:creationId xmlns:a16="http://schemas.microsoft.com/office/drawing/2014/main" id="{1273803E-DF33-1145-AAF3-E3C0E50303D3}"/>
              </a:ext>
            </a:extLst>
          </p:cNvPr>
          <p:cNvSpPr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3886200" y="28194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0472" name="Oval 56">
            <a:extLst>
              <a:ext uri="{FF2B5EF4-FFF2-40B4-BE49-F238E27FC236}">
                <a16:creationId xmlns:a16="http://schemas.microsoft.com/office/drawing/2014/main" id="{2C7258F8-79F9-4F4A-AB79-172A794B16A6}"/>
              </a:ext>
            </a:extLst>
          </p:cNvPr>
          <p:cNvSpPr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8686800" y="10668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0473" name="Line 57">
            <a:extLst>
              <a:ext uri="{FF2B5EF4-FFF2-40B4-BE49-F238E27FC236}">
                <a16:creationId xmlns:a16="http://schemas.microsoft.com/office/drawing/2014/main" id="{35E68B5C-9582-6C43-95F2-A9724A7E9B72}"/>
              </a:ext>
            </a:extLst>
          </p:cNvPr>
          <p:cNvSpPr>
            <a:spLocks noChangeShapeType="1"/>
          </p:cNvSpPr>
          <p:nvPr>
            <p:custDataLst>
              <p:tags r:id="rId56"/>
            </p:custDataLst>
          </p:nvPr>
        </p:nvSpPr>
        <p:spPr bwMode="auto">
          <a:xfrm>
            <a:off x="8458200" y="26670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86" name="Text Box 58">
            <a:extLst>
              <a:ext uri="{FF2B5EF4-FFF2-40B4-BE49-F238E27FC236}">
                <a16:creationId xmlns:a16="http://schemas.microsoft.com/office/drawing/2014/main" id="{9773C906-5EE8-3E4F-A0DB-3A7751190A1B}"/>
              </a:ext>
            </a:extLst>
          </p:cNvPr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9066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>
                <a:solidFill>
                  <a:srgbClr val="008000"/>
                </a:solidFill>
              </a:rPr>
              <a:t>A</a:t>
            </a:r>
            <a:r>
              <a:rPr lang="en-US" altLang="en-US" sz="3200">
                <a:solidFill>
                  <a:srgbClr val="FF0000"/>
                </a:solidFill>
              </a:rPr>
              <a:t>B</a:t>
            </a:r>
            <a:r>
              <a:rPr lang="en-US" altLang="en-US" sz="3200"/>
              <a:t>CB</a:t>
            </a:r>
          </a:p>
          <a:p>
            <a:r>
              <a:rPr lang="en-US" altLang="en-US" sz="3200">
                <a:solidFill>
                  <a:srgbClr val="008000"/>
                </a:solidFill>
              </a:rPr>
              <a:t>BDCA</a:t>
            </a:r>
            <a:r>
              <a:rPr lang="en-US" altLang="en-US" sz="3200">
                <a:solidFill>
                  <a:srgbClr val="FF0000"/>
                </a:solidFill>
              </a:rPr>
              <a:t>B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65203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70" grpId="0" autoUpdateAnimBg="0"/>
      <p:bldP spid="60471" grpId="0" animBg="1"/>
      <p:bldP spid="6047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Number Placeholder 5">
            <a:extLst>
              <a:ext uri="{FF2B5EF4-FFF2-40B4-BE49-F238E27FC236}">
                <a16:creationId xmlns:a16="http://schemas.microsoft.com/office/drawing/2014/main" id="{C892EAEB-CB33-0242-AAFB-1E7A7500C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3EBC0B56-AE87-8941-A4C2-CBB91CCF9934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1D45B9B8-BEEA-C144-B007-0BC7926DC8C1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11907" y="-12085"/>
            <a:ext cx="8305800" cy="914400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LCS Example (10)</a:t>
            </a:r>
          </a:p>
        </p:txBody>
      </p:sp>
      <p:sp>
        <p:nvSpPr>
          <p:cNvPr id="75779" name="Line 3">
            <a:extLst>
              <a:ext uri="{FF2B5EF4-FFF2-40B4-BE49-F238E27FC236}">
                <a16:creationId xmlns:a16="http://schemas.microsoft.com/office/drawing/2014/main" id="{C6D0165F-6E1F-C941-984A-EB85786CC7A3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4572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0" name="Line 4">
            <a:extLst>
              <a:ext uri="{FF2B5EF4-FFF2-40B4-BE49-F238E27FC236}">
                <a16:creationId xmlns:a16="http://schemas.microsoft.com/office/drawing/2014/main" id="{0D205DC6-A108-BF43-8B0E-68D05B836CD8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572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1" name="Line 5">
            <a:extLst>
              <a:ext uri="{FF2B5EF4-FFF2-40B4-BE49-F238E27FC236}">
                <a16:creationId xmlns:a16="http://schemas.microsoft.com/office/drawing/2014/main" id="{F0A9956C-F40A-324A-9A54-D0CC4532C49B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85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2" name="Line 6">
            <a:extLst>
              <a:ext uri="{FF2B5EF4-FFF2-40B4-BE49-F238E27FC236}">
                <a16:creationId xmlns:a16="http://schemas.microsoft.com/office/drawing/2014/main" id="{65AF8146-A755-7F4B-96EA-ACF15519B916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6019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3" name="Line 7">
            <a:extLst>
              <a:ext uri="{FF2B5EF4-FFF2-40B4-BE49-F238E27FC236}">
                <a16:creationId xmlns:a16="http://schemas.microsoft.com/office/drawing/2014/main" id="{EFCB77B1-4F5E-D04F-8294-6627EF0EF6F3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5257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4" name="Line 8">
            <a:extLst>
              <a:ext uri="{FF2B5EF4-FFF2-40B4-BE49-F238E27FC236}">
                <a16:creationId xmlns:a16="http://schemas.microsoft.com/office/drawing/2014/main" id="{5083943A-7B94-DA4E-A7A2-5CE1F2051E31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696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5" name="Line 9">
            <a:extLst>
              <a:ext uri="{FF2B5EF4-FFF2-40B4-BE49-F238E27FC236}">
                <a16:creationId xmlns:a16="http://schemas.microsoft.com/office/drawing/2014/main" id="{992C3748-1B02-2945-86D5-7E8D7555470D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9296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6" name="Line 10">
            <a:extLst>
              <a:ext uri="{FF2B5EF4-FFF2-40B4-BE49-F238E27FC236}">
                <a16:creationId xmlns:a16="http://schemas.microsoft.com/office/drawing/2014/main" id="{63E6CC53-E3A9-EC41-820F-2083C64E6263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8534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7" name="Line 11">
            <a:extLst>
              <a:ext uri="{FF2B5EF4-FFF2-40B4-BE49-F238E27FC236}">
                <a16:creationId xmlns:a16="http://schemas.microsoft.com/office/drawing/2014/main" id="{5E684C0B-3038-FC4A-B746-A97E2FFB68F1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572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8" name="Line 12">
            <a:extLst>
              <a:ext uri="{FF2B5EF4-FFF2-40B4-BE49-F238E27FC236}">
                <a16:creationId xmlns:a16="http://schemas.microsoft.com/office/drawing/2014/main" id="{191A6A65-9466-6642-9130-0B6AA1F401F9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572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9" name="Line 13">
            <a:extLst>
              <a:ext uri="{FF2B5EF4-FFF2-40B4-BE49-F238E27FC236}">
                <a16:creationId xmlns:a16="http://schemas.microsoft.com/office/drawing/2014/main" id="{B9D7E1A7-4090-1442-812B-1BAFE5B98420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572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0" name="Line 14">
            <a:extLst>
              <a:ext uri="{FF2B5EF4-FFF2-40B4-BE49-F238E27FC236}">
                <a16:creationId xmlns:a16="http://schemas.microsoft.com/office/drawing/2014/main" id="{9FE609A1-A180-0048-ABA2-7B2B6028A1B6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4572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1" name="Line 15">
            <a:extLst>
              <a:ext uri="{FF2B5EF4-FFF2-40B4-BE49-F238E27FC236}">
                <a16:creationId xmlns:a16="http://schemas.microsoft.com/office/drawing/2014/main" id="{66F9F792-6111-8541-BCA1-0A9947FC9DFB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4572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2" name="Text Box 16">
            <a:extLst>
              <a:ext uri="{FF2B5EF4-FFF2-40B4-BE49-F238E27FC236}">
                <a16:creationId xmlns:a16="http://schemas.microsoft.com/office/drawing/2014/main" id="{E017E8C0-3763-1B4F-81AC-E3E87E095F8C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14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j       0        </a:t>
            </a:r>
            <a:r>
              <a:rPr lang="en-US" altLang="en-US" b="1">
                <a:solidFill>
                  <a:srgbClr val="FF0000"/>
                </a:solidFill>
              </a:rPr>
              <a:t>1          2</a:t>
            </a:r>
            <a:r>
              <a:rPr lang="en-US" altLang="en-US"/>
              <a:t>         3        4         5 </a:t>
            </a:r>
          </a:p>
        </p:txBody>
      </p:sp>
      <p:sp>
        <p:nvSpPr>
          <p:cNvPr id="75793" name="Text Box 17">
            <a:extLst>
              <a:ext uri="{FF2B5EF4-FFF2-40B4-BE49-F238E27FC236}">
                <a16:creationId xmlns:a16="http://schemas.microsoft.com/office/drawing/2014/main" id="{1351172A-333D-CD42-B8BD-961EA7B67AA5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819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75794" name="Text Box 18">
            <a:extLst>
              <a:ext uri="{FF2B5EF4-FFF2-40B4-BE49-F238E27FC236}">
                <a16:creationId xmlns:a16="http://schemas.microsoft.com/office/drawing/2014/main" id="{FC49B9CD-378F-B743-A8E0-51F6F498E03B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819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75795" name="Text Box 19">
            <a:extLst>
              <a:ext uri="{FF2B5EF4-FFF2-40B4-BE49-F238E27FC236}">
                <a16:creationId xmlns:a16="http://schemas.microsoft.com/office/drawing/2014/main" id="{00752AEC-32B8-934A-B394-D48C8D44BD10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819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75796" name="Text Box 20">
            <a:extLst>
              <a:ext uri="{FF2B5EF4-FFF2-40B4-BE49-F238E27FC236}">
                <a16:creationId xmlns:a16="http://schemas.microsoft.com/office/drawing/2014/main" id="{D609004B-1C0E-8C48-B35A-661D6282ABAA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819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3</a:t>
            </a:r>
            <a:endParaRPr lang="en-US" altLang="en-US"/>
          </a:p>
        </p:txBody>
      </p:sp>
      <p:sp>
        <p:nvSpPr>
          <p:cNvPr id="75797" name="Text Box 21">
            <a:extLst>
              <a:ext uri="{FF2B5EF4-FFF2-40B4-BE49-F238E27FC236}">
                <a16:creationId xmlns:a16="http://schemas.microsoft.com/office/drawing/2014/main" id="{F2129A91-0078-6349-B2DD-FD46EAD13FB4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819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75798" name="Text Box 22">
            <a:extLst>
              <a:ext uri="{FF2B5EF4-FFF2-40B4-BE49-F238E27FC236}">
                <a16:creationId xmlns:a16="http://schemas.microsoft.com/office/drawing/2014/main" id="{57A08991-2F3F-8546-9906-C72BA1168995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803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75799" name="Text Box 23">
            <a:extLst>
              <a:ext uri="{FF2B5EF4-FFF2-40B4-BE49-F238E27FC236}">
                <a16:creationId xmlns:a16="http://schemas.microsoft.com/office/drawing/2014/main" id="{6A7E7367-E5D9-A140-897C-7226ACB1E270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962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Xi</a:t>
            </a:r>
          </a:p>
        </p:txBody>
      </p:sp>
      <p:sp>
        <p:nvSpPr>
          <p:cNvPr id="75800" name="Text Box 24">
            <a:extLst>
              <a:ext uri="{FF2B5EF4-FFF2-40B4-BE49-F238E27FC236}">
                <a16:creationId xmlns:a16="http://schemas.microsoft.com/office/drawing/2014/main" id="{F613B4AB-95C3-2545-A973-9F5DAC26C902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962401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75801" name="Text Box 25">
            <a:extLst>
              <a:ext uri="{FF2B5EF4-FFF2-40B4-BE49-F238E27FC236}">
                <a16:creationId xmlns:a16="http://schemas.microsoft.com/office/drawing/2014/main" id="{C9F4BAFE-8033-3147-81AE-9577AE8D712D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962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5802" name="Text Box 26">
            <a:extLst>
              <a:ext uri="{FF2B5EF4-FFF2-40B4-BE49-F238E27FC236}">
                <a16:creationId xmlns:a16="http://schemas.microsoft.com/office/drawing/2014/main" id="{EF6423A8-77C6-984C-867B-42683AA7FF65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962401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75803" name="Text Box 27">
            <a:extLst>
              <a:ext uri="{FF2B5EF4-FFF2-40B4-BE49-F238E27FC236}">
                <a16:creationId xmlns:a16="http://schemas.microsoft.com/office/drawing/2014/main" id="{391BFF9F-DF5B-CE45-9956-41D331D4E536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962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5804" name="Text Box 28">
            <a:extLst>
              <a:ext uri="{FF2B5EF4-FFF2-40B4-BE49-F238E27FC236}">
                <a16:creationId xmlns:a16="http://schemas.microsoft.com/office/drawing/2014/main" id="{BF24B09C-62F4-FD48-AADD-E943AA514B3E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648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Yj</a:t>
            </a:r>
          </a:p>
        </p:txBody>
      </p:sp>
      <p:sp>
        <p:nvSpPr>
          <p:cNvPr id="75805" name="Text Box 29">
            <a:extLst>
              <a:ext uri="{FF2B5EF4-FFF2-40B4-BE49-F238E27FC236}">
                <a16:creationId xmlns:a16="http://schemas.microsoft.com/office/drawing/2014/main" id="{4308C4F0-9854-904A-9976-5C8C1536B345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763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5806" name="Text Box 30">
            <a:extLst>
              <a:ext uri="{FF2B5EF4-FFF2-40B4-BE49-F238E27FC236}">
                <a16:creationId xmlns:a16="http://schemas.microsoft.com/office/drawing/2014/main" id="{5A824409-529D-A243-9AD7-E8A27AE59E4C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486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5807" name="Text Box 31">
            <a:extLst>
              <a:ext uri="{FF2B5EF4-FFF2-40B4-BE49-F238E27FC236}">
                <a16:creationId xmlns:a16="http://schemas.microsoft.com/office/drawing/2014/main" id="{5DB808A9-ED4E-124A-ABD3-F8B18D1FBF9C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79248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75808" name="Text Box 32">
            <a:extLst>
              <a:ext uri="{FF2B5EF4-FFF2-40B4-BE49-F238E27FC236}">
                <a16:creationId xmlns:a16="http://schemas.microsoft.com/office/drawing/2014/main" id="{0DCB5736-B12A-FD4B-A2C3-CE8778480E0F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0866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75809" name="Text Box 33">
            <a:extLst>
              <a:ext uri="{FF2B5EF4-FFF2-40B4-BE49-F238E27FC236}">
                <a16:creationId xmlns:a16="http://schemas.microsoft.com/office/drawing/2014/main" id="{A0B141B4-CC84-694D-A77A-B1B69DC2B623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62484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75810" name="Text Box 34">
            <a:extLst>
              <a:ext uri="{FF2B5EF4-FFF2-40B4-BE49-F238E27FC236}">
                <a16:creationId xmlns:a16="http://schemas.microsoft.com/office/drawing/2014/main" id="{0ADE5C09-F492-874A-87F8-632501AFDC1C}"/>
              </a:ext>
            </a:extLst>
          </p:cNvPr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5811" name="Text Box 35">
            <a:extLst>
              <a:ext uri="{FF2B5EF4-FFF2-40B4-BE49-F238E27FC236}">
                <a16:creationId xmlns:a16="http://schemas.microsoft.com/office/drawing/2014/main" id="{74384A7B-7E96-FB47-93D2-C65DDF24FBB6}"/>
              </a:ext>
            </a:extLst>
          </p:cNvPr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5812" name="Text Box 36">
            <a:extLst>
              <a:ext uri="{FF2B5EF4-FFF2-40B4-BE49-F238E27FC236}">
                <a16:creationId xmlns:a16="http://schemas.microsoft.com/office/drawing/2014/main" id="{556CF0C1-E0D8-964D-B391-E23B1143D5ED}"/>
              </a:ext>
            </a:extLst>
          </p:cNvPr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8763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5813" name="Text Box 37">
            <a:extLst>
              <a:ext uri="{FF2B5EF4-FFF2-40B4-BE49-F238E27FC236}">
                <a16:creationId xmlns:a16="http://schemas.microsoft.com/office/drawing/2014/main" id="{85BFDC8E-9108-1D43-985C-D2982792BE3F}"/>
              </a:ext>
            </a:extLst>
          </p:cNvPr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7924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5814" name="Text Box 38">
            <a:extLst>
              <a:ext uri="{FF2B5EF4-FFF2-40B4-BE49-F238E27FC236}">
                <a16:creationId xmlns:a16="http://schemas.microsoft.com/office/drawing/2014/main" id="{637B374F-A4C2-D045-8830-21BD8654913A}"/>
              </a:ext>
            </a:extLst>
          </p:cNvPr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7086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5815" name="Text Box 39">
            <a:extLst>
              <a:ext uri="{FF2B5EF4-FFF2-40B4-BE49-F238E27FC236}">
                <a16:creationId xmlns:a16="http://schemas.microsoft.com/office/drawing/2014/main" id="{508AECF8-D522-9545-BCE8-619D89A1C0B8}"/>
              </a:ext>
            </a:extLst>
          </p:cNvPr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6248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5816" name="Text Box 40">
            <a:extLst>
              <a:ext uri="{FF2B5EF4-FFF2-40B4-BE49-F238E27FC236}">
                <a16:creationId xmlns:a16="http://schemas.microsoft.com/office/drawing/2014/main" id="{4FCE3F9E-DC85-FB44-94A5-A563A3C8990A}"/>
              </a:ext>
            </a:extLst>
          </p:cNvPr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5486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5817" name="Text Box 41">
            <a:extLst>
              <a:ext uri="{FF2B5EF4-FFF2-40B4-BE49-F238E27FC236}">
                <a16:creationId xmlns:a16="http://schemas.microsoft.com/office/drawing/2014/main" id="{3D7D8175-343F-534F-A4DD-D15F467A08E7}"/>
              </a:ext>
            </a:extLst>
          </p:cNvPr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5818" name="Text Box 42">
            <a:extLst>
              <a:ext uri="{FF2B5EF4-FFF2-40B4-BE49-F238E27FC236}">
                <a16:creationId xmlns:a16="http://schemas.microsoft.com/office/drawing/2014/main" id="{EA6736C6-8D52-D84E-9E8D-C3798825AF88}"/>
              </a:ext>
            </a:extLst>
          </p:cNvPr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5819" name="Text Box 43">
            <a:extLst>
              <a:ext uri="{FF2B5EF4-FFF2-40B4-BE49-F238E27FC236}">
                <a16:creationId xmlns:a16="http://schemas.microsoft.com/office/drawing/2014/main" id="{B1E7E1A5-72D7-AF4A-ADCC-F9A9F0BFE94A}"/>
              </a:ext>
            </a:extLst>
          </p:cNvPr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5820" name="Text Box 44">
            <a:extLst>
              <a:ext uri="{FF2B5EF4-FFF2-40B4-BE49-F238E27FC236}">
                <a16:creationId xmlns:a16="http://schemas.microsoft.com/office/drawing/2014/main" id="{7D8B7D14-43AA-2844-BEAD-8EAA5F8024DC}"/>
              </a:ext>
            </a:extLst>
          </p:cNvPr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2895601" y="5105400"/>
            <a:ext cx="6646371" cy="1348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/>
              <a:t>		if (X[</a:t>
            </a:r>
            <a:r>
              <a:rPr lang="en-US" altLang="en-US" dirty="0" err="1"/>
              <a:t>i</a:t>
            </a:r>
            <a:r>
              <a:rPr lang="en-US" altLang="en-US" dirty="0"/>
              <a:t>]  == Y[j] )		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			M[</a:t>
            </a:r>
            <a:r>
              <a:rPr lang="en-US" altLang="en-US" dirty="0" err="1"/>
              <a:t>i,j</a:t>
            </a:r>
            <a:r>
              <a:rPr lang="en-US" altLang="en-US" dirty="0"/>
              <a:t>] = M[i-1,j-1] + 1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8000"/>
                </a:solidFill>
              </a:rPr>
              <a:t>		else M[</a:t>
            </a:r>
            <a:r>
              <a:rPr lang="en-US" altLang="en-US" dirty="0" err="1">
                <a:solidFill>
                  <a:srgbClr val="008000"/>
                </a:solidFill>
              </a:rPr>
              <a:t>i,j</a:t>
            </a:r>
            <a:r>
              <a:rPr lang="en-US" altLang="en-US" dirty="0">
                <a:solidFill>
                  <a:srgbClr val="008000"/>
                </a:solidFill>
              </a:rPr>
              <a:t>] = max( M[i-1,j], M[i,j-1] )</a:t>
            </a:r>
          </a:p>
          <a:p>
            <a:pPr>
              <a:lnSpc>
                <a:spcPct val="90000"/>
              </a:lnSpc>
            </a:pPr>
            <a:endParaRPr lang="en-US" altLang="en-US" sz="2800" baseline="-25000" dirty="0">
              <a:solidFill>
                <a:srgbClr val="33CC33"/>
              </a:solidFill>
            </a:endParaRPr>
          </a:p>
        </p:txBody>
      </p:sp>
      <p:sp>
        <p:nvSpPr>
          <p:cNvPr id="75821" name="Text Box 45">
            <a:extLst>
              <a:ext uri="{FF2B5EF4-FFF2-40B4-BE49-F238E27FC236}">
                <a16:creationId xmlns:a16="http://schemas.microsoft.com/office/drawing/2014/main" id="{D3CBD3C2-05D0-8343-91AF-40666ACD26BF}"/>
              </a:ext>
            </a:extLst>
          </p:cNvPr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7924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5822" name="Text Box 46">
            <a:extLst>
              <a:ext uri="{FF2B5EF4-FFF2-40B4-BE49-F238E27FC236}">
                <a16:creationId xmlns:a16="http://schemas.microsoft.com/office/drawing/2014/main" id="{B9C39965-5679-6848-BC69-C7AF0337EF91}"/>
              </a:ext>
            </a:extLst>
          </p:cNvPr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7086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5823" name="Text Box 47">
            <a:extLst>
              <a:ext uri="{FF2B5EF4-FFF2-40B4-BE49-F238E27FC236}">
                <a16:creationId xmlns:a16="http://schemas.microsoft.com/office/drawing/2014/main" id="{468804CB-13DE-1A49-B042-4CF14C23CE14}"/>
              </a:ext>
            </a:extLst>
          </p:cNvPr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6248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5824" name="Text Box 48">
            <a:extLst>
              <a:ext uri="{FF2B5EF4-FFF2-40B4-BE49-F238E27FC236}">
                <a16:creationId xmlns:a16="http://schemas.microsoft.com/office/drawing/2014/main" id="{E41EA047-DCEC-574F-BD27-AF6CA67533A6}"/>
              </a:ext>
            </a:extLst>
          </p:cNvPr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5486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5825" name="Text Box 49">
            <a:extLst>
              <a:ext uri="{FF2B5EF4-FFF2-40B4-BE49-F238E27FC236}">
                <a16:creationId xmlns:a16="http://schemas.microsoft.com/office/drawing/2014/main" id="{952D580B-A15F-EB45-ABED-1F75AC6F8F3D}"/>
              </a:ext>
            </a:extLst>
          </p:cNvPr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8763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5826" name="Text Box 50">
            <a:extLst>
              <a:ext uri="{FF2B5EF4-FFF2-40B4-BE49-F238E27FC236}">
                <a16:creationId xmlns:a16="http://schemas.microsoft.com/office/drawing/2014/main" id="{664A3BE5-5383-6745-B779-4C8821F3C7C1}"/>
              </a:ext>
            </a:extLst>
          </p:cNvPr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8763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/>
          </a:p>
        </p:txBody>
      </p:sp>
      <p:sp>
        <p:nvSpPr>
          <p:cNvPr id="75827" name="Text Box 51">
            <a:extLst>
              <a:ext uri="{FF2B5EF4-FFF2-40B4-BE49-F238E27FC236}">
                <a16:creationId xmlns:a16="http://schemas.microsoft.com/office/drawing/2014/main" id="{F5AE1311-8FCF-1443-B658-08D3F4E0F9DB}"/>
              </a:ext>
            </a:extLst>
          </p:cNvPr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5486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5828" name="Text Box 52">
            <a:extLst>
              <a:ext uri="{FF2B5EF4-FFF2-40B4-BE49-F238E27FC236}">
                <a16:creationId xmlns:a16="http://schemas.microsoft.com/office/drawing/2014/main" id="{B107AFC9-86D2-074B-9107-798666BA5189}"/>
              </a:ext>
            </a:extLst>
          </p:cNvPr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7086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5829" name="Text Box 53">
            <a:extLst>
              <a:ext uri="{FF2B5EF4-FFF2-40B4-BE49-F238E27FC236}">
                <a16:creationId xmlns:a16="http://schemas.microsoft.com/office/drawing/2014/main" id="{BD723670-8987-E84D-84D2-AFE6BA63FD65}"/>
              </a:ext>
            </a:extLst>
          </p:cNvPr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7924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5830" name="Text Box 54">
            <a:extLst>
              <a:ext uri="{FF2B5EF4-FFF2-40B4-BE49-F238E27FC236}">
                <a16:creationId xmlns:a16="http://schemas.microsoft.com/office/drawing/2014/main" id="{E2681680-7776-204D-83DC-4F7EB11CD1F8}"/>
              </a:ext>
            </a:extLst>
          </p:cNvPr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6248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5831" name="Oval 55">
            <a:extLst>
              <a:ext uri="{FF2B5EF4-FFF2-40B4-BE49-F238E27FC236}">
                <a16:creationId xmlns:a16="http://schemas.microsoft.com/office/drawing/2014/main" id="{884BCC62-746D-5549-8CD9-B9A8C6325BCE}"/>
              </a:ext>
            </a:extLst>
          </p:cNvPr>
          <p:cNvSpPr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3886200" y="35052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75832" name="Oval 56">
            <a:extLst>
              <a:ext uri="{FF2B5EF4-FFF2-40B4-BE49-F238E27FC236}">
                <a16:creationId xmlns:a16="http://schemas.microsoft.com/office/drawing/2014/main" id="{5ADCB227-AD4F-D540-808A-EFCBC9DAC7EF}"/>
              </a:ext>
            </a:extLst>
          </p:cNvPr>
          <p:cNvSpPr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5334000" y="1066800"/>
            <a:ext cx="15240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62521" name="Text Box 57">
            <a:extLst>
              <a:ext uri="{FF2B5EF4-FFF2-40B4-BE49-F238E27FC236}">
                <a16:creationId xmlns:a16="http://schemas.microsoft.com/office/drawing/2014/main" id="{23A2B2E0-13E2-AF4E-A343-CB9BF6EEB34D}"/>
              </a:ext>
            </a:extLst>
          </p:cNvPr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5486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2522" name="Text Box 58">
            <a:extLst>
              <a:ext uri="{FF2B5EF4-FFF2-40B4-BE49-F238E27FC236}">
                <a16:creationId xmlns:a16="http://schemas.microsoft.com/office/drawing/2014/main" id="{9F82D63E-27BA-8743-98CA-8832062B75A3}"/>
              </a:ext>
            </a:extLst>
          </p:cNvPr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6248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1</a:t>
            </a:r>
            <a:endParaRPr lang="en-US" altLang="en-US"/>
          </a:p>
        </p:txBody>
      </p:sp>
      <p:sp>
        <p:nvSpPr>
          <p:cNvPr id="62523" name="Line 59">
            <a:extLst>
              <a:ext uri="{FF2B5EF4-FFF2-40B4-BE49-F238E27FC236}">
                <a16:creationId xmlns:a16="http://schemas.microsoft.com/office/drawing/2014/main" id="{25331F9E-468B-554B-953C-0F7B455CD1A8}"/>
              </a:ext>
            </a:extLst>
          </p:cNvPr>
          <p:cNvSpPr>
            <a:spLocks noChangeShapeType="1"/>
          </p:cNvSpPr>
          <p:nvPr>
            <p:custDataLst>
              <p:tags r:id="rId58"/>
            </p:custDataLst>
          </p:nvPr>
        </p:nvSpPr>
        <p:spPr bwMode="auto">
          <a:xfrm>
            <a:off x="5410200" y="3429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25" name="Line 61">
            <a:extLst>
              <a:ext uri="{FF2B5EF4-FFF2-40B4-BE49-F238E27FC236}">
                <a16:creationId xmlns:a16="http://schemas.microsoft.com/office/drawing/2014/main" id="{76EAD576-5458-A548-BA97-BB3D2F459813}"/>
              </a:ext>
            </a:extLst>
          </p:cNvPr>
          <p:cNvSpPr>
            <a:spLocks noChangeShapeType="1"/>
          </p:cNvSpPr>
          <p:nvPr>
            <p:custDataLst>
              <p:tags r:id="rId59"/>
            </p:custDataLst>
          </p:nvPr>
        </p:nvSpPr>
        <p:spPr bwMode="auto">
          <a:xfrm>
            <a:off x="6248400" y="3429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26" name="Line 62">
            <a:extLst>
              <a:ext uri="{FF2B5EF4-FFF2-40B4-BE49-F238E27FC236}">
                <a16:creationId xmlns:a16="http://schemas.microsoft.com/office/drawing/2014/main" id="{E6A6172C-5A94-6246-9CF1-8F31E5E6D4BC}"/>
              </a:ext>
            </a:extLst>
          </p:cNvPr>
          <p:cNvSpPr>
            <a:spLocks noChangeShapeType="1"/>
          </p:cNvSpPr>
          <p:nvPr>
            <p:custDataLst>
              <p:tags r:id="rId60"/>
            </p:custDataLst>
          </p:nvPr>
        </p:nvSpPr>
        <p:spPr bwMode="auto">
          <a:xfrm>
            <a:off x="5867400" y="3810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38" name="Text Box 63">
            <a:extLst>
              <a:ext uri="{FF2B5EF4-FFF2-40B4-BE49-F238E27FC236}">
                <a16:creationId xmlns:a16="http://schemas.microsoft.com/office/drawing/2014/main" id="{1364ED12-E019-3640-BC46-08375CC5093F}"/>
              </a:ext>
            </a:extLst>
          </p:cNvPr>
          <p:cNvSpPr txBox="1"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9066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>
                <a:solidFill>
                  <a:srgbClr val="008000"/>
                </a:solidFill>
              </a:rPr>
              <a:t>AB</a:t>
            </a:r>
            <a:r>
              <a:rPr lang="en-US" altLang="en-US" sz="3200">
                <a:solidFill>
                  <a:srgbClr val="FF0000"/>
                </a:solidFill>
              </a:rPr>
              <a:t>C</a:t>
            </a:r>
            <a:r>
              <a:rPr lang="en-US" altLang="en-US" sz="3200"/>
              <a:t>B</a:t>
            </a:r>
          </a:p>
          <a:p>
            <a:r>
              <a:rPr lang="en-US" altLang="en-US" sz="3200">
                <a:solidFill>
                  <a:srgbClr val="FF0000"/>
                </a:solidFill>
              </a:rPr>
              <a:t>BD</a:t>
            </a:r>
            <a:r>
              <a:rPr lang="en-US" altLang="en-US" sz="3200"/>
              <a:t>CAB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257981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21" grpId="0" autoUpdateAnimBg="0"/>
      <p:bldP spid="6252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63D8D-1827-E843-9923-20A3D75EF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An Interesting Application You Probably Never Considered!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987CD-26B3-EF46-ABCC-C1D2E7D77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600200"/>
            <a:ext cx="10972800" cy="4525963"/>
          </a:xfrm>
        </p:spPr>
        <p:txBody>
          <a:bodyPr anchor="t" anchorCtr="0">
            <a:normAutofit fontScale="92500" lnSpcReduction="10000"/>
          </a:bodyPr>
          <a:lstStyle/>
          <a:p>
            <a:r>
              <a:rPr lang="en-US" dirty="0"/>
              <a:t>Text Processing in Early Modern English drama texts (!)</a:t>
            </a:r>
          </a:p>
          <a:p>
            <a:r>
              <a:rPr lang="en-US" dirty="0"/>
              <a:t>Scholars’ problems involve knowing if/how two versions of a text differ</a:t>
            </a:r>
          </a:p>
          <a:p>
            <a:pPr lvl="1"/>
            <a:r>
              <a:rPr lang="en-US" dirty="0"/>
              <a:t>A document created from one (or more) older versions </a:t>
            </a:r>
          </a:p>
          <a:p>
            <a:pPr lvl="2"/>
            <a:r>
              <a:rPr lang="en-US" dirty="0"/>
              <a:t>When they differ, which is “correct”?</a:t>
            </a:r>
          </a:p>
          <a:p>
            <a:pPr lvl="1"/>
            <a:r>
              <a:rPr lang="en-US" dirty="0"/>
              <a:t>Spelling wasn’t standardized in the 1590s/early 1600s</a:t>
            </a:r>
          </a:p>
          <a:p>
            <a:r>
              <a:rPr lang="en-US" dirty="0"/>
              <a:t>CS researchers in field of </a:t>
            </a:r>
            <a:r>
              <a:rPr lang="en-US" i="1" dirty="0">
                <a:solidFill>
                  <a:srgbClr val="0070C0"/>
                </a:solidFill>
              </a:rPr>
              <a:t>digital humanities </a:t>
            </a:r>
            <a:r>
              <a:rPr lang="en-US" dirty="0"/>
              <a:t>applied sequence alignment algorithms to spelling variation, collation, …</a:t>
            </a:r>
          </a:p>
          <a:p>
            <a:pPr lvl="1"/>
            <a:r>
              <a:rPr lang="en-US" dirty="0"/>
              <a:t>E.g. someone named Horton (paper in </a:t>
            </a:r>
            <a:r>
              <a:rPr lang="en-US" i="1" dirty="0"/>
              <a:t>Research in Humanities Computing</a:t>
            </a:r>
            <a:r>
              <a:rPr lang="en-US" dirty="0"/>
              <a:t>, Vol. 2, 1994)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49D9F-4232-D543-93A6-D8900CA59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Painting of William Shakespeare with mask photoshopped over his nose and mouth ">
            <a:extLst>
              <a:ext uri="{FF2B5EF4-FFF2-40B4-BE49-F238E27FC236}">
                <a16:creationId xmlns:a16="http://schemas.microsoft.com/office/drawing/2014/main" id="{295CB654-7DBE-9F40-BC6E-B26B17442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2649132"/>
            <a:ext cx="3022600" cy="155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06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Number Placeholder 5">
            <a:extLst>
              <a:ext uri="{FF2B5EF4-FFF2-40B4-BE49-F238E27FC236}">
                <a16:creationId xmlns:a16="http://schemas.microsoft.com/office/drawing/2014/main" id="{F99F60C6-DEA7-C348-BE36-656E1B19D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EC00F75D-BD62-AF42-9F21-5D941FF4331C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B80116FE-4499-8746-8C9E-CB9AB738446F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-4916" y="-3175"/>
            <a:ext cx="8305800" cy="914400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LCS Example (11)</a:t>
            </a:r>
          </a:p>
        </p:txBody>
      </p:sp>
      <p:sp>
        <p:nvSpPr>
          <p:cNvPr id="77827" name="Line 3">
            <a:extLst>
              <a:ext uri="{FF2B5EF4-FFF2-40B4-BE49-F238E27FC236}">
                <a16:creationId xmlns:a16="http://schemas.microsoft.com/office/drawing/2014/main" id="{4EF1DD4D-0F5D-7443-B330-EB151F845E09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4572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8" name="Line 4">
            <a:extLst>
              <a:ext uri="{FF2B5EF4-FFF2-40B4-BE49-F238E27FC236}">
                <a16:creationId xmlns:a16="http://schemas.microsoft.com/office/drawing/2014/main" id="{DB9B4EA7-903D-5842-81FA-DA223A10E3C1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572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9" name="Line 5">
            <a:extLst>
              <a:ext uri="{FF2B5EF4-FFF2-40B4-BE49-F238E27FC236}">
                <a16:creationId xmlns:a16="http://schemas.microsoft.com/office/drawing/2014/main" id="{759B2A30-E028-3940-B95C-07D136F06369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85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0" name="Line 6">
            <a:extLst>
              <a:ext uri="{FF2B5EF4-FFF2-40B4-BE49-F238E27FC236}">
                <a16:creationId xmlns:a16="http://schemas.microsoft.com/office/drawing/2014/main" id="{CAF51AEB-7644-0348-B887-149E1BB89A4D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6019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1" name="Line 7">
            <a:extLst>
              <a:ext uri="{FF2B5EF4-FFF2-40B4-BE49-F238E27FC236}">
                <a16:creationId xmlns:a16="http://schemas.microsoft.com/office/drawing/2014/main" id="{99EF2BBB-A5D4-D24A-9AC3-7DF258A951C4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5257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2" name="Line 8">
            <a:extLst>
              <a:ext uri="{FF2B5EF4-FFF2-40B4-BE49-F238E27FC236}">
                <a16:creationId xmlns:a16="http://schemas.microsoft.com/office/drawing/2014/main" id="{729194B7-B735-1640-ABDC-BD35F050FB07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696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3" name="Line 9">
            <a:extLst>
              <a:ext uri="{FF2B5EF4-FFF2-40B4-BE49-F238E27FC236}">
                <a16:creationId xmlns:a16="http://schemas.microsoft.com/office/drawing/2014/main" id="{38CEB7B8-C39B-4946-820D-261716210A2D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9296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4" name="Line 10">
            <a:extLst>
              <a:ext uri="{FF2B5EF4-FFF2-40B4-BE49-F238E27FC236}">
                <a16:creationId xmlns:a16="http://schemas.microsoft.com/office/drawing/2014/main" id="{B16B4BB2-B585-484F-B944-BF5C6C42D94E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8534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5" name="Line 11">
            <a:extLst>
              <a:ext uri="{FF2B5EF4-FFF2-40B4-BE49-F238E27FC236}">
                <a16:creationId xmlns:a16="http://schemas.microsoft.com/office/drawing/2014/main" id="{26EFE84A-58AC-6344-9A0B-5730EB17B408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572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6" name="Line 12">
            <a:extLst>
              <a:ext uri="{FF2B5EF4-FFF2-40B4-BE49-F238E27FC236}">
                <a16:creationId xmlns:a16="http://schemas.microsoft.com/office/drawing/2014/main" id="{BCF421FE-986C-AA44-8CC7-B62DEE66174B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572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7" name="Line 13">
            <a:extLst>
              <a:ext uri="{FF2B5EF4-FFF2-40B4-BE49-F238E27FC236}">
                <a16:creationId xmlns:a16="http://schemas.microsoft.com/office/drawing/2014/main" id="{8766FEB0-4294-454B-946A-A8E82F2C467B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572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8" name="Line 14">
            <a:extLst>
              <a:ext uri="{FF2B5EF4-FFF2-40B4-BE49-F238E27FC236}">
                <a16:creationId xmlns:a16="http://schemas.microsoft.com/office/drawing/2014/main" id="{CEABE77A-5D34-7849-9A2A-4D840E495883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4572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9" name="Line 15">
            <a:extLst>
              <a:ext uri="{FF2B5EF4-FFF2-40B4-BE49-F238E27FC236}">
                <a16:creationId xmlns:a16="http://schemas.microsoft.com/office/drawing/2014/main" id="{A844A5C3-9CEF-0B4F-A366-EF38031083A0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4572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0" name="Text Box 16">
            <a:extLst>
              <a:ext uri="{FF2B5EF4-FFF2-40B4-BE49-F238E27FC236}">
                <a16:creationId xmlns:a16="http://schemas.microsoft.com/office/drawing/2014/main" id="{FD616C03-2927-D146-B6BC-C3264E5D8C87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14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j       0        1          2         </a:t>
            </a:r>
            <a:r>
              <a:rPr lang="en-US" altLang="en-US" b="1">
                <a:solidFill>
                  <a:srgbClr val="FF0000"/>
                </a:solidFill>
              </a:rPr>
              <a:t>3</a:t>
            </a:r>
            <a:r>
              <a:rPr lang="en-US" altLang="en-US"/>
              <a:t>        4         5 </a:t>
            </a:r>
          </a:p>
        </p:txBody>
      </p:sp>
      <p:sp>
        <p:nvSpPr>
          <p:cNvPr id="77841" name="Text Box 17">
            <a:extLst>
              <a:ext uri="{FF2B5EF4-FFF2-40B4-BE49-F238E27FC236}">
                <a16:creationId xmlns:a16="http://schemas.microsoft.com/office/drawing/2014/main" id="{E03A310B-B39A-3643-9754-EEEB88E9854A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819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77842" name="Text Box 18">
            <a:extLst>
              <a:ext uri="{FF2B5EF4-FFF2-40B4-BE49-F238E27FC236}">
                <a16:creationId xmlns:a16="http://schemas.microsoft.com/office/drawing/2014/main" id="{FD87B9AC-4BA7-E642-94C8-24E4595AC74F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819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77843" name="Text Box 19">
            <a:extLst>
              <a:ext uri="{FF2B5EF4-FFF2-40B4-BE49-F238E27FC236}">
                <a16:creationId xmlns:a16="http://schemas.microsoft.com/office/drawing/2014/main" id="{E3F96CE0-4F0F-AE4E-BB9B-6E22CC779F49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819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77844" name="Text Box 20">
            <a:extLst>
              <a:ext uri="{FF2B5EF4-FFF2-40B4-BE49-F238E27FC236}">
                <a16:creationId xmlns:a16="http://schemas.microsoft.com/office/drawing/2014/main" id="{554976B8-32EA-8742-8A07-0923CDA0FC57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819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3</a:t>
            </a:r>
            <a:endParaRPr lang="en-US" altLang="en-US"/>
          </a:p>
        </p:txBody>
      </p:sp>
      <p:sp>
        <p:nvSpPr>
          <p:cNvPr id="77845" name="Text Box 21">
            <a:extLst>
              <a:ext uri="{FF2B5EF4-FFF2-40B4-BE49-F238E27FC236}">
                <a16:creationId xmlns:a16="http://schemas.microsoft.com/office/drawing/2014/main" id="{76F1658E-EB49-9640-A08F-80F98077D57B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819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77846" name="Text Box 22">
            <a:extLst>
              <a:ext uri="{FF2B5EF4-FFF2-40B4-BE49-F238E27FC236}">
                <a16:creationId xmlns:a16="http://schemas.microsoft.com/office/drawing/2014/main" id="{7A4AEDE7-9901-B344-9B6A-2485AC26C59E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803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77847" name="Text Box 23">
            <a:extLst>
              <a:ext uri="{FF2B5EF4-FFF2-40B4-BE49-F238E27FC236}">
                <a16:creationId xmlns:a16="http://schemas.microsoft.com/office/drawing/2014/main" id="{E9FA7EAA-CE75-EF41-8A6B-F098A2459197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962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Xi</a:t>
            </a:r>
          </a:p>
        </p:txBody>
      </p:sp>
      <p:sp>
        <p:nvSpPr>
          <p:cNvPr id="77848" name="Text Box 24">
            <a:extLst>
              <a:ext uri="{FF2B5EF4-FFF2-40B4-BE49-F238E27FC236}">
                <a16:creationId xmlns:a16="http://schemas.microsoft.com/office/drawing/2014/main" id="{8BE17EEF-DABB-BB47-A0B0-FFA7437A97AE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962401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77849" name="Text Box 25">
            <a:extLst>
              <a:ext uri="{FF2B5EF4-FFF2-40B4-BE49-F238E27FC236}">
                <a16:creationId xmlns:a16="http://schemas.microsoft.com/office/drawing/2014/main" id="{E35B89F7-47CC-EF40-B8AA-96255E00F0A8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962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7850" name="Text Box 26">
            <a:extLst>
              <a:ext uri="{FF2B5EF4-FFF2-40B4-BE49-F238E27FC236}">
                <a16:creationId xmlns:a16="http://schemas.microsoft.com/office/drawing/2014/main" id="{C9038B3C-D436-B844-844B-E4E557A78534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962401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77851" name="Text Box 27">
            <a:extLst>
              <a:ext uri="{FF2B5EF4-FFF2-40B4-BE49-F238E27FC236}">
                <a16:creationId xmlns:a16="http://schemas.microsoft.com/office/drawing/2014/main" id="{D9962588-7A7B-D046-8FDE-621D62EB04E4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962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7852" name="Text Box 28">
            <a:extLst>
              <a:ext uri="{FF2B5EF4-FFF2-40B4-BE49-F238E27FC236}">
                <a16:creationId xmlns:a16="http://schemas.microsoft.com/office/drawing/2014/main" id="{540AD90C-C93C-B84E-A96D-D18BA88DC257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648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Yj</a:t>
            </a:r>
          </a:p>
        </p:txBody>
      </p:sp>
      <p:sp>
        <p:nvSpPr>
          <p:cNvPr id="77853" name="Text Box 29">
            <a:extLst>
              <a:ext uri="{FF2B5EF4-FFF2-40B4-BE49-F238E27FC236}">
                <a16:creationId xmlns:a16="http://schemas.microsoft.com/office/drawing/2014/main" id="{953692E8-AEE0-A943-958D-EFD4DE592205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763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7854" name="Text Box 30">
            <a:extLst>
              <a:ext uri="{FF2B5EF4-FFF2-40B4-BE49-F238E27FC236}">
                <a16:creationId xmlns:a16="http://schemas.microsoft.com/office/drawing/2014/main" id="{6878BC13-97B8-9642-8926-7407608224EC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486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7855" name="Text Box 31">
            <a:extLst>
              <a:ext uri="{FF2B5EF4-FFF2-40B4-BE49-F238E27FC236}">
                <a16:creationId xmlns:a16="http://schemas.microsoft.com/office/drawing/2014/main" id="{5BCA50E1-CDC4-414D-86BA-9286C66D94D5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79248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77856" name="Text Box 32">
            <a:extLst>
              <a:ext uri="{FF2B5EF4-FFF2-40B4-BE49-F238E27FC236}">
                <a16:creationId xmlns:a16="http://schemas.microsoft.com/office/drawing/2014/main" id="{06F63A80-45A8-8742-8E74-DC4A7328B8E4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0866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77857" name="Text Box 33">
            <a:extLst>
              <a:ext uri="{FF2B5EF4-FFF2-40B4-BE49-F238E27FC236}">
                <a16:creationId xmlns:a16="http://schemas.microsoft.com/office/drawing/2014/main" id="{A65AA9A1-D380-6D40-9998-1694959D343C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62484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77858" name="Text Box 34">
            <a:extLst>
              <a:ext uri="{FF2B5EF4-FFF2-40B4-BE49-F238E27FC236}">
                <a16:creationId xmlns:a16="http://schemas.microsoft.com/office/drawing/2014/main" id="{9355BB35-754C-5E4D-A92A-50C115CC74FB}"/>
              </a:ext>
            </a:extLst>
          </p:cNvPr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7859" name="Text Box 35">
            <a:extLst>
              <a:ext uri="{FF2B5EF4-FFF2-40B4-BE49-F238E27FC236}">
                <a16:creationId xmlns:a16="http://schemas.microsoft.com/office/drawing/2014/main" id="{2AAFC0E4-C0EE-5745-BE0B-B77005B37211}"/>
              </a:ext>
            </a:extLst>
          </p:cNvPr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7860" name="Text Box 36">
            <a:extLst>
              <a:ext uri="{FF2B5EF4-FFF2-40B4-BE49-F238E27FC236}">
                <a16:creationId xmlns:a16="http://schemas.microsoft.com/office/drawing/2014/main" id="{684F1D2E-337C-E94C-BA0D-E321980ED8C8}"/>
              </a:ext>
            </a:extLst>
          </p:cNvPr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8763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7861" name="Text Box 37">
            <a:extLst>
              <a:ext uri="{FF2B5EF4-FFF2-40B4-BE49-F238E27FC236}">
                <a16:creationId xmlns:a16="http://schemas.microsoft.com/office/drawing/2014/main" id="{45D98C82-2BB3-B442-8B5C-068086F66C2D}"/>
              </a:ext>
            </a:extLst>
          </p:cNvPr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7924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7862" name="Text Box 38">
            <a:extLst>
              <a:ext uri="{FF2B5EF4-FFF2-40B4-BE49-F238E27FC236}">
                <a16:creationId xmlns:a16="http://schemas.microsoft.com/office/drawing/2014/main" id="{8F136B01-657C-D84D-8405-EEB6F7A9C320}"/>
              </a:ext>
            </a:extLst>
          </p:cNvPr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7086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7863" name="Text Box 39">
            <a:extLst>
              <a:ext uri="{FF2B5EF4-FFF2-40B4-BE49-F238E27FC236}">
                <a16:creationId xmlns:a16="http://schemas.microsoft.com/office/drawing/2014/main" id="{06289770-0701-1F47-ABC9-7AA0E02F3771}"/>
              </a:ext>
            </a:extLst>
          </p:cNvPr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6248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7864" name="Text Box 40">
            <a:extLst>
              <a:ext uri="{FF2B5EF4-FFF2-40B4-BE49-F238E27FC236}">
                <a16:creationId xmlns:a16="http://schemas.microsoft.com/office/drawing/2014/main" id="{700CBB4D-6E8E-0746-AA2E-86831C5CABCD}"/>
              </a:ext>
            </a:extLst>
          </p:cNvPr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5486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7865" name="Text Box 41">
            <a:extLst>
              <a:ext uri="{FF2B5EF4-FFF2-40B4-BE49-F238E27FC236}">
                <a16:creationId xmlns:a16="http://schemas.microsoft.com/office/drawing/2014/main" id="{F0E4FFB7-CAF3-6146-9EF6-99AE32C1F8E1}"/>
              </a:ext>
            </a:extLst>
          </p:cNvPr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7866" name="Text Box 42">
            <a:extLst>
              <a:ext uri="{FF2B5EF4-FFF2-40B4-BE49-F238E27FC236}">
                <a16:creationId xmlns:a16="http://schemas.microsoft.com/office/drawing/2014/main" id="{6CFFCE6A-7B34-E943-90C2-57282AD0AD0F}"/>
              </a:ext>
            </a:extLst>
          </p:cNvPr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7867" name="Text Box 43">
            <a:extLst>
              <a:ext uri="{FF2B5EF4-FFF2-40B4-BE49-F238E27FC236}">
                <a16:creationId xmlns:a16="http://schemas.microsoft.com/office/drawing/2014/main" id="{259511CE-F9C5-F543-B985-74B5EE78B882}"/>
              </a:ext>
            </a:extLst>
          </p:cNvPr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7868" name="Text Box 44">
            <a:extLst>
              <a:ext uri="{FF2B5EF4-FFF2-40B4-BE49-F238E27FC236}">
                <a16:creationId xmlns:a16="http://schemas.microsoft.com/office/drawing/2014/main" id="{668F8E30-48D5-8F4A-91A6-CF0F61E69AF7}"/>
              </a:ext>
            </a:extLst>
          </p:cNvPr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2895601" y="5105401"/>
            <a:ext cx="6646371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8000"/>
                </a:solidFill>
              </a:rPr>
              <a:t> 		if (X[</a:t>
            </a:r>
            <a:r>
              <a:rPr lang="en-US" altLang="en-US" dirty="0" err="1">
                <a:solidFill>
                  <a:srgbClr val="008000"/>
                </a:solidFill>
              </a:rPr>
              <a:t>i</a:t>
            </a:r>
            <a:r>
              <a:rPr lang="en-US" altLang="en-US" dirty="0">
                <a:solidFill>
                  <a:srgbClr val="008000"/>
                </a:solidFill>
              </a:rPr>
              <a:t>] == Y[j] )		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8000"/>
                </a:solidFill>
              </a:rPr>
              <a:t> 			M[</a:t>
            </a:r>
            <a:r>
              <a:rPr lang="en-US" altLang="en-US" dirty="0" err="1">
                <a:solidFill>
                  <a:srgbClr val="008000"/>
                </a:solidFill>
              </a:rPr>
              <a:t>i,j</a:t>
            </a:r>
            <a:r>
              <a:rPr lang="en-US" altLang="en-US" dirty="0">
                <a:solidFill>
                  <a:srgbClr val="008000"/>
                </a:solidFill>
              </a:rPr>
              <a:t>] = M[i-1,j-1] + 1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 		else M[</a:t>
            </a:r>
            <a:r>
              <a:rPr lang="en-US" altLang="en-US" dirty="0" err="1"/>
              <a:t>i,j</a:t>
            </a:r>
            <a:r>
              <a:rPr lang="en-US" altLang="en-US" dirty="0"/>
              <a:t>] = max( M[i-1,j], M[i,j-1] )</a:t>
            </a:r>
          </a:p>
        </p:txBody>
      </p:sp>
      <p:sp>
        <p:nvSpPr>
          <p:cNvPr id="77869" name="Text Box 45">
            <a:extLst>
              <a:ext uri="{FF2B5EF4-FFF2-40B4-BE49-F238E27FC236}">
                <a16:creationId xmlns:a16="http://schemas.microsoft.com/office/drawing/2014/main" id="{61E164A1-D25D-A244-88D6-EBC87BECAD2A}"/>
              </a:ext>
            </a:extLst>
          </p:cNvPr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7924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7870" name="Text Box 46">
            <a:extLst>
              <a:ext uri="{FF2B5EF4-FFF2-40B4-BE49-F238E27FC236}">
                <a16:creationId xmlns:a16="http://schemas.microsoft.com/office/drawing/2014/main" id="{C9949BBD-BD59-6B44-A233-0D859EE1EC7C}"/>
              </a:ext>
            </a:extLst>
          </p:cNvPr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7086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7871" name="Text Box 47">
            <a:extLst>
              <a:ext uri="{FF2B5EF4-FFF2-40B4-BE49-F238E27FC236}">
                <a16:creationId xmlns:a16="http://schemas.microsoft.com/office/drawing/2014/main" id="{B7085660-5A78-594E-B2BC-7D14C0F41070}"/>
              </a:ext>
            </a:extLst>
          </p:cNvPr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6248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7872" name="Text Box 48">
            <a:extLst>
              <a:ext uri="{FF2B5EF4-FFF2-40B4-BE49-F238E27FC236}">
                <a16:creationId xmlns:a16="http://schemas.microsoft.com/office/drawing/2014/main" id="{4FE61745-771F-0442-98E9-A85709B26010}"/>
              </a:ext>
            </a:extLst>
          </p:cNvPr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5486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7873" name="Text Box 49">
            <a:extLst>
              <a:ext uri="{FF2B5EF4-FFF2-40B4-BE49-F238E27FC236}">
                <a16:creationId xmlns:a16="http://schemas.microsoft.com/office/drawing/2014/main" id="{69C2B23B-D1A1-3B43-9BE6-A4134E32F89F}"/>
              </a:ext>
            </a:extLst>
          </p:cNvPr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8763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7874" name="Text Box 50">
            <a:extLst>
              <a:ext uri="{FF2B5EF4-FFF2-40B4-BE49-F238E27FC236}">
                <a16:creationId xmlns:a16="http://schemas.microsoft.com/office/drawing/2014/main" id="{0E9EDC53-0817-7A4D-ACC5-5634E91995F7}"/>
              </a:ext>
            </a:extLst>
          </p:cNvPr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5486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7875" name="Text Box 51">
            <a:extLst>
              <a:ext uri="{FF2B5EF4-FFF2-40B4-BE49-F238E27FC236}">
                <a16:creationId xmlns:a16="http://schemas.microsoft.com/office/drawing/2014/main" id="{6C96F00B-A85D-6B4F-B373-1169124FA0BF}"/>
              </a:ext>
            </a:extLst>
          </p:cNvPr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8763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/>
          </a:p>
        </p:txBody>
      </p:sp>
      <p:sp>
        <p:nvSpPr>
          <p:cNvPr id="77876" name="Text Box 52">
            <a:extLst>
              <a:ext uri="{FF2B5EF4-FFF2-40B4-BE49-F238E27FC236}">
                <a16:creationId xmlns:a16="http://schemas.microsoft.com/office/drawing/2014/main" id="{8178A9A6-778E-1545-B058-C5173BCE1803}"/>
              </a:ext>
            </a:extLst>
          </p:cNvPr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7086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7877" name="Text Box 53">
            <a:extLst>
              <a:ext uri="{FF2B5EF4-FFF2-40B4-BE49-F238E27FC236}">
                <a16:creationId xmlns:a16="http://schemas.microsoft.com/office/drawing/2014/main" id="{E7CBF542-7D1E-7B43-A13F-F3F0FA638A6A}"/>
              </a:ext>
            </a:extLst>
          </p:cNvPr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7924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7878" name="Text Box 54">
            <a:extLst>
              <a:ext uri="{FF2B5EF4-FFF2-40B4-BE49-F238E27FC236}">
                <a16:creationId xmlns:a16="http://schemas.microsoft.com/office/drawing/2014/main" id="{50402490-3E95-9D46-AA4C-26D6D4BDCD5C}"/>
              </a:ext>
            </a:extLst>
          </p:cNvPr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6248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7879" name="Text Box 55">
            <a:extLst>
              <a:ext uri="{FF2B5EF4-FFF2-40B4-BE49-F238E27FC236}">
                <a16:creationId xmlns:a16="http://schemas.microsoft.com/office/drawing/2014/main" id="{BF8938D4-259E-B144-B300-A917AD66EBD3}"/>
              </a:ext>
            </a:extLst>
          </p:cNvPr>
          <p:cNvSpPr txBox="1"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5486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77880" name="Text Box 56">
            <a:extLst>
              <a:ext uri="{FF2B5EF4-FFF2-40B4-BE49-F238E27FC236}">
                <a16:creationId xmlns:a16="http://schemas.microsoft.com/office/drawing/2014/main" id="{26529B5A-9FA1-7542-BE34-61CF901DF621}"/>
              </a:ext>
            </a:extLst>
          </p:cNvPr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6248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64575" name="Text Box 63">
            <a:extLst>
              <a:ext uri="{FF2B5EF4-FFF2-40B4-BE49-F238E27FC236}">
                <a16:creationId xmlns:a16="http://schemas.microsoft.com/office/drawing/2014/main" id="{B073E292-0C8A-FC4B-9D01-C4DFF9E13E5C}"/>
              </a:ext>
            </a:extLst>
          </p:cNvPr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70866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64576" name="Line 64">
            <a:extLst>
              <a:ext uri="{FF2B5EF4-FFF2-40B4-BE49-F238E27FC236}">
                <a16:creationId xmlns:a16="http://schemas.microsoft.com/office/drawing/2014/main" id="{59F2D730-1947-AC44-98CE-A0A2B7196A98}"/>
              </a:ext>
            </a:extLst>
          </p:cNvPr>
          <p:cNvSpPr>
            <a:spLocks noChangeShapeType="1"/>
          </p:cNvSpPr>
          <p:nvPr>
            <p:custDataLst>
              <p:tags r:id="rId57"/>
            </p:custDataLst>
          </p:nvPr>
        </p:nvSpPr>
        <p:spPr bwMode="auto">
          <a:xfrm>
            <a:off x="6705600" y="33528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83" name="Oval 65">
            <a:extLst>
              <a:ext uri="{FF2B5EF4-FFF2-40B4-BE49-F238E27FC236}">
                <a16:creationId xmlns:a16="http://schemas.microsoft.com/office/drawing/2014/main" id="{68E25033-A028-5243-8A00-DBCE3659AED7}"/>
              </a:ext>
            </a:extLst>
          </p:cNvPr>
          <p:cNvSpPr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3886200" y="35052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7884" name="Oval 66">
            <a:extLst>
              <a:ext uri="{FF2B5EF4-FFF2-40B4-BE49-F238E27FC236}">
                <a16:creationId xmlns:a16="http://schemas.microsoft.com/office/drawing/2014/main" id="{A431AF9E-EF4C-214D-816E-9E30DFD0AF01}"/>
              </a:ext>
            </a:extLst>
          </p:cNvPr>
          <p:cNvSpPr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7010400" y="10668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77885" name="Text Box 67">
            <a:extLst>
              <a:ext uri="{FF2B5EF4-FFF2-40B4-BE49-F238E27FC236}">
                <a16:creationId xmlns:a16="http://schemas.microsoft.com/office/drawing/2014/main" id="{9595C09F-BA2B-4A49-848B-0187DA1CCC81}"/>
              </a:ext>
            </a:extLst>
          </p:cNvPr>
          <p:cNvSpPr txBox="1"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9066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>
                <a:solidFill>
                  <a:srgbClr val="008000"/>
                </a:solidFill>
              </a:rPr>
              <a:t>AB</a:t>
            </a:r>
            <a:r>
              <a:rPr lang="en-US" altLang="en-US" sz="3200">
                <a:solidFill>
                  <a:srgbClr val="FF0000"/>
                </a:solidFill>
              </a:rPr>
              <a:t>C</a:t>
            </a:r>
            <a:r>
              <a:rPr lang="en-US" altLang="en-US" sz="3200"/>
              <a:t>B</a:t>
            </a:r>
          </a:p>
          <a:p>
            <a:r>
              <a:rPr lang="en-US" altLang="en-US" sz="3200">
                <a:solidFill>
                  <a:srgbClr val="008000"/>
                </a:solidFill>
              </a:rPr>
              <a:t>BD</a:t>
            </a:r>
            <a:r>
              <a:rPr lang="en-US" altLang="en-US" sz="3200">
                <a:solidFill>
                  <a:srgbClr val="FF0000"/>
                </a:solidFill>
              </a:rPr>
              <a:t>C</a:t>
            </a:r>
            <a:r>
              <a:rPr lang="en-US" altLang="en-US" sz="3200"/>
              <a:t>AB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27327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75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Number Placeholder 5">
            <a:extLst>
              <a:ext uri="{FF2B5EF4-FFF2-40B4-BE49-F238E27FC236}">
                <a16:creationId xmlns:a16="http://schemas.microsoft.com/office/drawing/2014/main" id="{D71401C5-211B-DF4B-A542-66CF5A874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60BC634-702F-6745-BF2B-B36D99E4A461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43A3F9DD-4E53-6749-B571-2F6F22C7C92B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0" y="-12085"/>
            <a:ext cx="8305800" cy="914400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LCS Example (12)</a:t>
            </a:r>
          </a:p>
        </p:txBody>
      </p:sp>
      <p:sp>
        <p:nvSpPr>
          <p:cNvPr id="79875" name="Line 3">
            <a:extLst>
              <a:ext uri="{FF2B5EF4-FFF2-40B4-BE49-F238E27FC236}">
                <a16:creationId xmlns:a16="http://schemas.microsoft.com/office/drawing/2014/main" id="{57976139-DFE3-2B40-B208-54273DE7D630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4572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6" name="Line 4">
            <a:extLst>
              <a:ext uri="{FF2B5EF4-FFF2-40B4-BE49-F238E27FC236}">
                <a16:creationId xmlns:a16="http://schemas.microsoft.com/office/drawing/2014/main" id="{D20A7149-4CC2-3147-8906-120D7EB0510C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572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7" name="Line 5">
            <a:extLst>
              <a:ext uri="{FF2B5EF4-FFF2-40B4-BE49-F238E27FC236}">
                <a16:creationId xmlns:a16="http://schemas.microsoft.com/office/drawing/2014/main" id="{7D9AC3D6-4D44-AF43-8CFB-281B70CB97EB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85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Line 6">
            <a:extLst>
              <a:ext uri="{FF2B5EF4-FFF2-40B4-BE49-F238E27FC236}">
                <a16:creationId xmlns:a16="http://schemas.microsoft.com/office/drawing/2014/main" id="{46086623-AB50-EC44-AA71-D1C637610965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6019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9" name="Line 7">
            <a:extLst>
              <a:ext uri="{FF2B5EF4-FFF2-40B4-BE49-F238E27FC236}">
                <a16:creationId xmlns:a16="http://schemas.microsoft.com/office/drawing/2014/main" id="{DC82F3C8-F3B2-6947-B1CC-F610D2FF92CF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5257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0" name="Line 8">
            <a:extLst>
              <a:ext uri="{FF2B5EF4-FFF2-40B4-BE49-F238E27FC236}">
                <a16:creationId xmlns:a16="http://schemas.microsoft.com/office/drawing/2014/main" id="{7CCBED27-4CE5-B343-A9EF-1F2510919498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696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1" name="Line 9">
            <a:extLst>
              <a:ext uri="{FF2B5EF4-FFF2-40B4-BE49-F238E27FC236}">
                <a16:creationId xmlns:a16="http://schemas.microsoft.com/office/drawing/2014/main" id="{73B1529C-755F-7447-9C37-023EC0E65D62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9296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2" name="Line 10">
            <a:extLst>
              <a:ext uri="{FF2B5EF4-FFF2-40B4-BE49-F238E27FC236}">
                <a16:creationId xmlns:a16="http://schemas.microsoft.com/office/drawing/2014/main" id="{9BADA22F-5B93-D348-B218-6CD5EA4C7202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8534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3" name="Line 11">
            <a:extLst>
              <a:ext uri="{FF2B5EF4-FFF2-40B4-BE49-F238E27FC236}">
                <a16:creationId xmlns:a16="http://schemas.microsoft.com/office/drawing/2014/main" id="{C74B3869-780D-7E4B-A6B0-1D771BA16B37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572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4" name="Line 12">
            <a:extLst>
              <a:ext uri="{FF2B5EF4-FFF2-40B4-BE49-F238E27FC236}">
                <a16:creationId xmlns:a16="http://schemas.microsoft.com/office/drawing/2014/main" id="{37E0A288-3F44-AB4B-B349-1334606D712B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572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5" name="Line 13">
            <a:extLst>
              <a:ext uri="{FF2B5EF4-FFF2-40B4-BE49-F238E27FC236}">
                <a16:creationId xmlns:a16="http://schemas.microsoft.com/office/drawing/2014/main" id="{09DE7520-C255-D64E-9327-CE95DE2EFB60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572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6" name="Line 14">
            <a:extLst>
              <a:ext uri="{FF2B5EF4-FFF2-40B4-BE49-F238E27FC236}">
                <a16:creationId xmlns:a16="http://schemas.microsoft.com/office/drawing/2014/main" id="{93BF6F7D-889D-0644-A5CE-3D2D6631907A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4572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7" name="Line 15">
            <a:extLst>
              <a:ext uri="{FF2B5EF4-FFF2-40B4-BE49-F238E27FC236}">
                <a16:creationId xmlns:a16="http://schemas.microsoft.com/office/drawing/2014/main" id="{6B8D7576-492E-ED48-8F7E-28962EB0FE76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4572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8" name="Text Box 16">
            <a:extLst>
              <a:ext uri="{FF2B5EF4-FFF2-40B4-BE49-F238E27FC236}">
                <a16:creationId xmlns:a16="http://schemas.microsoft.com/office/drawing/2014/main" id="{B3E631D4-E3F0-9040-9972-A86AAAC7C667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14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j       0        1          2         3        4         5 </a:t>
            </a:r>
          </a:p>
        </p:txBody>
      </p:sp>
      <p:sp>
        <p:nvSpPr>
          <p:cNvPr id="79889" name="Text Box 17">
            <a:extLst>
              <a:ext uri="{FF2B5EF4-FFF2-40B4-BE49-F238E27FC236}">
                <a16:creationId xmlns:a16="http://schemas.microsoft.com/office/drawing/2014/main" id="{E39ED626-B196-BC4C-BE56-32505EF4F38F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819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79890" name="Text Box 18">
            <a:extLst>
              <a:ext uri="{FF2B5EF4-FFF2-40B4-BE49-F238E27FC236}">
                <a16:creationId xmlns:a16="http://schemas.microsoft.com/office/drawing/2014/main" id="{941C0F1D-7582-9342-9195-FC5882211737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819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79891" name="Text Box 19">
            <a:extLst>
              <a:ext uri="{FF2B5EF4-FFF2-40B4-BE49-F238E27FC236}">
                <a16:creationId xmlns:a16="http://schemas.microsoft.com/office/drawing/2014/main" id="{D863F3FE-9E32-A549-BF24-E2648340B71B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819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79892" name="Text Box 20">
            <a:extLst>
              <a:ext uri="{FF2B5EF4-FFF2-40B4-BE49-F238E27FC236}">
                <a16:creationId xmlns:a16="http://schemas.microsoft.com/office/drawing/2014/main" id="{E45CAFF4-90B4-0843-B8AD-6D070F32C28B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819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79893" name="Text Box 21">
            <a:extLst>
              <a:ext uri="{FF2B5EF4-FFF2-40B4-BE49-F238E27FC236}">
                <a16:creationId xmlns:a16="http://schemas.microsoft.com/office/drawing/2014/main" id="{80066732-FBC8-E344-81D5-8C38F68E83DD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819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79894" name="Text Box 22">
            <a:extLst>
              <a:ext uri="{FF2B5EF4-FFF2-40B4-BE49-F238E27FC236}">
                <a16:creationId xmlns:a16="http://schemas.microsoft.com/office/drawing/2014/main" id="{681D0E74-D2DC-6748-9AAB-74C54C59839B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803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79895" name="Text Box 23">
            <a:extLst>
              <a:ext uri="{FF2B5EF4-FFF2-40B4-BE49-F238E27FC236}">
                <a16:creationId xmlns:a16="http://schemas.microsoft.com/office/drawing/2014/main" id="{1A59197D-0D5B-4547-BD1F-5F4A068C1D2D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962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Xi</a:t>
            </a:r>
          </a:p>
        </p:txBody>
      </p:sp>
      <p:sp>
        <p:nvSpPr>
          <p:cNvPr id="79896" name="Text Box 24">
            <a:extLst>
              <a:ext uri="{FF2B5EF4-FFF2-40B4-BE49-F238E27FC236}">
                <a16:creationId xmlns:a16="http://schemas.microsoft.com/office/drawing/2014/main" id="{1E304BD6-13B6-7645-BF02-36DD39119CDC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962401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79897" name="Text Box 25">
            <a:extLst>
              <a:ext uri="{FF2B5EF4-FFF2-40B4-BE49-F238E27FC236}">
                <a16:creationId xmlns:a16="http://schemas.microsoft.com/office/drawing/2014/main" id="{DCF181A1-3469-5D48-BC25-91ED686A8ED1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962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9898" name="Text Box 26">
            <a:extLst>
              <a:ext uri="{FF2B5EF4-FFF2-40B4-BE49-F238E27FC236}">
                <a16:creationId xmlns:a16="http://schemas.microsoft.com/office/drawing/2014/main" id="{62CC0CDB-0775-1549-99A6-C4304DA58B28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962401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79899" name="Text Box 27">
            <a:extLst>
              <a:ext uri="{FF2B5EF4-FFF2-40B4-BE49-F238E27FC236}">
                <a16:creationId xmlns:a16="http://schemas.microsoft.com/office/drawing/2014/main" id="{1FB45407-17C4-F049-8834-B3E1DAC0F774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962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9900" name="Text Box 28">
            <a:extLst>
              <a:ext uri="{FF2B5EF4-FFF2-40B4-BE49-F238E27FC236}">
                <a16:creationId xmlns:a16="http://schemas.microsoft.com/office/drawing/2014/main" id="{7C34D80F-CA22-CC49-829C-404480C78E0D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648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Yj</a:t>
            </a:r>
          </a:p>
        </p:txBody>
      </p:sp>
      <p:sp>
        <p:nvSpPr>
          <p:cNvPr id="79901" name="Text Box 29">
            <a:extLst>
              <a:ext uri="{FF2B5EF4-FFF2-40B4-BE49-F238E27FC236}">
                <a16:creationId xmlns:a16="http://schemas.microsoft.com/office/drawing/2014/main" id="{B948F45B-9EDF-B743-8ABF-4195C9DA0A2B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763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9902" name="Text Box 30">
            <a:extLst>
              <a:ext uri="{FF2B5EF4-FFF2-40B4-BE49-F238E27FC236}">
                <a16:creationId xmlns:a16="http://schemas.microsoft.com/office/drawing/2014/main" id="{A0FC1F85-E7C5-174F-A03F-B25D12EEAA67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486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9903" name="Text Box 31">
            <a:extLst>
              <a:ext uri="{FF2B5EF4-FFF2-40B4-BE49-F238E27FC236}">
                <a16:creationId xmlns:a16="http://schemas.microsoft.com/office/drawing/2014/main" id="{110D329D-9F31-4C4D-8B98-9939B79C2E26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79248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79904" name="Text Box 32">
            <a:extLst>
              <a:ext uri="{FF2B5EF4-FFF2-40B4-BE49-F238E27FC236}">
                <a16:creationId xmlns:a16="http://schemas.microsoft.com/office/drawing/2014/main" id="{F6528011-7B3B-2146-A935-68300348B282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0866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79905" name="Text Box 33">
            <a:extLst>
              <a:ext uri="{FF2B5EF4-FFF2-40B4-BE49-F238E27FC236}">
                <a16:creationId xmlns:a16="http://schemas.microsoft.com/office/drawing/2014/main" id="{DDDBD72A-5346-914E-9C1F-239820BA9EAA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62484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79906" name="Text Box 34">
            <a:extLst>
              <a:ext uri="{FF2B5EF4-FFF2-40B4-BE49-F238E27FC236}">
                <a16:creationId xmlns:a16="http://schemas.microsoft.com/office/drawing/2014/main" id="{0A8CA83B-5CCF-114E-907D-F118E4A286D5}"/>
              </a:ext>
            </a:extLst>
          </p:cNvPr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9907" name="Text Box 35">
            <a:extLst>
              <a:ext uri="{FF2B5EF4-FFF2-40B4-BE49-F238E27FC236}">
                <a16:creationId xmlns:a16="http://schemas.microsoft.com/office/drawing/2014/main" id="{DB469507-5960-FE49-BC2F-E22B3D795471}"/>
              </a:ext>
            </a:extLst>
          </p:cNvPr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9908" name="Text Box 36">
            <a:extLst>
              <a:ext uri="{FF2B5EF4-FFF2-40B4-BE49-F238E27FC236}">
                <a16:creationId xmlns:a16="http://schemas.microsoft.com/office/drawing/2014/main" id="{75F8C5BF-E694-AF49-8684-43CBC957B6A1}"/>
              </a:ext>
            </a:extLst>
          </p:cNvPr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8763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9909" name="Text Box 37">
            <a:extLst>
              <a:ext uri="{FF2B5EF4-FFF2-40B4-BE49-F238E27FC236}">
                <a16:creationId xmlns:a16="http://schemas.microsoft.com/office/drawing/2014/main" id="{A9387C12-5CF2-6F45-A228-329473E4F292}"/>
              </a:ext>
            </a:extLst>
          </p:cNvPr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7924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9910" name="Text Box 38">
            <a:extLst>
              <a:ext uri="{FF2B5EF4-FFF2-40B4-BE49-F238E27FC236}">
                <a16:creationId xmlns:a16="http://schemas.microsoft.com/office/drawing/2014/main" id="{9678F162-92D9-8B4D-A338-36FD5866ACF9}"/>
              </a:ext>
            </a:extLst>
          </p:cNvPr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7086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9911" name="Text Box 39">
            <a:extLst>
              <a:ext uri="{FF2B5EF4-FFF2-40B4-BE49-F238E27FC236}">
                <a16:creationId xmlns:a16="http://schemas.microsoft.com/office/drawing/2014/main" id="{BD7F2DF6-AA9A-C64F-9AA4-36F505375058}"/>
              </a:ext>
            </a:extLst>
          </p:cNvPr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6248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9912" name="Text Box 40">
            <a:extLst>
              <a:ext uri="{FF2B5EF4-FFF2-40B4-BE49-F238E27FC236}">
                <a16:creationId xmlns:a16="http://schemas.microsoft.com/office/drawing/2014/main" id="{E271A046-9928-014A-A615-370E8DAD62F6}"/>
              </a:ext>
            </a:extLst>
          </p:cNvPr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5486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9913" name="Text Box 41">
            <a:extLst>
              <a:ext uri="{FF2B5EF4-FFF2-40B4-BE49-F238E27FC236}">
                <a16:creationId xmlns:a16="http://schemas.microsoft.com/office/drawing/2014/main" id="{53E8C0A1-371F-BD4A-8073-F827E698D824}"/>
              </a:ext>
            </a:extLst>
          </p:cNvPr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9914" name="Text Box 42">
            <a:extLst>
              <a:ext uri="{FF2B5EF4-FFF2-40B4-BE49-F238E27FC236}">
                <a16:creationId xmlns:a16="http://schemas.microsoft.com/office/drawing/2014/main" id="{2D4D9A2A-C3C4-9F46-8D2E-A942E7F0E184}"/>
              </a:ext>
            </a:extLst>
          </p:cNvPr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9915" name="Text Box 43">
            <a:extLst>
              <a:ext uri="{FF2B5EF4-FFF2-40B4-BE49-F238E27FC236}">
                <a16:creationId xmlns:a16="http://schemas.microsoft.com/office/drawing/2014/main" id="{599B20B9-5D7D-6941-B751-5EE0E6A1FE36}"/>
              </a:ext>
            </a:extLst>
          </p:cNvPr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9916" name="Text Box 44">
            <a:extLst>
              <a:ext uri="{FF2B5EF4-FFF2-40B4-BE49-F238E27FC236}">
                <a16:creationId xmlns:a16="http://schemas.microsoft.com/office/drawing/2014/main" id="{35E85F57-41F1-BB4B-B1FB-8E6AF87A43E0}"/>
              </a:ext>
            </a:extLst>
          </p:cNvPr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2895601" y="5105401"/>
            <a:ext cx="6646371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/>
              <a:t>		if (X[</a:t>
            </a:r>
            <a:r>
              <a:rPr lang="en-US" altLang="en-US" dirty="0" err="1"/>
              <a:t>i</a:t>
            </a:r>
            <a:r>
              <a:rPr lang="en-US" altLang="en-US" dirty="0"/>
              <a:t>]  == Y[j] )		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			M[</a:t>
            </a:r>
            <a:r>
              <a:rPr lang="en-US" altLang="en-US" dirty="0" err="1"/>
              <a:t>i,j</a:t>
            </a:r>
            <a:r>
              <a:rPr lang="en-US" altLang="en-US" dirty="0"/>
              <a:t>] = M[i-1,j-1] + 1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8000"/>
                </a:solidFill>
              </a:rPr>
              <a:t>		else M[</a:t>
            </a:r>
            <a:r>
              <a:rPr lang="en-US" altLang="en-US" dirty="0" err="1">
                <a:solidFill>
                  <a:srgbClr val="008000"/>
                </a:solidFill>
              </a:rPr>
              <a:t>i,j</a:t>
            </a:r>
            <a:r>
              <a:rPr lang="en-US" altLang="en-US" dirty="0">
                <a:solidFill>
                  <a:srgbClr val="008000"/>
                </a:solidFill>
              </a:rPr>
              <a:t>] = max( M[i-1,j], M[i,j-1] )</a:t>
            </a:r>
          </a:p>
        </p:txBody>
      </p:sp>
      <p:sp>
        <p:nvSpPr>
          <p:cNvPr id="79917" name="Text Box 45">
            <a:extLst>
              <a:ext uri="{FF2B5EF4-FFF2-40B4-BE49-F238E27FC236}">
                <a16:creationId xmlns:a16="http://schemas.microsoft.com/office/drawing/2014/main" id="{8226D5EC-C372-DA4F-A23C-BE5113F0B760}"/>
              </a:ext>
            </a:extLst>
          </p:cNvPr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7924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9918" name="Text Box 46">
            <a:extLst>
              <a:ext uri="{FF2B5EF4-FFF2-40B4-BE49-F238E27FC236}">
                <a16:creationId xmlns:a16="http://schemas.microsoft.com/office/drawing/2014/main" id="{D0DB2FBC-CAD5-D245-8200-AC8CA1A87479}"/>
              </a:ext>
            </a:extLst>
          </p:cNvPr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7086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9919" name="Text Box 47">
            <a:extLst>
              <a:ext uri="{FF2B5EF4-FFF2-40B4-BE49-F238E27FC236}">
                <a16:creationId xmlns:a16="http://schemas.microsoft.com/office/drawing/2014/main" id="{B29C4E2F-AEB4-1147-A93D-CA3B62765B00}"/>
              </a:ext>
            </a:extLst>
          </p:cNvPr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6248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9920" name="Text Box 48">
            <a:extLst>
              <a:ext uri="{FF2B5EF4-FFF2-40B4-BE49-F238E27FC236}">
                <a16:creationId xmlns:a16="http://schemas.microsoft.com/office/drawing/2014/main" id="{1730F384-80A9-4541-AF60-A2267C2E257D}"/>
              </a:ext>
            </a:extLst>
          </p:cNvPr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5486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9921" name="Text Box 49">
            <a:extLst>
              <a:ext uri="{FF2B5EF4-FFF2-40B4-BE49-F238E27FC236}">
                <a16:creationId xmlns:a16="http://schemas.microsoft.com/office/drawing/2014/main" id="{39889DC3-8708-6343-A3EF-CA8FA5521D69}"/>
              </a:ext>
            </a:extLst>
          </p:cNvPr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8763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9922" name="Text Box 50">
            <a:extLst>
              <a:ext uri="{FF2B5EF4-FFF2-40B4-BE49-F238E27FC236}">
                <a16:creationId xmlns:a16="http://schemas.microsoft.com/office/drawing/2014/main" id="{2AD3FB32-CB91-BB47-B6FF-EC4BADACB809}"/>
              </a:ext>
            </a:extLst>
          </p:cNvPr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5486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9923" name="Text Box 51">
            <a:extLst>
              <a:ext uri="{FF2B5EF4-FFF2-40B4-BE49-F238E27FC236}">
                <a16:creationId xmlns:a16="http://schemas.microsoft.com/office/drawing/2014/main" id="{A5182F4D-9A1E-1445-A47D-6B485B74A031}"/>
              </a:ext>
            </a:extLst>
          </p:cNvPr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8763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/>
          </a:p>
        </p:txBody>
      </p:sp>
      <p:sp>
        <p:nvSpPr>
          <p:cNvPr id="79924" name="Text Box 52">
            <a:extLst>
              <a:ext uri="{FF2B5EF4-FFF2-40B4-BE49-F238E27FC236}">
                <a16:creationId xmlns:a16="http://schemas.microsoft.com/office/drawing/2014/main" id="{73B124E1-B4B2-4941-B18C-3AC9E6D3758F}"/>
              </a:ext>
            </a:extLst>
          </p:cNvPr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7086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9925" name="Text Box 53">
            <a:extLst>
              <a:ext uri="{FF2B5EF4-FFF2-40B4-BE49-F238E27FC236}">
                <a16:creationId xmlns:a16="http://schemas.microsoft.com/office/drawing/2014/main" id="{C67E638A-63D8-B446-8857-0CEC697C109F}"/>
              </a:ext>
            </a:extLst>
          </p:cNvPr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7924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9926" name="Text Box 54">
            <a:extLst>
              <a:ext uri="{FF2B5EF4-FFF2-40B4-BE49-F238E27FC236}">
                <a16:creationId xmlns:a16="http://schemas.microsoft.com/office/drawing/2014/main" id="{35F868FD-8997-9044-8686-9800A80129DE}"/>
              </a:ext>
            </a:extLst>
          </p:cNvPr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5486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79927" name="Text Box 55">
            <a:extLst>
              <a:ext uri="{FF2B5EF4-FFF2-40B4-BE49-F238E27FC236}">
                <a16:creationId xmlns:a16="http://schemas.microsoft.com/office/drawing/2014/main" id="{975F64B8-917D-904A-A28C-E7BBCE251737}"/>
              </a:ext>
            </a:extLst>
          </p:cNvPr>
          <p:cNvSpPr txBox="1"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6248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9928" name="Text Box 56">
            <a:extLst>
              <a:ext uri="{FF2B5EF4-FFF2-40B4-BE49-F238E27FC236}">
                <a16:creationId xmlns:a16="http://schemas.microsoft.com/office/drawing/2014/main" id="{84F04349-5B7B-4945-8A31-446C021C704A}"/>
              </a:ext>
            </a:extLst>
          </p:cNvPr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70866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79929" name="Text Box 57">
            <a:extLst>
              <a:ext uri="{FF2B5EF4-FFF2-40B4-BE49-F238E27FC236}">
                <a16:creationId xmlns:a16="http://schemas.microsoft.com/office/drawing/2014/main" id="{6157A88A-7074-2045-A6E5-5B7FEEF558A2}"/>
              </a:ext>
            </a:extLst>
          </p:cNvPr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6248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66619" name="Text Box 59">
            <a:extLst>
              <a:ext uri="{FF2B5EF4-FFF2-40B4-BE49-F238E27FC236}">
                <a16:creationId xmlns:a16="http://schemas.microsoft.com/office/drawing/2014/main" id="{6778AF5D-F5A4-3A43-874F-BE057E893AAD}"/>
              </a:ext>
            </a:extLst>
          </p:cNvPr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87630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66620" name="Text Box 60">
            <a:extLst>
              <a:ext uri="{FF2B5EF4-FFF2-40B4-BE49-F238E27FC236}">
                <a16:creationId xmlns:a16="http://schemas.microsoft.com/office/drawing/2014/main" id="{557ABE9F-3585-2C4D-B055-1B147D1A8C1E}"/>
              </a:ext>
            </a:extLst>
          </p:cNvPr>
          <p:cNvSpPr txBox="1"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79248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66621" name="Line 61">
            <a:extLst>
              <a:ext uri="{FF2B5EF4-FFF2-40B4-BE49-F238E27FC236}">
                <a16:creationId xmlns:a16="http://schemas.microsoft.com/office/drawing/2014/main" id="{99422E28-4A54-9C42-8343-3506DF5FF2A9}"/>
              </a:ext>
            </a:extLst>
          </p:cNvPr>
          <p:cNvSpPr>
            <a:spLocks noChangeShapeType="1"/>
          </p:cNvSpPr>
          <p:nvPr>
            <p:custDataLst>
              <p:tags r:id="rId59"/>
            </p:custDataLst>
          </p:nvPr>
        </p:nvSpPr>
        <p:spPr bwMode="auto">
          <a:xfrm>
            <a:off x="7543800" y="3810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22" name="Line 62">
            <a:extLst>
              <a:ext uri="{FF2B5EF4-FFF2-40B4-BE49-F238E27FC236}">
                <a16:creationId xmlns:a16="http://schemas.microsoft.com/office/drawing/2014/main" id="{650D00D8-023A-F649-AE01-7D6EFF4F5122}"/>
              </a:ext>
            </a:extLst>
          </p:cNvPr>
          <p:cNvSpPr>
            <a:spLocks noChangeShapeType="1"/>
          </p:cNvSpPr>
          <p:nvPr>
            <p:custDataLst>
              <p:tags r:id="rId60"/>
            </p:custDataLst>
          </p:nvPr>
        </p:nvSpPr>
        <p:spPr bwMode="auto">
          <a:xfrm>
            <a:off x="8305800" y="3810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23" name="Line 63">
            <a:extLst>
              <a:ext uri="{FF2B5EF4-FFF2-40B4-BE49-F238E27FC236}">
                <a16:creationId xmlns:a16="http://schemas.microsoft.com/office/drawing/2014/main" id="{CFD96A52-A1F1-0044-9261-51B6ED77AB18}"/>
              </a:ext>
            </a:extLst>
          </p:cNvPr>
          <p:cNvSpPr>
            <a:spLocks noChangeShapeType="1"/>
          </p:cNvSpPr>
          <p:nvPr>
            <p:custDataLst>
              <p:tags r:id="rId61"/>
            </p:custDataLst>
          </p:nvPr>
        </p:nvSpPr>
        <p:spPr bwMode="auto">
          <a:xfrm>
            <a:off x="87630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35" name="Oval 64">
            <a:extLst>
              <a:ext uri="{FF2B5EF4-FFF2-40B4-BE49-F238E27FC236}">
                <a16:creationId xmlns:a16="http://schemas.microsoft.com/office/drawing/2014/main" id="{078980C2-13CE-0140-8BEB-270667993D77}"/>
              </a:ext>
            </a:extLst>
          </p:cNvPr>
          <p:cNvSpPr>
            <a:spLocks noChangeArrowheads="1"/>
          </p:cNvSpPr>
          <p:nvPr>
            <p:custDataLst>
              <p:tags r:id="rId62"/>
            </p:custDataLst>
          </p:nvPr>
        </p:nvSpPr>
        <p:spPr bwMode="auto">
          <a:xfrm>
            <a:off x="7696200" y="1066800"/>
            <a:ext cx="1752600" cy="685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9936" name="Oval 65">
            <a:extLst>
              <a:ext uri="{FF2B5EF4-FFF2-40B4-BE49-F238E27FC236}">
                <a16:creationId xmlns:a16="http://schemas.microsoft.com/office/drawing/2014/main" id="{EB3D8EE9-5765-0049-BEEE-2E2E57A78DF5}"/>
              </a:ext>
            </a:extLst>
          </p:cNvPr>
          <p:cNvSpPr>
            <a:spLocks noChangeArrowheads="1"/>
          </p:cNvSpPr>
          <p:nvPr>
            <p:custDataLst>
              <p:tags r:id="rId63"/>
            </p:custDataLst>
          </p:nvPr>
        </p:nvSpPr>
        <p:spPr bwMode="auto">
          <a:xfrm>
            <a:off x="3810000" y="3505200"/>
            <a:ext cx="6858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9937" name="Text Box 66">
            <a:extLst>
              <a:ext uri="{FF2B5EF4-FFF2-40B4-BE49-F238E27FC236}">
                <a16:creationId xmlns:a16="http://schemas.microsoft.com/office/drawing/2014/main" id="{60BA315F-800F-AB46-9393-B874099A08FD}"/>
              </a:ext>
            </a:extLst>
          </p:cNvPr>
          <p:cNvSpPr txBox="1">
            <a:spLocks noChangeArrowheads="1"/>
          </p:cNvSpPr>
          <p:nvPr>
            <p:custDataLst>
              <p:tags r:id="rId64"/>
            </p:custDataLst>
          </p:nvPr>
        </p:nvSpPr>
        <p:spPr bwMode="auto">
          <a:xfrm>
            <a:off x="9066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>
                <a:solidFill>
                  <a:srgbClr val="008000"/>
                </a:solidFill>
              </a:rPr>
              <a:t>AB</a:t>
            </a:r>
            <a:r>
              <a:rPr lang="en-US" altLang="en-US" sz="3200">
                <a:solidFill>
                  <a:srgbClr val="FF0000"/>
                </a:solidFill>
              </a:rPr>
              <a:t>C</a:t>
            </a:r>
            <a:r>
              <a:rPr lang="en-US" altLang="en-US" sz="3200"/>
              <a:t>B</a:t>
            </a:r>
          </a:p>
          <a:p>
            <a:r>
              <a:rPr lang="en-US" altLang="en-US" sz="3200">
                <a:solidFill>
                  <a:srgbClr val="008000"/>
                </a:solidFill>
              </a:rPr>
              <a:t>BDC</a:t>
            </a:r>
            <a:r>
              <a:rPr lang="en-US" altLang="en-US" sz="3200"/>
              <a:t>AB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40754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19" grpId="0" autoUpdateAnimBg="0"/>
      <p:bldP spid="66620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Number Placeholder 5">
            <a:extLst>
              <a:ext uri="{FF2B5EF4-FFF2-40B4-BE49-F238E27FC236}">
                <a16:creationId xmlns:a16="http://schemas.microsoft.com/office/drawing/2014/main" id="{3040CA39-C216-0F42-8C65-8B17BB737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261D3F9-8438-154C-AD40-68FAACAE4DAD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7C716C7E-EE31-CC40-88A1-B5E3C65F11F6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3175" y="0"/>
            <a:ext cx="8305800" cy="914400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LCS Example (13)</a:t>
            </a:r>
          </a:p>
        </p:txBody>
      </p:sp>
      <p:sp>
        <p:nvSpPr>
          <p:cNvPr id="81923" name="Line 3">
            <a:extLst>
              <a:ext uri="{FF2B5EF4-FFF2-40B4-BE49-F238E27FC236}">
                <a16:creationId xmlns:a16="http://schemas.microsoft.com/office/drawing/2014/main" id="{C8798D8E-ED88-214A-B9AA-B3A55E1F168D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4572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4" name="Line 4">
            <a:extLst>
              <a:ext uri="{FF2B5EF4-FFF2-40B4-BE49-F238E27FC236}">
                <a16:creationId xmlns:a16="http://schemas.microsoft.com/office/drawing/2014/main" id="{7538CDCA-21BA-1A4A-B4DD-78A0666CF888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572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5" name="Line 5">
            <a:extLst>
              <a:ext uri="{FF2B5EF4-FFF2-40B4-BE49-F238E27FC236}">
                <a16:creationId xmlns:a16="http://schemas.microsoft.com/office/drawing/2014/main" id="{4D2A9040-ADE2-7146-8589-F652B2D70B17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85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Line 6">
            <a:extLst>
              <a:ext uri="{FF2B5EF4-FFF2-40B4-BE49-F238E27FC236}">
                <a16:creationId xmlns:a16="http://schemas.microsoft.com/office/drawing/2014/main" id="{93FCEBCB-7089-5149-A099-D28B4BF91D75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6019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7" name="Line 7">
            <a:extLst>
              <a:ext uri="{FF2B5EF4-FFF2-40B4-BE49-F238E27FC236}">
                <a16:creationId xmlns:a16="http://schemas.microsoft.com/office/drawing/2014/main" id="{132796B5-7AA0-054F-9801-F057D927AC5E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5257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8" name="Line 8">
            <a:extLst>
              <a:ext uri="{FF2B5EF4-FFF2-40B4-BE49-F238E27FC236}">
                <a16:creationId xmlns:a16="http://schemas.microsoft.com/office/drawing/2014/main" id="{FA72C23F-D22B-0D4C-B2B5-47CA482B2260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696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9" name="Line 9">
            <a:extLst>
              <a:ext uri="{FF2B5EF4-FFF2-40B4-BE49-F238E27FC236}">
                <a16:creationId xmlns:a16="http://schemas.microsoft.com/office/drawing/2014/main" id="{41488D44-E988-4445-86AD-92297645B4D4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9296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0" name="Line 10">
            <a:extLst>
              <a:ext uri="{FF2B5EF4-FFF2-40B4-BE49-F238E27FC236}">
                <a16:creationId xmlns:a16="http://schemas.microsoft.com/office/drawing/2014/main" id="{B5169406-E23F-A94D-B6BB-3A359B1A7425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8534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1" name="Line 11">
            <a:extLst>
              <a:ext uri="{FF2B5EF4-FFF2-40B4-BE49-F238E27FC236}">
                <a16:creationId xmlns:a16="http://schemas.microsoft.com/office/drawing/2014/main" id="{EDC7755C-5910-314B-9726-A6B8BBEFEEC0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572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2" name="Line 12">
            <a:extLst>
              <a:ext uri="{FF2B5EF4-FFF2-40B4-BE49-F238E27FC236}">
                <a16:creationId xmlns:a16="http://schemas.microsoft.com/office/drawing/2014/main" id="{23C1683C-5196-F14C-AC09-079C7D476E57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572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3" name="Line 13">
            <a:extLst>
              <a:ext uri="{FF2B5EF4-FFF2-40B4-BE49-F238E27FC236}">
                <a16:creationId xmlns:a16="http://schemas.microsoft.com/office/drawing/2014/main" id="{D5244D2B-E477-1943-B39B-BEEA51E84F66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572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4" name="Line 14">
            <a:extLst>
              <a:ext uri="{FF2B5EF4-FFF2-40B4-BE49-F238E27FC236}">
                <a16:creationId xmlns:a16="http://schemas.microsoft.com/office/drawing/2014/main" id="{1FE4A99F-3BF4-DB48-ADDA-FB65C4340692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4572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5" name="Line 15">
            <a:extLst>
              <a:ext uri="{FF2B5EF4-FFF2-40B4-BE49-F238E27FC236}">
                <a16:creationId xmlns:a16="http://schemas.microsoft.com/office/drawing/2014/main" id="{DEAC82BD-430F-C14C-979A-3D9C1BC8F2D8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4572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6" name="Text Box 16">
            <a:extLst>
              <a:ext uri="{FF2B5EF4-FFF2-40B4-BE49-F238E27FC236}">
                <a16:creationId xmlns:a16="http://schemas.microsoft.com/office/drawing/2014/main" id="{52EC35DB-B806-E94B-A791-BB1792C35C0D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14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j       0        </a:t>
            </a:r>
            <a:r>
              <a:rPr lang="en-US" altLang="en-US" b="1">
                <a:solidFill>
                  <a:srgbClr val="FF0000"/>
                </a:solidFill>
              </a:rPr>
              <a:t>1</a:t>
            </a:r>
            <a:r>
              <a:rPr lang="en-US" altLang="en-US"/>
              <a:t>          2         3        4         5 </a:t>
            </a:r>
          </a:p>
        </p:txBody>
      </p:sp>
      <p:sp>
        <p:nvSpPr>
          <p:cNvPr id="81937" name="Text Box 17">
            <a:extLst>
              <a:ext uri="{FF2B5EF4-FFF2-40B4-BE49-F238E27FC236}">
                <a16:creationId xmlns:a16="http://schemas.microsoft.com/office/drawing/2014/main" id="{8F845876-49B2-4740-BB54-2C048DAA7952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819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81938" name="Text Box 18">
            <a:extLst>
              <a:ext uri="{FF2B5EF4-FFF2-40B4-BE49-F238E27FC236}">
                <a16:creationId xmlns:a16="http://schemas.microsoft.com/office/drawing/2014/main" id="{BDE9BF3A-971B-C449-BB7C-495C242FC1E2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819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81939" name="Text Box 19">
            <a:extLst>
              <a:ext uri="{FF2B5EF4-FFF2-40B4-BE49-F238E27FC236}">
                <a16:creationId xmlns:a16="http://schemas.microsoft.com/office/drawing/2014/main" id="{83644A1D-71E2-9148-BC8A-FE6AE4CFB14A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819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81940" name="Text Box 20">
            <a:extLst>
              <a:ext uri="{FF2B5EF4-FFF2-40B4-BE49-F238E27FC236}">
                <a16:creationId xmlns:a16="http://schemas.microsoft.com/office/drawing/2014/main" id="{3B4AA0D9-1498-8149-A3CA-AFB0998BDB27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819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81941" name="Text Box 21">
            <a:extLst>
              <a:ext uri="{FF2B5EF4-FFF2-40B4-BE49-F238E27FC236}">
                <a16:creationId xmlns:a16="http://schemas.microsoft.com/office/drawing/2014/main" id="{E40D0894-F195-A34A-B02E-5E3A862E6D8F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819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4</a:t>
            </a:r>
            <a:endParaRPr lang="en-US" altLang="en-US"/>
          </a:p>
        </p:txBody>
      </p:sp>
      <p:sp>
        <p:nvSpPr>
          <p:cNvPr id="81942" name="Text Box 22">
            <a:extLst>
              <a:ext uri="{FF2B5EF4-FFF2-40B4-BE49-F238E27FC236}">
                <a16:creationId xmlns:a16="http://schemas.microsoft.com/office/drawing/2014/main" id="{D6353D23-43A6-F04F-850D-9ADF119EDBA8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803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81943" name="Text Box 23">
            <a:extLst>
              <a:ext uri="{FF2B5EF4-FFF2-40B4-BE49-F238E27FC236}">
                <a16:creationId xmlns:a16="http://schemas.microsoft.com/office/drawing/2014/main" id="{9813C51F-A77D-2A4A-876F-C7A45103AB97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962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Xi</a:t>
            </a:r>
          </a:p>
        </p:txBody>
      </p:sp>
      <p:sp>
        <p:nvSpPr>
          <p:cNvPr id="81944" name="Text Box 24">
            <a:extLst>
              <a:ext uri="{FF2B5EF4-FFF2-40B4-BE49-F238E27FC236}">
                <a16:creationId xmlns:a16="http://schemas.microsoft.com/office/drawing/2014/main" id="{58776D32-96E4-0542-8DF7-0290D27029A8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962401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81945" name="Text Box 25">
            <a:extLst>
              <a:ext uri="{FF2B5EF4-FFF2-40B4-BE49-F238E27FC236}">
                <a16:creationId xmlns:a16="http://schemas.microsoft.com/office/drawing/2014/main" id="{635B9A30-A882-C643-85F7-23DB03432A5B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962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81946" name="Text Box 26">
            <a:extLst>
              <a:ext uri="{FF2B5EF4-FFF2-40B4-BE49-F238E27FC236}">
                <a16:creationId xmlns:a16="http://schemas.microsoft.com/office/drawing/2014/main" id="{90958C03-6B0B-A742-AE27-3C99D00114D6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962401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81947" name="Text Box 27">
            <a:extLst>
              <a:ext uri="{FF2B5EF4-FFF2-40B4-BE49-F238E27FC236}">
                <a16:creationId xmlns:a16="http://schemas.microsoft.com/office/drawing/2014/main" id="{D60921AB-92D2-EB4A-9E46-0AD4E6E4048A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962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81948" name="Text Box 28">
            <a:extLst>
              <a:ext uri="{FF2B5EF4-FFF2-40B4-BE49-F238E27FC236}">
                <a16:creationId xmlns:a16="http://schemas.microsoft.com/office/drawing/2014/main" id="{16B1E2D3-DA32-2D45-9F18-CD8114C72F2C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648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Yj</a:t>
            </a:r>
          </a:p>
        </p:txBody>
      </p:sp>
      <p:sp>
        <p:nvSpPr>
          <p:cNvPr id="81949" name="Text Box 29">
            <a:extLst>
              <a:ext uri="{FF2B5EF4-FFF2-40B4-BE49-F238E27FC236}">
                <a16:creationId xmlns:a16="http://schemas.microsoft.com/office/drawing/2014/main" id="{2E508C2A-29DD-7E41-9BC5-4C83B1034A24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763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81950" name="Text Box 30">
            <a:extLst>
              <a:ext uri="{FF2B5EF4-FFF2-40B4-BE49-F238E27FC236}">
                <a16:creationId xmlns:a16="http://schemas.microsoft.com/office/drawing/2014/main" id="{4E1BD459-D328-A444-9865-1B5442D7F4E7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486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81951" name="Text Box 31">
            <a:extLst>
              <a:ext uri="{FF2B5EF4-FFF2-40B4-BE49-F238E27FC236}">
                <a16:creationId xmlns:a16="http://schemas.microsoft.com/office/drawing/2014/main" id="{DCC1515D-E1FE-A44E-BC9D-21B8AA60EFCE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79248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81952" name="Text Box 32">
            <a:extLst>
              <a:ext uri="{FF2B5EF4-FFF2-40B4-BE49-F238E27FC236}">
                <a16:creationId xmlns:a16="http://schemas.microsoft.com/office/drawing/2014/main" id="{E7F7CF06-BDFB-2641-A07B-01999E3FC049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0866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81953" name="Text Box 33">
            <a:extLst>
              <a:ext uri="{FF2B5EF4-FFF2-40B4-BE49-F238E27FC236}">
                <a16:creationId xmlns:a16="http://schemas.microsoft.com/office/drawing/2014/main" id="{AC370594-A165-7B41-BE3E-AE65BBDF7609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62484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81954" name="Text Box 34">
            <a:extLst>
              <a:ext uri="{FF2B5EF4-FFF2-40B4-BE49-F238E27FC236}">
                <a16:creationId xmlns:a16="http://schemas.microsoft.com/office/drawing/2014/main" id="{CB90D1A9-41C2-1B4F-A474-0CFB89CFADC2}"/>
              </a:ext>
            </a:extLst>
          </p:cNvPr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1955" name="Text Box 35">
            <a:extLst>
              <a:ext uri="{FF2B5EF4-FFF2-40B4-BE49-F238E27FC236}">
                <a16:creationId xmlns:a16="http://schemas.microsoft.com/office/drawing/2014/main" id="{DF64A38C-9ED6-5149-AF3F-CD5465296DE5}"/>
              </a:ext>
            </a:extLst>
          </p:cNvPr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1956" name="Text Box 36">
            <a:extLst>
              <a:ext uri="{FF2B5EF4-FFF2-40B4-BE49-F238E27FC236}">
                <a16:creationId xmlns:a16="http://schemas.microsoft.com/office/drawing/2014/main" id="{E78E08B3-58FA-7048-B855-85B46576687C}"/>
              </a:ext>
            </a:extLst>
          </p:cNvPr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8763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1957" name="Text Box 37">
            <a:extLst>
              <a:ext uri="{FF2B5EF4-FFF2-40B4-BE49-F238E27FC236}">
                <a16:creationId xmlns:a16="http://schemas.microsoft.com/office/drawing/2014/main" id="{162E011A-7516-D645-AAB3-D0EDE80081BD}"/>
              </a:ext>
            </a:extLst>
          </p:cNvPr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7924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1958" name="Text Box 38">
            <a:extLst>
              <a:ext uri="{FF2B5EF4-FFF2-40B4-BE49-F238E27FC236}">
                <a16:creationId xmlns:a16="http://schemas.microsoft.com/office/drawing/2014/main" id="{F5D6B2C8-C1B1-D745-95DA-7AD5C7C306CF}"/>
              </a:ext>
            </a:extLst>
          </p:cNvPr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7086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1959" name="Text Box 39">
            <a:extLst>
              <a:ext uri="{FF2B5EF4-FFF2-40B4-BE49-F238E27FC236}">
                <a16:creationId xmlns:a16="http://schemas.microsoft.com/office/drawing/2014/main" id="{1DD69E73-E3AF-4C4D-ACD5-7EDEA715C367}"/>
              </a:ext>
            </a:extLst>
          </p:cNvPr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6248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1960" name="Text Box 40">
            <a:extLst>
              <a:ext uri="{FF2B5EF4-FFF2-40B4-BE49-F238E27FC236}">
                <a16:creationId xmlns:a16="http://schemas.microsoft.com/office/drawing/2014/main" id="{6D3A704D-D8A6-D846-8961-955C9D258BDA}"/>
              </a:ext>
            </a:extLst>
          </p:cNvPr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5486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1961" name="Text Box 41">
            <a:extLst>
              <a:ext uri="{FF2B5EF4-FFF2-40B4-BE49-F238E27FC236}">
                <a16:creationId xmlns:a16="http://schemas.microsoft.com/office/drawing/2014/main" id="{AAE0E0C9-78FD-C34A-94BC-B901A036FE1C}"/>
              </a:ext>
            </a:extLst>
          </p:cNvPr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1962" name="Text Box 42">
            <a:extLst>
              <a:ext uri="{FF2B5EF4-FFF2-40B4-BE49-F238E27FC236}">
                <a16:creationId xmlns:a16="http://schemas.microsoft.com/office/drawing/2014/main" id="{2FA59A59-B560-E547-A453-5D25E74AA7B5}"/>
              </a:ext>
            </a:extLst>
          </p:cNvPr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1963" name="Text Box 43">
            <a:extLst>
              <a:ext uri="{FF2B5EF4-FFF2-40B4-BE49-F238E27FC236}">
                <a16:creationId xmlns:a16="http://schemas.microsoft.com/office/drawing/2014/main" id="{85B8FEA9-1BB8-7D49-A7C4-067D4E9F541D}"/>
              </a:ext>
            </a:extLst>
          </p:cNvPr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1964" name="Text Box 44">
            <a:extLst>
              <a:ext uri="{FF2B5EF4-FFF2-40B4-BE49-F238E27FC236}">
                <a16:creationId xmlns:a16="http://schemas.microsoft.com/office/drawing/2014/main" id="{FB74408C-162A-C845-B923-F9307BB52D96}"/>
              </a:ext>
            </a:extLst>
          </p:cNvPr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2895601" y="5105401"/>
            <a:ext cx="6646371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8000"/>
                </a:solidFill>
              </a:rPr>
              <a:t> 		if ( X[</a:t>
            </a:r>
            <a:r>
              <a:rPr lang="en-US" altLang="en-US" dirty="0" err="1">
                <a:solidFill>
                  <a:srgbClr val="008000"/>
                </a:solidFill>
              </a:rPr>
              <a:t>i</a:t>
            </a:r>
            <a:r>
              <a:rPr lang="en-US" altLang="en-US" dirty="0">
                <a:solidFill>
                  <a:srgbClr val="008000"/>
                </a:solidFill>
              </a:rPr>
              <a:t>] == Y[j] )		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8000"/>
                </a:solidFill>
              </a:rPr>
              <a:t> 			M[</a:t>
            </a:r>
            <a:r>
              <a:rPr lang="en-US" altLang="en-US" dirty="0" err="1">
                <a:solidFill>
                  <a:srgbClr val="008000"/>
                </a:solidFill>
              </a:rPr>
              <a:t>i,j</a:t>
            </a:r>
            <a:r>
              <a:rPr lang="en-US" altLang="en-US" dirty="0">
                <a:solidFill>
                  <a:srgbClr val="008000"/>
                </a:solidFill>
              </a:rPr>
              <a:t>] = M[i-1,j-1] + 1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 		else M[</a:t>
            </a:r>
            <a:r>
              <a:rPr lang="en-US" altLang="en-US" dirty="0" err="1"/>
              <a:t>i,j</a:t>
            </a:r>
            <a:r>
              <a:rPr lang="en-US" altLang="en-US" dirty="0"/>
              <a:t>] = max( M[i-1,j], M[i,j-1] )</a:t>
            </a:r>
          </a:p>
        </p:txBody>
      </p:sp>
      <p:sp>
        <p:nvSpPr>
          <p:cNvPr id="81965" name="Text Box 45">
            <a:extLst>
              <a:ext uri="{FF2B5EF4-FFF2-40B4-BE49-F238E27FC236}">
                <a16:creationId xmlns:a16="http://schemas.microsoft.com/office/drawing/2014/main" id="{8DF984E9-6819-D44A-8804-43AE822CCB8C}"/>
              </a:ext>
            </a:extLst>
          </p:cNvPr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7924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1966" name="Text Box 46">
            <a:extLst>
              <a:ext uri="{FF2B5EF4-FFF2-40B4-BE49-F238E27FC236}">
                <a16:creationId xmlns:a16="http://schemas.microsoft.com/office/drawing/2014/main" id="{09CDCBD1-6071-E845-9148-EB46106AEC78}"/>
              </a:ext>
            </a:extLst>
          </p:cNvPr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7086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1967" name="Text Box 47">
            <a:extLst>
              <a:ext uri="{FF2B5EF4-FFF2-40B4-BE49-F238E27FC236}">
                <a16:creationId xmlns:a16="http://schemas.microsoft.com/office/drawing/2014/main" id="{97D306BA-3165-584E-9B1A-D8F7AE050790}"/>
              </a:ext>
            </a:extLst>
          </p:cNvPr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6248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1968" name="Text Box 48">
            <a:extLst>
              <a:ext uri="{FF2B5EF4-FFF2-40B4-BE49-F238E27FC236}">
                <a16:creationId xmlns:a16="http://schemas.microsoft.com/office/drawing/2014/main" id="{40C6B584-0F23-0748-92B9-75C3A35AB59F}"/>
              </a:ext>
            </a:extLst>
          </p:cNvPr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5486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1969" name="Text Box 49">
            <a:extLst>
              <a:ext uri="{FF2B5EF4-FFF2-40B4-BE49-F238E27FC236}">
                <a16:creationId xmlns:a16="http://schemas.microsoft.com/office/drawing/2014/main" id="{DF31E40F-168A-1546-B5B4-41D8FC7BEE3E}"/>
              </a:ext>
            </a:extLst>
          </p:cNvPr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8763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1970" name="Text Box 50">
            <a:extLst>
              <a:ext uri="{FF2B5EF4-FFF2-40B4-BE49-F238E27FC236}">
                <a16:creationId xmlns:a16="http://schemas.microsoft.com/office/drawing/2014/main" id="{2D87B50A-75C7-3646-898F-095F9D6ED7AA}"/>
              </a:ext>
            </a:extLst>
          </p:cNvPr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5486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1971" name="Text Box 51">
            <a:extLst>
              <a:ext uri="{FF2B5EF4-FFF2-40B4-BE49-F238E27FC236}">
                <a16:creationId xmlns:a16="http://schemas.microsoft.com/office/drawing/2014/main" id="{B39E29CE-F62E-D347-B2F1-C1ADC21518B1}"/>
              </a:ext>
            </a:extLst>
          </p:cNvPr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8763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/>
          </a:p>
        </p:txBody>
      </p:sp>
      <p:sp>
        <p:nvSpPr>
          <p:cNvPr id="81972" name="Text Box 52">
            <a:extLst>
              <a:ext uri="{FF2B5EF4-FFF2-40B4-BE49-F238E27FC236}">
                <a16:creationId xmlns:a16="http://schemas.microsoft.com/office/drawing/2014/main" id="{027EAF52-4D8F-1F46-9140-4D522264A98C}"/>
              </a:ext>
            </a:extLst>
          </p:cNvPr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7086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1973" name="Text Box 53">
            <a:extLst>
              <a:ext uri="{FF2B5EF4-FFF2-40B4-BE49-F238E27FC236}">
                <a16:creationId xmlns:a16="http://schemas.microsoft.com/office/drawing/2014/main" id="{572EADA1-4EBC-FF46-B9FD-DFF23BDFA72A}"/>
              </a:ext>
            </a:extLst>
          </p:cNvPr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7924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1974" name="Text Box 54">
            <a:extLst>
              <a:ext uri="{FF2B5EF4-FFF2-40B4-BE49-F238E27FC236}">
                <a16:creationId xmlns:a16="http://schemas.microsoft.com/office/drawing/2014/main" id="{9C2F967D-FB81-8E4E-B8D4-64FA965D1F69}"/>
              </a:ext>
            </a:extLst>
          </p:cNvPr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5486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81975" name="Text Box 55">
            <a:extLst>
              <a:ext uri="{FF2B5EF4-FFF2-40B4-BE49-F238E27FC236}">
                <a16:creationId xmlns:a16="http://schemas.microsoft.com/office/drawing/2014/main" id="{901DC24D-FC7D-7F46-A0F1-9D544405A24E}"/>
              </a:ext>
            </a:extLst>
          </p:cNvPr>
          <p:cNvSpPr txBox="1"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6248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1976" name="Text Box 56">
            <a:extLst>
              <a:ext uri="{FF2B5EF4-FFF2-40B4-BE49-F238E27FC236}">
                <a16:creationId xmlns:a16="http://schemas.microsoft.com/office/drawing/2014/main" id="{C8044AFE-1EE8-694B-A80E-C1A4FF05BA75}"/>
              </a:ext>
            </a:extLst>
          </p:cNvPr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70866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81977" name="Text Box 57">
            <a:extLst>
              <a:ext uri="{FF2B5EF4-FFF2-40B4-BE49-F238E27FC236}">
                <a16:creationId xmlns:a16="http://schemas.microsoft.com/office/drawing/2014/main" id="{27FB139F-6690-1243-A592-1528A06D9F1A}"/>
              </a:ext>
            </a:extLst>
          </p:cNvPr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6248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1978" name="Text Box 58">
            <a:extLst>
              <a:ext uri="{FF2B5EF4-FFF2-40B4-BE49-F238E27FC236}">
                <a16:creationId xmlns:a16="http://schemas.microsoft.com/office/drawing/2014/main" id="{A9477302-5F16-5742-A2B3-CFD7F0A73A1C}"/>
              </a:ext>
            </a:extLst>
          </p:cNvPr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87630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81979" name="Text Box 59">
            <a:extLst>
              <a:ext uri="{FF2B5EF4-FFF2-40B4-BE49-F238E27FC236}">
                <a16:creationId xmlns:a16="http://schemas.microsoft.com/office/drawing/2014/main" id="{F8B2AC53-AC78-F942-AD20-98A18DCBC108}"/>
              </a:ext>
            </a:extLst>
          </p:cNvPr>
          <p:cNvSpPr txBox="1"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79248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81980" name="Oval 66">
            <a:extLst>
              <a:ext uri="{FF2B5EF4-FFF2-40B4-BE49-F238E27FC236}">
                <a16:creationId xmlns:a16="http://schemas.microsoft.com/office/drawing/2014/main" id="{7BFD7DF7-A03E-6E41-AEBB-5723A6ABDE49}"/>
              </a:ext>
            </a:extLst>
          </p:cNvPr>
          <p:cNvSpPr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3886200" y="41148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81981" name="Oval 67">
            <a:extLst>
              <a:ext uri="{FF2B5EF4-FFF2-40B4-BE49-F238E27FC236}">
                <a16:creationId xmlns:a16="http://schemas.microsoft.com/office/drawing/2014/main" id="{B725242D-3818-F84C-85CE-AB9E367D1FD5}"/>
              </a:ext>
            </a:extLst>
          </p:cNvPr>
          <p:cNvSpPr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5410200" y="11430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8676" name="Line 68">
            <a:extLst>
              <a:ext uri="{FF2B5EF4-FFF2-40B4-BE49-F238E27FC236}">
                <a16:creationId xmlns:a16="http://schemas.microsoft.com/office/drawing/2014/main" id="{29EB8DE4-CEA2-7041-B10E-60E9D49228BF}"/>
              </a:ext>
            </a:extLst>
          </p:cNvPr>
          <p:cNvSpPr>
            <a:spLocks noChangeShapeType="1"/>
          </p:cNvSpPr>
          <p:nvPr>
            <p:custDataLst>
              <p:tags r:id="rId61"/>
            </p:custDataLst>
          </p:nvPr>
        </p:nvSpPr>
        <p:spPr bwMode="auto">
          <a:xfrm>
            <a:off x="5105400" y="396240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77" name="Text Box 69">
            <a:extLst>
              <a:ext uri="{FF2B5EF4-FFF2-40B4-BE49-F238E27FC236}">
                <a16:creationId xmlns:a16="http://schemas.microsoft.com/office/drawing/2014/main" id="{A97F8E32-DE3C-E347-BEAD-C265DDA6F4DC}"/>
              </a:ext>
            </a:extLst>
          </p:cNvPr>
          <p:cNvSpPr txBox="1">
            <a:spLocks noChangeArrowheads="1"/>
          </p:cNvSpPr>
          <p:nvPr>
            <p:custDataLst>
              <p:tags r:id="rId62"/>
            </p:custDataLst>
          </p:nvPr>
        </p:nvSpPr>
        <p:spPr bwMode="auto">
          <a:xfrm>
            <a:off x="5486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1</a:t>
            </a:r>
            <a:endParaRPr lang="en-US" altLang="en-US"/>
          </a:p>
        </p:txBody>
      </p:sp>
      <p:sp>
        <p:nvSpPr>
          <p:cNvPr id="81984" name="Text Box 70">
            <a:extLst>
              <a:ext uri="{FF2B5EF4-FFF2-40B4-BE49-F238E27FC236}">
                <a16:creationId xmlns:a16="http://schemas.microsoft.com/office/drawing/2014/main" id="{161E7FDC-DFC7-C040-BDDF-BD0688D8EBBE}"/>
              </a:ext>
            </a:extLst>
          </p:cNvPr>
          <p:cNvSpPr txBox="1">
            <a:spLocks noChangeArrowheads="1"/>
          </p:cNvSpPr>
          <p:nvPr>
            <p:custDataLst>
              <p:tags r:id="rId63"/>
            </p:custDataLst>
          </p:nvPr>
        </p:nvSpPr>
        <p:spPr bwMode="auto">
          <a:xfrm>
            <a:off x="9066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>
                <a:solidFill>
                  <a:srgbClr val="008000"/>
                </a:solidFill>
              </a:rPr>
              <a:t>ABC</a:t>
            </a:r>
            <a:r>
              <a:rPr lang="en-US" altLang="en-US" sz="3200">
                <a:solidFill>
                  <a:srgbClr val="FF0000"/>
                </a:solidFill>
              </a:rPr>
              <a:t>B</a:t>
            </a:r>
            <a:endParaRPr lang="en-US" altLang="en-US" sz="3200"/>
          </a:p>
          <a:p>
            <a:r>
              <a:rPr lang="en-US" altLang="en-US" sz="3200">
                <a:solidFill>
                  <a:srgbClr val="FF0000"/>
                </a:solidFill>
              </a:rPr>
              <a:t>B</a:t>
            </a:r>
            <a:r>
              <a:rPr lang="en-US" altLang="en-US" sz="3200"/>
              <a:t>DCAB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826676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77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Number Placeholder 5">
            <a:extLst>
              <a:ext uri="{FF2B5EF4-FFF2-40B4-BE49-F238E27FC236}">
                <a16:creationId xmlns:a16="http://schemas.microsoft.com/office/drawing/2014/main" id="{CBBEAA12-BBDC-6842-B5B5-1E977087E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DDCCB2A-9FD5-9347-8C2D-90683F5B5999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F9EBB8BB-3F64-1A4B-8679-F0CBC1AE0EB6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11907" y="9832"/>
            <a:ext cx="8305800" cy="914400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LCS Example (14)</a:t>
            </a:r>
          </a:p>
        </p:txBody>
      </p:sp>
      <p:sp>
        <p:nvSpPr>
          <p:cNvPr id="83971" name="Line 3">
            <a:extLst>
              <a:ext uri="{FF2B5EF4-FFF2-40B4-BE49-F238E27FC236}">
                <a16:creationId xmlns:a16="http://schemas.microsoft.com/office/drawing/2014/main" id="{0C244C90-8CCB-9B4E-B726-C3906B6082BC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4572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2" name="Line 4">
            <a:extLst>
              <a:ext uri="{FF2B5EF4-FFF2-40B4-BE49-F238E27FC236}">
                <a16:creationId xmlns:a16="http://schemas.microsoft.com/office/drawing/2014/main" id="{EB7ADEFD-B9A5-6745-9B4B-AE5351E1C933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572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3" name="Line 5">
            <a:extLst>
              <a:ext uri="{FF2B5EF4-FFF2-40B4-BE49-F238E27FC236}">
                <a16:creationId xmlns:a16="http://schemas.microsoft.com/office/drawing/2014/main" id="{70407CD6-5EB9-A742-BD70-746745EE01A6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85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4" name="Line 6">
            <a:extLst>
              <a:ext uri="{FF2B5EF4-FFF2-40B4-BE49-F238E27FC236}">
                <a16:creationId xmlns:a16="http://schemas.microsoft.com/office/drawing/2014/main" id="{2366A020-873C-C142-9B47-47D3A6364EA7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6019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5" name="Line 7">
            <a:extLst>
              <a:ext uri="{FF2B5EF4-FFF2-40B4-BE49-F238E27FC236}">
                <a16:creationId xmlns:a16="http://schemas.microsoft.com/office/drawing/2014/main" id="{165331E1-7E4A-2E43-85AD-9A9A9E7BDAAF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5257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6" name="Line 8">
            <a:extLst>
              <a:ext uri="{FF2B5EF4-FFF2-40B4-BE49-F238E27FC236}">
                <a16:creationId xmlns:a16="http://schemas.microsoft.com/office/drawing/2014/main" id="{89543190-3516-914B-8875-E5DDFFE57EFD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696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7" name="Line 9">
            <a:extLst>
              <a:ext uri="{FF2B5EF4-FFF2-40B4-BE49-F238E27FC236}">
                <a16:creationId xmlns:a16="http://schemas.microsoft.com/office/drawing/2014/main" id="{6722223A-4155-394D-BACA-36A8BA43BC4A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9296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8" name="Line 10">
            <a:extLst>
              <a:ext uri="{FF2B5EF4-FFF2-40B4-BE49-F238E27FC236}">
                <a16:creationId xmlns:a16="http://schemas.microsoft.com/office/drawing/2014/main" id="{C7193C23-5119-884D-9BE1-C9CC7C107C9A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8534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9" name="Line 11">
            <a:extLst>
              <a:ext uri="{FF2B5EF4-FFF2-40B4-BE49-F238E27FC236}">
                <a16:creationId xmlns:a16="http://schemas.microsoft.com/office/drawing/2014/main" id="{FE6DC18F-5BA9-3644-8A9B-881AA3D2A45E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572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0" name="Line 12">
            <a:extLst>
              <a:ext uri="{FF2B5EF4-FFF2-40B4-BE49-F238E27FC236}">
                <a16:creationId xmlns:a16="http://schemas.microsoft.com/office/drawing/2014/main" id="{5AD7C392-D308-AF40-9678-BE60358CFECA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572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1" name="Line 13">
            <a:extLst>
              <a:ext uri="{FF2B5EF4-FFF2-40B4-BE49-F238E27FC236}">
                <a16:creationId xmlns:a16="http://schemas.microsoft.com/office/drawing/2014/main" id="{779BFECB-2198-334D-B76C-CD5F8EDF1996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572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2" name="Line 14">
            <a:extLst>
              <a:ext uri="{FF2B5EF4-FFF2-40B4-BE49-F238E27FC236}">
                <a16:creationId xmlns:a16="http://schemas.microsoft.com/office/drawing/2014/main" id="{D6531E7C-FC8A-A84E-A583-0E5B713BC5BB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4572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3" name="Line 15">
            <a:extLst>
              <a:ext uri="{FF2B5EF4-FFF2-40B4-BE49-F238E27FC236}">
                <a16:creationId xmlns:a16="http://schemas.microsoft.com/office/drawing/2014/main" id="{F6D1646D-A3DA-CF40-BDC5-8FB774287D54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4572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4" name="Text Box 16">
            <a:extLst>
              <a:ext uri="{FF2B5EF4-FFF2-40B4-BE49-F238E27FC236}">
                <a16:creationId xmlns:a16="http://schemas.microsoft.com/office/drawing/2014/main" id="{D6996441-6381-694C-BEC3-6EE3CCCADABD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14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j       0        1          </a:t>
            </a:r>
            <a:r>
              <a:rPr lang="en-US" altLang="en-US" b="1">
                <a:solidFill>
                  <a:srgbClr val="FF0000"/>
                </a:solidFill>
              </a:rPr>
              <a:t>2         3</a:t>
            </a:r>
            <a:r>
              <a:rPr lang="en-US" altLang="en-US"/>
              <a:t>        </a:t>
            </a:r>
            <a:r>
              <a:rPr lang="en-US" altLang="en-US" b="1">
                <a:solidFill>
                  <a:srgbClr val="FF0000"/>
                </a:solidFill>
              </a:rPr>
              <a:t>4</a:t>
            </a:r>
            <a:r>
              <a:rPr lang="en-US" altLang="en-US"/>
              <a:t>         5 </a:t>
            </a:r>
          </a:p>
        </p:txBody>
      </p:sp>
      <p:sp>
        <p:nvSpPr>
          <p:cNvPr id="83985" name="Text Box 17">
            <a:extLst>
              <a:ext uri="{FF2B5EF4-FFF2-40B4-BE49-F238E27FC236}">
                <a16:creationId xmlns:a16="http://schemas.microsoft.com/office/drawing/2014/main" id="{2832FEF7-4981-954D-B668-4310094ECB74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819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83986" name="Text Box 18">
            <a:extLst>
              <a:ext uri="{FF2B5EF4-FFF2-40B4-BE49-F238E27FC236}">
                <a16:creationId xmlns:a16="http://schemas.microsoft.com/office/drawing/2014/main" id="{172EC77B-38AF-8C4E-B1F7-2AA9A0D8810A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819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83987" name="Text Box 19">
            <a:extLst>
              <a:ext uri="{FF2B5EF4-FFF2-40B4-BE49-F238E27FC236}">
                <a16:creationId xmlns:a16="http://schemas.microsoft.com/office/drawing/2014/main" id="{DF5124A8-B11C-C34A-8D02-8202615525BC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819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83988" name="Text Box 20">
            <a:extLst>
              <a:ext uri="{FF2B5EF4-FFF2-40B4-BE49-F238E27FC236}">
                <a16:creationId xmlns:a16="http://schemas.microsoft.com/office/drawing/2014/main" id="{B359176B-6DA8-FE42-B0A4-D142795AFC7F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819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83989" name="Text Box 21">
            <a:extLst>
              <a:ext uri="{FF2B5EF4-FFF2-40B4-BE49-F238E27FC236}">
                <a16:creationId xmlns:a16="http://schemas.microsoft.com/office/drawing/2014/main" id="{D64D9C78-A319-3042-A741-0D8584CD2B30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819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4</a:t>
            </a:r>
            <a:endParaRPr lang="en-US" altLang="en-US"/>
          </a:p>
        </p:txBody>
      </p:sp>
      <p:sp>
        <p:nvSpPr>
          <p:cNvPr id="83990" name="Text Box 22">
            <a:extLst>
              <a:ext uri="{FF2B5EF4-FFF2-40B4-BE49-F238E27FC236}">
                <a16:creationId xmlns:a16="http://schemas.microsoft.com/office/drawing/2014/main" id="{693F5F0B-8B5B-F34C-BDCE-5CB267BF7DB9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803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83991" name="Text Box 23">
            <a:extLst>
              <a:ext uri="{FF2B5EF4-FFF2-40B4-BE49-F238E27FC236}">
                <a16:creationId xmlns:a16="http://schemas.microsoft.com/office/drawing/2014/main" id="{D508E817-9DFD-4D49-A638-9A043116E1AA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962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Xi</a:t>
            </a:r>
          </a:p>
        </p:txBody>
      </p:sp>
      <p:sp>
        <p:nvSpPr>
          <p:cNvPr id="83992" name="Text Box 24">
            <a:extLst>
              <a:ext uri="{FF2B5EF4-FFF2-40B4-BE49-F238E27FC236}">
                <a16:creationId xmlns:a16="http://schemas.microsoft.com/office/drawing/2014/main" id="{00E5DB28-1AB6-974E-B80F-0C2D93E4C88A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962401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83993" name="Text Box 25">
            <a:extLst>
              <a:ext uri="{FF2B5EF4-FFF2-40B4-BE49-F238E27FC236}">
                <a16:creationId xmlns:a16="http://schemas.microsoft.com/office/drawing/2014/main" id="{D58D7EC7-BEA8-7E49-B36C-DEA9AB98D7BC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962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83994" name="Text Box 26">
            <a:extLst>
              <a:ext uri="{FF2B5EF4-FFF2-40B4-BE49-F238E27FC236}">
                <a16:creationId xmlns:a16="http://schemas.microsoft.com/office/drawing/2014/main" id="{CCFE4D41-8EF8-1442-86B5-A593E448656C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962401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83995" name="Text Box 27">
            <a:extLst>
              <a:ext uri="{FF2B5EF4-FFF2-40B4-BE49-F238E27FC236}">
                <a16:creationId xmlns:a16="http://schemas.microsoft.com/office/drawing/2014/main" id="{4E9F1AB1-F517-A34A-B709-33397AF2F4B2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962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83996" name="Text Box 28">
            <a:extLst>
              <a:ext uri="{FF2B5EF4-FFF2-40B4-BE49-F238E27FC236}">
                <a16:creationId xmlns:a16="http://schemas.microsoft.com/office/drawing/2014/main" id="{16BCA093-4B07-FF46-B2A0-06E68188C555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648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Yj</a:t>
            </a:r>
          </a:p>
        </p:txBody>
      </p:sp>
      <p:sp>
        <p:nvSpPr>
          <p:cNvPr id="83997" name="Text Box 29">
            <a:extLst>
              <a:ext uri="{FF2B5EF4-FFF2-40B4-BE49-F238E27FC236}">
                <a16:creationId xmlns:a16="http://schemas.microsoft.com/office/drawing/2014/main" id="{29EB9843-23E0-F547-9C35-96C4FF5EBDDB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763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83998" name="Text Box 30">
            <a:extLst>
              <a:ext uri="{FF2B5EF4-FFF2-40B4-BE49-F238E27FC236}">
                <a16:creationId xmlns:a16="http://schemas.microsoft.com/office/drawing/2014/main" id="{AB655AD6-76A4-2D4A-8802-2961E8F29AFD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486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83999" name="Text Box 31">
            <a:extLst>
              <a:ext uri="{FF2B5EF4-FFF2-40B4-BE49-F238E27FC236}">
                <a16:creationId xmlns:a16="http://schemas.microsoft.com/office/drawing/2014/main" id="{10F3D750-1017-1D43-BE8A-223730329D0C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79248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84000" name="Text Box 32">
            <a:extLst>
              <a:ext uri="{FF2B5EF4-FFF2-40B4-BE49-F238E27FC236}">
                <a16:creationId xmlns:a16="http://schemas.microsoft.com/office/drawing/2014/main" id="{82CED536-38CB-5C4B-B7AF-07A93ED51A54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0866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84001" name="Text Box 33">
            <a:extLst>
              <a:ext uri="{FF2B5EF4-FFF2-40B4-BE49-F238E27FC236}">
                <a16:creationId xmlns:a16="http://schemas.microsoft.com/office/drawing/2014/main" id="{64957361-0425-244D-951A-B60C9266D440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62484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84002" name="Text Box 34">
            <a:extLst>
              <a:ext uri="{FF2B5EF4-FFF2-40B4-BE49-F238E27FC236}">
                <a16:creationId xmlns:a16="http://schemas.microsoft.com/office/drawing/2014/main" id="{E7137BA3-082A-F844-8108-5A4F6FB0DFD2}"/>
              </a:ext>
            </a:extLst>
          </p:cNvPr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4003" name="Text Box 35">
            <a:extLst>
              <a:ext uri="{FF2B5EF4-FFF2-40B4-BE49-F238E27FC236}">
                <a16:creationId xmlns:a16="http://schemas.microsoft.com/office/drawing/2014/main" id="{2BC28FC2-5BF4-C847-AAE8-5DA97E99FDB3}"/>
              </a:ext>
            </a:extLst>
          </p:cNvPr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4004" name="Text Box 36">
            <a:extLst>
              <a:ext uri="{FF2B5EF4-FFF2-40B4-BE49-F238E27FC236}">
                <a16:creationId xmlns:a16="http://schemas.microsoft.com/office/drawing/2014/main" id="{ABF34333-54B5-E941-9FFC-F0476B5CA494}"/>
              </a:ext>
            </a:extLst>
          </p:cNvPr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8763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4005" name="Text Box 37">
            <a:extLst>
              <a:ext uri="{FF2B5EF4-FFF2-40B4-BE49-F238E27FC236}">
                <a16:creationId xmlns:a16="http://schemas.microsoft.com/office/drawing/2014/main" id="{5C468FEF-F6A1-8C48-A323-04CEC61C49AF}"/>
              </a:ext>
            </a:extLst>
          </p:cNvPr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7924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4006" name="Text Box 38">
            <a:extLst>
              <a:ext uri="{FF2B5EF4-FFF2-40B4-BE49-F238E27FC236}">
                <a16:creationId xmlns:a16="http://schemas.microsoft.com/office/drawing/2014/main" id="{23A2C1AF-656F-1442-804F-DE514D96AA21}"/>
              </a:ext>
            </a:extLst>
          </p:cNvPr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7086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4007" name="Text Box 39">
            <a:extLst>
              <a:ext uri="{FF2B5EF4-FFF2-40B4-BE49-F238E27FC236}">
                <a16:creationId xmlns:a16="http://schemas.microsoft.com/office/drawing/2014/main" id="{9B8BBF04-DA6B-9A4F-98F7-8E183A23F693}"/>
              </a:ext>
            </a:extLst>
          </p:cNvPr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6248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4008" name="Text Box 40">
            <a:extLst>
              <a:ext uri="{FF2B5EF4-FFF2-40B4-BE49-F238E27FC236}">
                <a16:creationId xmlns:a16="http://schemas.microsoft.com/office/drawing/2014/main" id="{214EE3E9-DF7E-B543-84C7-D6B32955AEA7}"/>
              </a:ext>
            </a:extLst>
          </p:cNvPr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5486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4009" name="Text Box 41">
            <a:extLst>
              <a:ext uri="{FF2B5EF4-FFF2-40B4-BE49-F238E27FC236}">
                <a16:creationId xmlns:a16="http://schemas.microsoft.com/office/drawing/2014/main" id="{AD0894A9-7406-AD4F-B2FE-D1BAFBC092E1}"/>
              </a:ext>
            </a:extLst>
          </p:cNvPr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4010" name="Text Box 42">
            <a:extLst>
              <a:ext uri="{FF2B5EF4-FFF2-40B4-BE49-F238E27FC236}">
                <a16:creationId xmlns:a16="http://schemas.microsoft.com/office/drawing/2014/main" id="{3C61F7E4-4359-674C-B9E9-48CCE1052D59}"/>
              </a:ext>
            </a:extLst>
          </p:cNvPr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4011" name="Text Box 43">
            <a:extLst>
              <a:ext uri="{FF2B5EF4-FFF2-40B4-BE49-F238E27FC236}">
                <a16:creationId xmlns:a16="http://schemas.microsoft.com/office/drawing/2014/main" id="{81C56A46-C14E-2B48-AE3D-D48AE47B9073}"/>
              </a:ext>
            </a:extLst>
          </p:cNvPr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4012" name="Text Box 44">
            <a:extLst>
              <a:ext uri="{FF2B5EF4-FFF2-40B4-BE49-F238E27FC236}">
                <a16:creationId xmlns:a16="http://schemas.microsoft.com/office/drawing/2014/main" id="{EDAD8A10-DCBA-0547-9E83-58301E1D8E6D}"/>
              </a:ext>
            </a:extLst>
          </p:cNvPr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2895601" y="5105401"/>
            <a:ext cx="6646371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/>
              <a:t>		if (X[</a:t>
            </a:r>
            <a:r>
              <a:rPr lang="en-US" altLang="en-US" dirty="0" err="1"/>
              <a:t>i</a:t>
            </a:r>
            <a:r>
              <a:rPr lang="en-US" altLang="en-US" dirty="0"/>
              <a:t>]  == Y[j] )		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			M[</a:t>
            </a:r>
            <a:r>
              <a:rPr lang="en-US" altLang="en-US" dirty="0" err="1"/>
              <a:t>i,j</a:t>
            </a:r>
            <a:r>
              <a:rPr lang="en-US" altLang="en-US" dirty="0"/>
              <a:t>] = M[i-1,j-1] + 1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8000"/>
                </a:solidFill>
              </a:rPr>
              <a:t>		else M[</a:t>
            </a:r>
            <a:r>
              <a:rPr lang="en-US" altLang="en-US" dirty="0" err="1">
                <a:solidFill>
                  <a:srgbClr val="008000"/>
                </a:solidFill>
              </a:rPr>
              <a:t>i,j</a:t>
            </a:r>
            <a:r>
              <a:rPr lang="en-US" altLang="en-US" dirty="0">
                <a:solidFill>
                  <a:srgbClr val="008000"/>
                </a:solidFill>
              </a:rPr>
              <a:t>] = max( M[i-1,j], M[i,j-1] )</a:t>
            </a:r>
          </a:p>
        </p:txBody>
      </p:sp>
      <p:sp>
        <p:nvSpPr>
          <p:cNvPr id="84013" name="Text Box 45">
            <a:extLst>
              <a:ext uri="{FF2B5EF4-FFF2-40B4-BE49-F238E27FC236}">
                <a16:creationId xmlns:a16="http://schemas.microsoft.com/office/drawing/2014/main" id="{49B43D2E-A24C-784D-8CD3-452CAC42575C}"/>
              </a:ext>
            </a:extLst>
          </p:cNvPr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7924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4014" name="Text Box 46">
            <a:extLst>
              <a:ext uri="{FF2B5EF4-FFF2-40B4-BE49-F238E27FC236}">
                <a16:creationId xmlns:a16="http://schemas.microsoft.com/office/drawing/2014/main" id="{7F7163B5-8CC3-E146-89AF-130B651C06BC}"/>
              </a:ext>
            </a:extLst>
          </p:cNvPr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7086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4015" name="Text Box 47">
            <a:extLst>
              <a:ext uri="{FF2B5EF4-FFF2-40B4-BE49-F238E27FC236}">
                <a16:creationId xmlns:a16="http://schemas.microsoft.com/office/drawing/2014/main" id="{C08AD333-86E8-AE4C-AD12-455F8E66438D}"/>
              </a:ext>
            </a:extLst>
          </p:cNvPr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6248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4016" name="Text Box 48">
            <a:extLst>
              <a:ext uri="{FF2B5EF4-FFF2-40B4-BE49-F238E27FC236}">
                <a16:creationId xmlns:a16="http://schemas.microsoft.com/office/drawing/2014/main" id="{715D5965-FC6D-2548-A00F-97EDF68BB904}"/>
              </a:ext>
            </a:extLst>
          </p:cNvPr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5486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4017" name="Text Box 49">
            <a:extLst>
              <a:ext uri="{FF2B5EF4-FFF2-40B4-BE49-F238E27FC236}">
                <a16:creationId xmlns:a16="http://schemas.microsoft.com/office/drawing/2014/main" id="{4C41214A-5620-CE43-B56A-9E2854664529}"/>
              </a:ext>
            </a:extLst>
          </p:cNvPr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8763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4018" name="Text Box 50">
            <a:extLst>
              <a:ext uri="{FF2B5EF4-FFF2-40B4-BE49-F238E27FC236}">
                <a16:creationId xmlns:a16="http://schemas.microsoft.com/office/drawing/2014/main" id="{E5E04559-E457-784B-BB75-4B7CE25B4BB8}"/>
              </a:ext>
            </a:extLst>
          </p:cNvPr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5486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4019" name="Text Box 51">
            <a:extLst>
              <a:ext uri="{FF2B5EF4-FFF2-40B4-BE49-F238E27FC236}">
                <a16:creationId xmlns:a16="http://schemas.microsoft.com/office/drawing/2014/main" id="{AC75190D-34CD-FA49-9AF3-FDE5C7B4B09C}"/>
              </a:ext>
            </a:extLst>
          </p:cNvPr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8763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/>
          </a:p>
        </p:txBody>
      </p:sp>
      <p:sp>
        <p:nvSpPr>
          <p:cNvPr id="84020" name="Text Box 52">
            <a:extLst>
              <a:ext uri="{FF2B5EF4-FFF2-40B4-BE49-F238E27FC236}">
                <a16:creationId xmlns:a16="http://schemas.microsoft.com/office/drawing/2014/main" id="{79188E94-44E3-3A40-A639-EF7F91C7A040}"/>
              </a:ext>
            </a:extLst>
          </p:cNvPr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7086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4021" name="Text Box 53">
            <a:extLst>
              <a:ext uri="{FF2B5EF4-FFF2-40B4-BE49-F238E27FC236}">
                <a16:creationId xmlns:a16="http://schemas.microsoft.com/office/drawing/2014/main" id="{44392C1B-6E08-C045-ADB5-43EED338543C}"/>
              </a:ext>
            </a:extLst>
          </p:cNvPr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7924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4022" name="Text Box 54">
            <a:extLst>
              <a:ext uri="{FF2B5EF4-FFF2-40B4-BE49-F238E27FC236}">
                <a16:creationId xmlns:a16="http://schemas.microsoft.com/office/drawing/2014/main" id="{3B6702F3-B40F-2849-8FDD-6B552B80A740}"/>
              </a:ext>
            </a:extLst>
          </p:cNvPr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5486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84023" name="Text Box 55">
            <a:extLst>
              <a:ext uri="{FF2B5EF4-FFF2-40B4-BE49-F238E27FC236}">
                <a16:creationId xmlns:a16="http://schemas.microsoft.com/office/drawing/2014/main" id="{A392526E-4208-D34A-A4E1-07C1A2BCCDC2}"/>
              </a:ext>
            </a:extLst>
          </p:cNvPr>
          <p:cNvSpPr txBox="1"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6248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4024" name="Text Box 56">
            <a:extLst>
              <a:ext uri="{FF2B5EF4-FFF2-40B4-BE49-F238E27FC236}">
                <a16:creationId xmlns:a16="http://schemas.microsoft.com/office/drawing/2014/main" id="{9C48A910-C397-B847-B38F-1896F22AACD2}"/>
              </a:ext>
            </a:extLst>
          </p:cNvPr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70866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84025" name="Text Box 57">
            <a:extLst>
              <a:ext uri="{FF2B5EF4-FFF2-40B4-BE49-F238E27FC236}">
                <a16:creationId xmlns:a16="http://schemas.microsoft.com/office/drawing/2014/main" id="{8B6601CA-8A6B-084E-8A84-8F6B2363DFDD}"/>
              </a:ext>
            </a:extLst>
          </p:cNvPr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6248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4026" name="Text Box 58">
            <a:extLst>
              <a:ext uri="{FF2B5EF4-FFF2-40B4-BE49-F238E27FC236}">
                <a16:creationId xmlns:a16="http://schemas.microsoft.com/office/drawing/2014/main" id="{4AB62768-6E29-5E49-AF27-161AF6064122}"/>
              </a:ext>
            </a:extLst>
          </p:cNvPr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87630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84027" name="Text Box 59">
            <a:extLst>
              <a:ext uri="{FF2B5EF4-FFF2-40B4-BE49-F238E27FC236}">
                <a16:creationId xmlns:a16="http://schemas.microsoft.com/office/drawing/2014/main" id="{727E38FD-DCAA-B54A-9FC3-627B014FD52A}"/>
              </a:ext>
            </a:extLst>
          </p:cNvPr>
          <p:cNvSpPr txBox="1"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79248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84028" name="Text Box 60">
            <a:extLst>
              <a:ext uri="{FF2B5EF4-FFF2-40B4-BE49-F238E27FC236}">
                <a16:creationId xmlns:a16="http://schemas.microsoft.com/office/drawing/2014/main" id="{5872AC84-442C-BF4F-8362-478B7955F22C}"/>
              </a:ext>
            </a:extLst>
          </p:cNvPr>
          <p:cNvSpPr txBox="1"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5486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70717" name="Text Box 61">
            <a:extLst>
              <a:ext uri="{FF2B5EF4-FFF2-40B4-BE49-F238E27FC236}">
                <a16:creationId xmlns:a16="http://schemas.microsoft.com/office/drawing/2014/main" id="{E233EDAA-F135-D94B-9D6E-104450FBD3B3}"/>
              </a:ext>
            </a:extLst>
          </p:cNvPr>
          <p:cNvSpPr txBox="1"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6248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0718" name="Text Box 62">
            <a:extLst>
              <a:ext uri="{FF2B5EF4-FFF2-40B4-BE49-F238E27FC236}">
                <a16:creationId xmlns:a16="http://schemas.microsoft.com/office/drawing/2014/main" id="{6AC816FD-3FE0-BC46-9DA9-8ED77D161C36}"/>
              </a:ext>
            </a:extLst>
          </p:cNvPr>
          <p:cNvSpPr txBox="1"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70866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0719" name="Line 63">
            <a:extLst>
              <a:ext uri="{FF2B5EF4-FFF2-40B4-BE49-F238E27FC236}">
                <a16:creationId xmlns:a16="http://schemas.microsoft.com/office/drawing/2014/main" id="{CAFDF52E-7C9A-B342-AE5D-B0111C88323A}"/>
              </a:ext>
            </a:extLst>
          </p:cNvPr>
          <p:cNvSpPr>
            <a:spLocks noChangeShapeType="1"/>
          </p:cNvSpPr>
          <p:nvPr>
            <p:custDataLst>
              <p:tags r:id="rId62"/>
            </p:custDataLst>
          </p:nvPr>
        </p:nvSpPr>
        <p:spPr bwMode="auto">
          <a:xfrm>
            <a:off x="5867400" y="44196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20" name="Line 64">
            <a:extLst>
              <a:ext uri="{FF2B5EF4-FFF2-40B4-BE49-F238E27FC236}">
                <a16:creationId xmlns:a16="http://schemas.microsoft.com/office/drawing/2014/main" id="{B8473636-B80C-9D45-B32D-81C7C3B7864A}"/>
              </a:ext>
            </a:extLst>
          </p:cNvPr>
          <p:cNvSpPr>
            <a:spLocks noChangeShapeType="1"/>
          </p:cNvSpPr>
          <p:nvPr>
            <p:custDataLst>
              <p:tags r:id="rId63"/>
            </p:custDataLst>
          </p:nvPr>
        </p:nvSpPr>
        <p:spPr bwMode="auto">
          <a:xfrm>
            <a:off x="7086600" y="4038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21" name="Line 65">
            <a:extLst>
              <a:ext uri="{FF2B5EF4-FFF2-40B4-BE49-F238E27FC236}">
                <a16:creationId xmlns:a16="http://schemas.microsoft.com/office/drawing/2014/main" id="{077565A7-B414-BA4E-ABFA-ADCA737AD9AD}"/>
              </a:ext>
            </a:extLst>
          </p:cNvPr>
          <p:cNvSpPr>
            <a:spLocks noChangeShapeType="1"/>
          </p:cNvSpPr>
          <p:nvPr>
            <p:custDataLst>
              <p:tags r:id="rId64"/>
            </p:custDataLst>
          </p:nvPr>
        </p:nvSpPr>
        <p:spPr bwMode="auto">
          <a:xfrm>
            <a:off x="6248400" y="4038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34" name="Oval 66">
            <a:extLst>
              <a:ext uri="{FF2B5EF4-FFF2-40B4-BE49-F238E27FC236}">
                <a16:creationId xmlns:a16="http://schemas.microsoft.com/office/drawing/2014/main" id="{FD72CEAE-DE09-1E43-BCD5-9365B4F2A5C8}"/>
              </a:ext>
            </a:extLst>
          </p:cNvPr>
          <p:cNvSpPr>
            <a:spLocks noChangeArrowheads="1"/>
          </p:cNvSpPr>
          <p:nvPr>
            <p:custDataLst>
              <p:tags r:id="rId65"/>
            </p:custDataLst>
          </p:nvPr>
        </p:nvSpPr>
        <p:spPr bwMode="auto">
          <a:xfrm>
            <a:off x="3810000" y="4114800"/>
            <a:ext cx="6858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84035" name="Oval 67">
            <a:extLst>
              <a:ext uri="{FF2B5EF4-FFF2-40B4-BE49-F238E27FC236}">
                <a16:creationId xmlns:a16="http://schemas.microsoft.com/office/drawing/2014/main" id="{86E24F28-F4EB-3643-AA8A-550F1ACF0CEE}"/>
              </a:ext>
            </a:extLst>
          </p:cNvPr>
          <p:cNvSpPr>
            <a:spLocks noChangeArrowheads="1"/>
          </p:cNvSpPr>
          <p:nvPr>
            <p:custDataLst>
              <p:tags r:id="rId66"/>
            </p:custDataLst>
          </p:nvPr>
        </p:nvSpPr>
        <p:spPr bwMode="auto">
          <a:xfrm>
            <a:off x="6096000" y="1066800"/>
            <a:ext cx="25908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0724" name="Text Box 68">
            <a:extLst>
              <a:ext uri="{FF2B5EF4-FFF2-40B4-BE49-F238E27FC236}">
                <a16:creationId xmlns:a16="http://schemas.microsoft.com/office/drawing/2014/main" id="{BDA998C2-C20F-C14F-A0E4-005F719EA050}"/>
              </a:ext>
            </a:extLst>
          </p:cNvPr>
          <p:cNvSpPr txBox="1">
            <a:spLocks noChangeArrowheads="1"/>
          </p:cNvSpPr>
          <p:nvPr>
            <p:custDataLst>
              <p:tags r:id="rId67"/>
            </p:custDataLst>
          </p:nvPr>
        </p:nvSpPr>
        <p:spPr bwMode="auto">
          <a:xfrm>
            <a:off x="79248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0725" name="Line 69">
            <a:extLst>
              <a:ext uri="{FF2B5EF4-FFF2-40B4-BE49-F238E27FC236}">
                <a16:creationId xmlns:a16="http://schemas.microsoft.com/office/drawing/2014/main" id="{A56AE004-E8B3-6D41-98B2-FB5A026C544D}"/>
              </a:ext>
            </a:extLst>
          </p:cNvPr>
          <p:cNvSpPr>
            <a:spLocks noChangeShapeType="1"/>
          </p:cNvSpPr>
          <p:nvPr>
            <p:custDataLst>
              <p:tags r:id="rId68"/>
            </p:custDataLst>
          </p:nvPr>
        </p:nvSpPr>
        <p:spPr bwMode="auto">
          <a:xfrm>
            <a:off x="7848600" y="4038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26" name="Line 70">
            <a:extLst>
              <a:ext uri="{FF2B5EF4-FFF2-40B4-BE49-F238E27FC236}">
                <a16:creationId xmlns:a16="http://schemas.microsoft.com/office/drawing/2014/main" id="{0498DA8E-B6FD-CC42-9429-CFADD9CF9702}"/>
              </a:ext>
            </a:extLst>
          </p:cNvPr>
          <p:cNvSpPr>
            <a:spLocks noChangeShapeType="1"/>
          </p:cNvSpPr>
          <p:nvPr>
            <p:custDataLst>
              <p:tags r:id="rId69"/>
            </p:custDataLst>
          </p:nvPr>
        </p:nvSpPr>
        <p:spPr bwMode="auto">
          <a:xfrm>
            <a:off x="7543800" y="44196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39" name="Text Box 71">
            <a:extLst>
              <a:ext uri="{FF2B5EF4-FFF2-40B4-BE49-F238E27FC236}">
                <a16:creationId xmlns:a16="http://schemas.microsoft.com/office/drawing/2014/main" id="{4F1C6C8D-9F1C-5F49-A902-24EA4C01A3D1}"/>
              </a:ext>
            </a:extLst>
          </p:cNvPr>
          <p:cNvSpPr txBox="1">
            <a:spLocks noChangeArrowheads="1"/>
          </p:cNvSpPr>
          <p:nvPr>
            <p:custDataLst>
              <p:tags r:id="rId70"/>
            </p:custDataLst>
          </p:nvPr>
        </p:nvSpPr>
        <p:spPr bwMode="auto">
          <a:xfrm>
            <a:off x="9066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>
                <a:solidFill>
                  <a:srgbClr val="008000"/>
                </a:solidFill>
              </a:rPr>
              <a:t>ABC</a:t>
            </a:r>
            <a:r>
              <a:rPr lang="en-US" altLang="en-US" sz="3200">
                <a:solidFill>
                  <a:srgbClr val="FF0000"/>
                </a:solidFill>
              </a:rPr>
              <a:t>B</a:t>
            </a:r>
            <a:endParaRPr lang="en-US" altLang="en-US" sz="3200"/>
          </a:p>
          <a:p>
            <a:r>
              <a:rPr lang="en-US" altLang="en-US" sz="3200">
                <a:solidFill>
                  <a:srgbClr val="008000"/>
                </a:solidFill>
              </a:rPr>
              <a:t>B</a:t>
            </a:r>
            <a:r>
              <a:rPr lang="en-US" altLang="en-US" sz="3200">
                <a:solidFill>
                  <a:srgbClr val="FF0000"/>
                </a:solidFill>
              </a:rPr>
              <a:t>DCA</a:t>
            </a:r>
            <a:r>
              <a:rPr lang="en-US" altLang="en-US" sz="3200"/>
              <a:t>B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188335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17" grpId="0" autoUpdateAnimBg="0"/>
      <p:bldP spid="70718" grpId="0" autoUpdateAnimBg="0"/>
      <p:bldP spid="70724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Number Placeholder 5">
            <a:extLst>
              <a:ext uri="{FF2B5EF4-FFF2-40B4-BE49-F238E27FC236}">
                <a16:creationId xmlns:a16="http://schemas.microsoft.com/office/drawing/2014/main" id="{A0490376-2F16-E94D-A5A7-44DA24DB5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F5570812-EF0A-6B4B-9834-AD3B9F88E80D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5F447F65-C3FB-F248-88C9-3DB9C4E7D514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0" y="0"/>
            <a:ext cx="8305800" cy="914400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LCS Example (15)</a:t>
            </a:r>
          </a:p>
        </p:txBody>
      </p:sp>
      <p:sp>
        <p:nvSpPr>
          <p:cNvPr id="86019" name="Line 3">
            <a:extLst>
              <a:ext uri="{FF2B5EF4-FFF2-40B4-BE49-F238E27FC236}">
                <a16:creationId xmlns:a16="http://schemas.microsoft.com/office/drawing/2014/main" id="{89A108A8-2906-B842-B304-714DFBC08635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4572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0" name="Line 4">
            <a:extLst>
              <a:ext uri="{FF2B5EF4-FFF2-40B4-BE49-F238E27FC236}">
                <a16:creationId xmlns:a16="http://schemas.microsoft.com/office/drawing/2014/main" id="{A616A028-E9BC-2A4F-8EFB-13F499CE36DD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572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1" name="Line 5">
            <a:extLst>
              <a:ext uri="{FF2B5EF4-FFF2-40B4-BE49-F238E27FC236}">
                <a16:creationId xmlns:a16="http://schemas.microsoft.com/office/drawing/2014/main" id="{286B36CD-E5BA-DC49-A765-07ED8D2A98ED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85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2" name="Line 6">
            <a:extLst>
              <a:ext uri="{FF2B5EF4-FFF2-40B4-BE49-F238E27FC236}">
                <a16:creationId xmlns:a16="http://schemas.microsoft.com/office/drawing/2014/main" id="{2FE71B09-5D06-9B41-9998-0A1504C3B6EB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6019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3" name="Line 7">
            <a:extLst>
              <a:ext uri="{FF2B5EF4-FFF2-40B4-BE49-F238E27FC236}">
                <a16:creationId xmlns:a16="http://schemas.microsoft.com/office/drawing/2014/main" id="{042048F3-7D36-824C-A812-C0ED5C9347E8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5257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4" name="Line 8">
            <a:extLst>
              <a:ext uri="{FF2B5EF4-FFF2-40B4-BE49-F238E27FC236}">
                <a16:creationId xmlns:a16="http://schemas.microsoft.com/office/drawing/2014/main" id="{0DFFA404-FEE0-4543-BCDE-B071C6F48C2E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696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5" name="Line 9">
            <a:extLst>
              <a:ext uri="{FF2B5EF4-FFF2-40B4-BE49-F238E27FC236}">
                <a16:creationId xmlns:a16="http://schemas.microsoft.com/office/drawing/2014/main" id="{537E50D8-FB0A-544A-91BD-9A439A648BB3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9296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6" name="Line 10">
            <a:extLst>
              <a:ext uri="{FF2B5EF4-FFF2-40B4-BE49-F238E27FC236}">
                <a16:creationId xmlns:a16="http://schemas.microsoft.com/office/drawing/2014/main" id="{ED5D4542-BE26-D64B-B87D-2F76B4C89B8E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8534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7" name="Line 11">
            <a:extLst>
              <a:ext uri="{FF2B5EF4-FFF2-40B4-BE49-F238E27FC236}">
                <a16:creationId xmlns:a16="http://schemas.microsoft.com/office/drawing/2014/main" id="{234B668C-4FAF-A14D-A43B-BF1D5F03C343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572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8" name="Line 12">
            <a:extLst>
              <a:ext uri="{FF2B5EF4-FFF2-40B4-BE49-F238E27FC236}">
                <a16:creationId xmlns:a16="http://schemas.microsoft.com/office/drawing/2014/main" id="{742C6579-C74E-4B41-B808-B66DAD27F3E0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572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9" name="Line 13">
            <a:extLst>
              <a:ext uri="{FF2B5EF4-FFF2-40B4-BE49-F238E27FC236}">
                <a16:creationId xmlns:a16="http://schemas.microsoft.com/office/drawing/2014/main" id="{F45185D3-6FE4-674D-A412-F35C600C438B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572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30" name="Line 14">
            <a:extLst>
              <a:ext uri="{FF2B5EF4-FFF2-40B4-BE49-F238E27FC236}">
                <a16:creationId xmlns:a16="http://schemas.microsoft.com/office/drawing/2014/main" id="{CBDC44E6-375C-0F42-8C02-2D1C13371DB4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4572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31" name="Line 15">
            <a:extLst>
              <a:ext uri="{FF2B5EF4-FFF2-40B4-BE49-F238E27FC236}">
                <a16:creationId xmlns:a16="http://schemas.microsoft.com/office/drawing/2014/main" id="{5290E330-12E2-4A41-A55E-C2A9C598C97A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4572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32" name="Text Box 16">
            <a:extLst>
              <a:ext uri="{FF2B5EF4-FFF2-40B4-BE49-F238E27FC236}">
                <a16:creationId xmlns:a16="http://schemas.microsoft.com/office/drawing/2014/main" id="{3FEC9DBE-CF48-4A4B-BE61-AC75B1A5CE73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14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j       0        1          2         3        4         </a:t>
            </a:r>
            <a:r>
              <a:rPr lang="en-US" altLang="en-US" b="1">
                <a:solidFill>
                  <a:srgbClr val="FF0000"/>
                </a:solidFill>
              </a:rPr>
              <a:t>5</a:t>
            </a:r>
            <a:r>
              <a:rPr lang="en-US" altLang="en-US"/>
              <a:t> </a:t>
            </a:r>
          </a:p>
        </p:txBody>
      </p:sp>
      <p:sp>
        <p:nvSpPr>
          <p:cNvPr id="86033" name="Text Box 17">
            <a:extLst>
              <a:ext uri="{FF2B5EF4-FFF2-40B4-BE49-F238E27FC236}">
                <a16:creationId xmlns:a16="http://schemas.microsoft.com/office/drawing/2014/main" id="{F9AAAC6A-1BF5-7E47-8A25-99854E4854C4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819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86034" name="Text Box 18">
            <a:extLst>
              <a:ext uri="{FF2B5EF4-FFF2-40B4-BE49-F238E27FC236}">
                <a16:creationId xmlns:a16="http://schemas.microsoft.com/office/drawing/2014/main" id="{AA086F86-F688-4E4B-81B0-3BCA0D7D32EC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819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86035" name="Text Box 19">
            <a:extLst>
              <a:ext uri="{FF2B5EF4-FFF2-40B4-BE49-F238E27FC236}">
                <a16:creationId xmlns:a16="http://schemas.microsoft.com/office/drawing/2014/main" id="{15A23A1B-2E0C-7948-B8B3-09EB98AA477D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819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86036" name="Text Box 20">
            <a:extLst>
              <a:ext uri="{FF2B5EF4-FFF2-40B4-BE49-F238E27FC236}">
                <a16:creationId xmlns:a16="http://schemas.microsoft.com/office/drawing/2014/main" id="{044699FC-6E31-D14D-919D-378CCD8E7E48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819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86037" name="Text Box 21">
            <a:extLst>
              <a:ext uri="{FF2B5EF4-FFF2-40B4-BE49-F238E27FC236}">
                <a16:creationId xmlns:a16="http://schemas.microsoft.com/office/drawing/2014/main" id="{C8CEFA4F-FE8B-F449-B913-9523BA99D4FD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819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4</a:t>
            </a:r>
            <a:endParaRPr lang="en-US" altLang="en-US"/>
          </a:p>
        </p:txBody>
      </p:sp>
      <p:sp>
        <p:nvSpPr>
          <p:cNvPr id="86038" name="Text Box 22">
            <a:extLst>
              <a:ext uri="{FF2B5EF4-FFF2-40B4-BE49-F238E27FC236}">
                <a16:creationId xmlns:a16="http://schemas.microsoft.com/office/drawing/2014/main" id="{6DCD841B-874C-854E-A7FC-80E09F996D59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803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86039" name="Text Box 23">
            <a:extLst>
              <a:ext uri="{FF2B5EF4-FFF2-40B4-BE49-F238E27FC236}">
                <a16:creationId xmlns:a16="http://schemas.microsoft.com/office/drawing/2014/main" id="{06A07B14-1E87-284E-AC3E-9ED25245717D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962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Xi</a:t>
            </a:r>
          </a:p>
        </p:txBody>
      </p:sp>
      <p:sp>
        <p:nvSpPr>
          <p:cNvPr id="86040" name="Text Box 24">
            <a:extLst>
              <a:ext uri="{FF2B5EF4-FFF2-40B4-BE49-F238E27FC236}">
                <a16:creationId xmlns:a16="http://schemas.microsoft.com/office/drawing/2014/main" id="{881C743B-DBAA-5B41-BED2-33EC67FD2F75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962401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86041" name="Text Box 25">
            <a:extLst>
              <a:ext uri="{FF2B5EF4-FFF2-40B4-BE49-F238E27FC236}">
                <a16:creationId xmlns:a16="http://schemas.microsoft.com/office/drawing/2014/main" id="{1D1965F5-8440-3D44-926F-768803B2EA7D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962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86042" name="Text Box 26">
            <a:extLst>
              <a:ext uri="{FF2B5EF4-FFF2-40B4-BE49-F238E27FC236}">
                <a16:creationId xmlns:a16="http://schemas.microsoft.com/office/drawing/2014/main" id="{66F59E5B-0A87-5D4F-8DA5-579870D9A4D8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962401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86043" name="Text Box 27">
            <a:extLst>
              <a:ext uri="{FF2B5EF4-FFF2-40B4-BE49-F238E27FC236}">
                <a16:creationId xmlns:a16="http://schemas.microsoft.com/office/drawing/2014/main" id="{A2669FFD-32EF-F740-B316-CC4B471AE2D6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962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86044" name="Text Box 28">
            <a:extLst>
              <a:ext uri="{FF2B5EF4-FFF2-40B4-BE49-F238E27FC236}">
                <a16:creationId xmlns:a16="http://schemas.microsoft.com/office/drawing/2014/main" id="{651E2B0A-9D2D-3542-846B-34882340A1CC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648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Yj</a:t>
            </a:r>
          </a:p>
        </p:txBody>
      </p:sp>
      <p:sp>
        <p:nvSpPr>
          <p:cNvPr id="86045" name="Text Box 29">
            <a:extLst>
              <a:ext uri="{FF2B5EF4-FFF2-40B4-BE49-F238E27FC236}">
                <a16:creationId xmlns:a16="http://schemas.microsoft.com/office/drawing/2014/main" id="{CF5F6586-A7EC-E043-B23A-95CB491231AB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763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86046" name="Text Box 30">
            <a:extLst>
              <a:ext uri="{FF2B5EF4-FFF2-40B4-BE49-F238E27FC236}">
                <a16:creationId xmlns:a16="http://schemas.microsoft.com/office/drawing/2014/main" id="{752047E6-89C3-8D4A-B254-13AA623B9FCD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486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86047" name="Text Box 31">
            <a:extLst>
              <a:ext uri="{FF2B5EF4-FFF2-40B4-BE49-F238E27FC236}">
                <a16:creationId xmlns:a16="http://schemas.microsoft.com/office/drawing/2014/main" id="{9131057E-5370-914F-94C1-4A5606E7A506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79248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86048" name="Text Box 32">
            <a:extLst>
              <a:ext uri="{FF2B5EF4-FFF2-40B4-BE49-F238E27FC236}">
                <a16:creationId xmlns:a16="http://schemas.microsoft.com/office/drawing/2014/main" id="{4CE4CDE7-6E8C-DC44-BE65-D4DEBC4CA813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0866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86049" name="Text Box 33">
            <a:extLst>
              <a:ext uri="{FF2B5EF4-FFF2-40B4-BE49-F238E27FC236}">
                <a16:creationId xmlns:a16="http://schemas.microsoft.com/office/drawing/2014/main" id="{E4FA2646-9A42-994E-977B-24D8FD4E9951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62484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86050" name="Text Box 34">
            <a:extLst>
              <a:ext uri="{FF2B5EF4-FFF2-40B4-BE49-F238E27FC236}">
                <a16:creationId xmlns:a16="http://schemas.microsoft.com/office/drawing/2014/main" id="{1FC08DDE-1745-E14E-979D-C0FC019D35B8}"/>
              </a:ext>
            </a:extLst>
          </p:cNvPr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6051" name="Text Box 35">
            <a:extLst>
              <a:ext uri="{FF2B5EF4-FFF2-40B4-BE49-F238E27FC236}">
                <a16:creationId xmlns:a16="http://schemas.microsoft.com/office/drawing/2014/main" id="{C3645915-F4BB-B442-8261-7B5E3DAEF7E0}"/>
              </a:ext>
            </a:extLst>
          </p:cNvPr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6052" name="Text Box 36">
            <a:extLst>
              <a:ext uri="{FF2B5EF4-FFF2-40B4-BE49-F238E27FC236}">
                <a16:creationId xmlns:a16="http://schemas.microsoft.com/office/drawing/2014/main" id="{FC08A486-E86F-E349-A15D-16648050ED9C}"/>
              </a:ext>
            </a:extLst>
          </p:cNvPr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8763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6053" name="Text Box 37">
            <a:extLst>
              <a:ext uri="{FF2B5EF4-FFF2-40B4-BE49-F238E27FC236}">
                <a16:creationId xmlns:a16="http://schemas.microsoft.com/office/drawing/2014/main" id="{19DB9A13-0115-1543-A5FF-889E08085FAB}"/>
              </a:ext>
            </a:extLst>
          </p:cNvPr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7924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6054" name="Text Box 38">
            <a:extLst>
              <a:ext uri="{FF2B5EF4-FFF2-40B4-BE49-F238E27FC236}">
                <a16:creationId xmlns:a16="http://schemas.microsoft.com/office/drawing/2014/main" id="{B5D78ECE-94CA-1B4B-841D-8AF9741F90C5}"/>
              </a:ext>
            </a:extLst>
          </p:cNvPr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7086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6055" name="Text Box 39">
            <a:extLst>
              <a:ext uri="{FF2B5EF4-FFF2-40B4-BE49-F238E27FC236}">
                <a16:creationId xmlns:a16="http://schemas.microsoft.com/office/drawing/2014/main" id="{B62951E1-1229-EE48-A5F0-83ABEB2B092E}"/>
              </a:ext>
            </a:extLst>
          </p:cNvPr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6248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6056" name="Text Box 40">
            <a:extLst>
              <a:ext uri="{FF2B5EF4-FFF2-40B4-BE49-F238E27FC236}">
                <a16:creationId xmlns:a16="http://schemas.microsoft.com/office/drawing/2014/main" id="{30C26558-7868-E144-97F5-7F595F34606A}"/>
              </a:ext>
            </a:extLst>
          </p:cNvPr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5486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6057" name="Text Box 41">
            <a:extLst>
              <a:ext uri="{FF2B5EF4-FFF2-40B4-BE49-F238E27FC236}">
                <a16:creationId xmlns:a16="http://schemas.microsoft.com/office/drawing/2014/main" id="{D8804C8C-3AFE-444E-A429-4BE14D1D5AB4}"/>
              </a:ext>
            </a:extLst>
          </p:cNvPr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6058" name="Text Box 42">
            <a:extLst>
              <a:ext uri="{FF2B5EF4-FFF2-40B4-BE49-F238E27FC236}">
                <a16:creationId xmlns:a16="http://schemas.microsoft.com/office/drawing/2014/main" id="{A992659A-AB94-3948-A7BE-87EC2AC4AAB6}"/>
              </a:ext>
            </a:extLst>
          </p:cNvPr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6059" name="Text Box 43">
            <a:extLst>
              <a:ext uri="{FF2B5EF4-FFF2-40B4-BE49-F238E27FC236}">
                <a16:creationId xmlns:a16="http://schemas.microsoft.com/office/drawing/2014/main" id="{40B1D62C-5AD4-1D4D-B8B7-5358FEA9B38B}"/>
              </a:ext>
            </a:extLst>
          </p:cNvPr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6060" name="Text Box 44">
            <a:extLst>
              <a:ext uri="{FF2B5EF4-FFF2-40B4-BE49-F238E27FC236}">
                <a16:creationId xmlns:a16="http://schemas.microsoft.com/office/drawing/2014/main" id="{71047001-F607-EA4C-BBB6-C41FAD14A913}"/>
              </a:ext>
            </a:extLst>
          </p:cNvPr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2895601" y="5105401"/>
            <a:ext cx="6646371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8000"/>
                </a:solidFill>
              </a:rPr>
              <a:t> 		if ( X[</a:t>
            </a:r>
            <a:r>
              <a:rPr lang="en-US" altLang="en-US" dirty="0" err="1">
                <a:solidFill>
                  <a:srgbClr val="008000"/>
                </a:solidFill>
              </a:rPr>
              <a:t>i</a:t>
            </a:r>
            <a:r>
              <a:rPr lang="en-US" altLang="en-US" dirty="0">
                <a:solidFill>
                  <a:srgbClr val="008000"/>
                </a:solidFill>
              </a:rPr>
              <a:t>] == Y[j] )		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8000"/>
                </a:solidFill>
              </a:rPr>
              <a:t> 			M[</a:t>
            </a:r>
            <a:r>
              <a:rPr lang="en-US" altLang="en-US" dirty="0" err="1">
                <a:solidFill>
                  <a:srgbClr val="008000"/>
                </a:solidFill>
              </a:rPr>
              <a:t>i,j</a:t>
            </a:r>
            <a:r>
              <a:rPr lang="en-US" altLang="en-US" dirty="0">
                <a:solidFill>
                  <a:srgbClr val="008000"/>
                </a:solidFill>
              </a:rPr>
              <a:t>] = M[i-1,j-1] + 1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 		else M[</a:t>
            </a:r>
            <a:r>
              <a:rPr lang="en-US" altLang="en-US" dirty="0" err="1"/>
              <a:t>i,j</a:t>
            </a:r>
            <a:r>
              <a:rPr lang="en-US" altLang="en-US" dirty="0"/>
              <a:t>] = max( M[i-1,j], M[i,j-1] )</a:t>
            </a:r>
          </a:p>
        </p:txBody>
      </p:sp>
      <p:sp>
        <p:nvSpPr>
          <p:cNvPr id="86061" name="Text Box 45">
            <a:extLst>
              <a:ext uri="{FF2B5EF4-FFF2-40B4-BE49-F238E27FC236}">
                <a16:creationId xmlns:a16="http://schemas.microsoft.com/office/drawing/2014/main" id="{FCCB1CBD-2724-354B-89BA-6B7612552BCC}"/>
              </a:ext>
            </a:extLst>
          </p:cNvPr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7924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6062" name="Text Box 46">
            <a:extLst>
              <a:ext uri="{FF2B5EF4-FFF2-40B4-BE49-F238E27FC236}">
                <a16:creationId xmlns:a16="http://schemas.microsoft.com/office/drawing/2014/main" id="{700E7BA8-DDEB-3B4D-877A-FF19C9F09849}"/>
              </a:ext>
            </a:extLst>
          </p:cNvPr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7086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6063" name="Text Box 47">
            <a:extLst>
              <a:ext uri="{FF2B5EF4-FFF2-40B4-BE49-F238E27FC236}">
                <a16:creationId xmlns:a16="http://schemas.microsoft.com/office/drawing/2014/main" id="{D3A9862E-31E8-C348-AEB3-A2CF1E0104BC}"/>
              </a:ext>
            </a:extLst>
          </p:cNvPr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6248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6064" name="Text Box 48">
            <a:extLst>
              <a:ext uri="{FF2B5EF4-FFF2-40B4-BE49-F238E27FC236}">
                <a16:creationId xmlns:a16="http://schemas.microsoft.com/office/drawing/2014/main" id="{690348E7-5882-E943-8C44-F6AA186A117C}"/>
              </a:ext>
            </a:extLst>
          </p:cNvPr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5486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6065" name="Text Box 49">
            <a:extLst>
              <a:ext uri="{FF2B5EF4-FFF2-40B4-BE49-F238E27FC236}">
                <a16:creationId xmlns:a16="http://schemas.microsoft.com/office/drawing/2014/main" id="{7BDE6825-F8A5-054D-BE16-5AF589351972}"/>
              </a:ext>
            </a:extLst>
          </p:cNvPr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8763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6066" name="Text Box 50">
            <a:extLst>
              <a:ext uri="{FF2B5EF4-FFF2-40B4-BE49-F238E27FC236}">
                <a16:creationId xmlns:a16="http://schemas.microsoft.com/office/drawing/2014/main" id="{73478BF9-37AD-E644-88E4-94124EDC35F1}"/>
              </a:ext>
            </a:extLst>
          </p:cNvPr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5486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6067" name="Text Box 51">
            <a:extLst>
              <a:ext uri="{FF2B5EF4-FFF2-40B4-BE49-F238E27FC236}">
                <a16:creationId xmlns:a16="http://schemas.microsoft.com/office/drawing/2014/main" id="{4AF7DAD6-F109-3242-B5EF-2E01F62F4BED}"/>
              </a:ext>
            </a:extLst>
          </p:cNvPr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8763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/>
          </a:p>
        </p:txBody>
      </p:sp>
      <p:sp>
        <p:nvSpPr>
          <p:cNvPr id="86068" name="Text Box 52">
            <a:extLst>
              <a:ext uri="{FF2B5EF4-FFF2-40B4-BE49-F238E27FC236}">
                <a16:creationId xmlns:a16="http://schemas.microsoft.com/office/drawing/2014/main" id="{54D7632D-E61B-694C-B4A9-6D1285B6D666}"/>
              </a:ext>
            </a:extLst>
          </p:cNvPr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7086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6069" name="Text Box 53">
            <a:extLst>
              <a:ext uri="{FF2B5EF4-FFF2-40B4-BE49-F238E27FC236}">
                <a16:creationId xmlns:a16="http://schemas.microsoft.com/office/drawing/2014/main" id="{DBC516A1-8716-2F46-ABE8-B1B9280B8271}"/>
              </a:ext>
            </a:extLst>
          </p:cNvPr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7924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6070" name="Text Box 54">
            <a:extLst>
              <a:ext uri="{FF2B5EF4-FFF2-40B4-BE49-F238E27FC236}">
                <a16:creationId xmlns:a16="http://schemas.microsoft.com/office/drawing/2014/main" id="{979BE114-579B-D44D-A276-351841D0BF83}"/>
              </a:ext>
            </a:extLst>
          </p:cNvPr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5486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86071" name="Text Box 55">
            <a:extLst>
              <a:ext uri="{FF2B5EF4-FFF2-40B4-BE49-F238E27FC236}">
                <a16:creationId xmlns:a16="http://schemas.microsoft.com/office/drawing/2014/main" id="{4345AA38-BEA0-8245-BE0A-A2FB872F1AE9}"/>
              </a:ext>
            </a:extLst>
          </p:cNvPr>
          <p:cNvSpPr txBox="1"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6248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6072" name="Text Box 56">
            <a:extLst>
              <a:ext uri="{FF2B5EF4-FFF2-40B4-BE49-F238E27FC236}">
                <a16:creationId xmlns:a16="http://schemas.microsoft.com/office/drawing/2014/main" id="{F3A7C207-0DAE-6A47-AC57-40CEB294441C}"/>
              </a:ext>
            </a:extLst>
          </p:cNvPr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70866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86073" name="Text Box 57">
            <a:extLst>
              <a:ext uri="{FF2B5EF4-FFF2-40B4-BE49-F238E27FC236}">
                <a16:creationId xmlns:a16="http://schemas.microsoft.com/office/drawing/2014/main" id="{A352379C-D8C2-D549-B1BF-304A53256321}"/>
              </a:ext>
            </a:extLst>
          </p:cNvPr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6248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6074" name="Text Box 58">
            <a:extLst>
              <a:ext uri="{FF2B5EF4-FFF2-40B4-BE49-F238E27FC236}">
                <a16:creationId xmlns:a16="http://schemas.microsoft.com/office/drawing/2014/main" id="{4545EE5A-1655-3944-AC5D-83EE2685A004}"/>
              </a:ext>
            </a:extLst>
          </p:cNvPr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87630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86075" name="Text Box 59">
            <a:extLst>
              <a:ext uri="{FF2B5EF4-FFF2-40B4-BE49-F238E27FC236}">
                <a16:creationId xmlns:a16="http://schemas.microsoft.com/office/drawing/2014/main" id="{D82F528E-FF2F-B645-99AA-F0BA65ACA067}"/>
              </a:ext>
            </a:extLst>
          </p:cNvPr>
          <p:cNvSpPr txBox="1"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79248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86076" name="Text Box 60">
            <a:extLst>
              <a:ext uri="{FF2B5EF4-FFF2-40B4-BE49-F238E27FC236}">
                <a16:creationId xmlns:a16="http://schemas.microsoft.com/office/drawing/2014/main" id="{90B5C205-6F51-E943-8360-517F91163C95}"/>
              </a:ext>
            </a:extLst>
          </p:cNvPr>
          <p:cNvSpPr txBox="1"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5486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86077" name="Text Box 61">
            <a:extLst>
              <a:ext uri="{FF2B5EF4-FFF2-40B4-BE49-F238E27FC236}">
                <a16:creationId xmlns:a16="http://schemas.microsoft.com/office/drawing/2014/main" id="{A182E3D6-FB05-6744-9E96-36A2469EC831}"/>
              </a:ext>
            </a:extLst>
          </p:cNvPr>
          <p:cNvSpPr txBox="1"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6248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86078" name="Text Box 62">
            <a:extLst>
              <a:ext uri="{FF2B5EF4-FFF2-40B4-BE49-F238E27FC236}">
                <a16:creationId xmlns:a16="http://schemas.microsoft.com/office/drawing/2014/main" id="{C032B537-835F-D54B-B54E-F7AC41CB0DD2}"/>
              </a:ext>
            </a:extLst>
          </p:cNvPr>
          <p:cNvSpPr txBox="1"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70866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86079" name="Text Box 63">
            <a:extLst>
              <a:ext uri="{FF2B5EF4-FFF2-40B4-BE49-F238E27FC236}">
                <a16:creationId xmlns:a16="http://schemas.microsoft.com/office/drawing/2014/main" id="{F9C29554-FD76-684B-927F-DFE08EB7A94C}"/>
              </a:ext>
            </a:extLst>
          </p:cNvPr>
          <p:cNvSpPr txBox="1">
            <a:spLocks noChangeArrowheads="1"/>
          </p:cNvSpPr>
          <p:nvPr>
            <p:custDataLst>
              <p:tags r:id="rId62"/>
            </p:custDataLst>
          </p:nvPr>
        </p:nvSpPr>
        <p:spPr bwMode="auto">
          <a:xfrm>
            <a:off x="79248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72768" name="Text Box 64">
            <a:extLst>
              <a:ext uri="{FF2B5EF4-FFF2-40B4-BE49-F238E27FC236}">
                <a16:creationId xmlns:a16="http://schemas.microsoft.com/office/drawing/2014/main" id="{85D18E58-0CB1-1540-9AEF-1B87153A19DE}"/>
              </a:ext>
            </a:extLst>
          </p:cNvPr>
          <p:cNvSpPr txBox="1">
            <a:spLocks noChangeArrowheads="1"/>
          </p:cNvSpPr>
          <p:nvPr>
            <p:custDataLst>
              <p:tags r:id="rId63"/>
            </p:custDataLst>
          </p:nvPr>
        </p:nvSpPr>
        <p:spPr bwMode="auto">
          <a:xfrm>
            <a:off x="8763000" y="4117975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600" b="1">
                <a:solidFill>
                  <a:srgbClr val="33CC33"/>
                </a:solidFill>
              </a:rPr>
              <a:t>3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72769" name="Oval 65">
            <a:extLst>
              <a:ext uri="{FF2B5EF4-FFF2-40B4-BE49-F238E27FC236}">
                <a16:creationId xmlns:a16="http://schemas.microsoft.com/office/drawing/2014/main" id="{51760FC7-7CE9-6E48-8935-F79EEF38977E}"/>
              </a:ext>
            </a:extLst>
          </p:cNvPr>
          <p:cNvSpPr>
            <a:spLocks noChangeArrowheads="1"/>
          </p:cNvSpPr>
          <p:nvPr>
            <p:custDataLst>
              <p:tags r:id="rId64"/>
            </p:custDataLst>
          </p:nvPr>
        </p:nvSpPr>
        <p:spPr bwMode="auto">
          <a:xfrm>
            <a:off x="3886200" y="41148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2770" name="Oval 66">
            <a:extLst>
              <a:ext uri="{FF2B5EF4-FFF2-40B4-BE49-F238E27FC236}">
                <a16:creationId xmlns:a16="http://schemas.microsoft.com/office/drawing/2014/main" id="{FD8A8D76-668F-2949-B5B1-2C4DEE269E44}"/>
              </a:ext>
            </a:extLst>
          </p:cNvPr>
          <p:cNvSpPr>
            <a:spLocks noChangeArrowheads="1"/>
          </p:cNvSpPr>
          <p:nvPr>
            <p:custDataLst>
              <p:tags r:id="rId65"/>
            </p:custDataLst>
          </p:nvPr>
        </p:nvSpPr>
        <p:spPr bwMode="auto">
          <a:xfrm>
            <a:off x="8686800" y="11430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2771" name="Line 67">
            <a:extLst>
              <a:ext uri="{FF2B5EF4-FFF2-40B4-BE49-F238E27FC236}">
                <a16:creationId xmlns:a16="http://schemas.microsoft.com/office/drawing/2014/main" id="{D7BFA0E8-E362-0543-B2F1-BDF529D8B923}"/>
              </a:ext>
            </a:extLst>
          </p:cNvPr>
          <p:cNvSpPr>
            <a:spLocks noChangeShapeType="1"/>
          </p:cNvSpPr>
          <p:nvPr>
            <p:custDataLst>
              <p:tags r:id="rId66"/>
            </p:custDataLst>
          </p:nvPr>
        </p:nvSpPr>
        <p:spPr bwMode="auto">
          <a:xfrm>
            <a:off x="8382000" y="3886200"/>
            <a:ext cx="381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72" name="Oval 68">
            <a:extLst>
              <a:ext uri="{FF2B5EF4-FFF2-40B4-BE49-F238E27FC236}">
                <a16:creationId xmlns:a16="http://schemas.microsoft.com/office/drawing/2014/main" id="{74E449D3-0FAB-DB4D-BE3F-8E47B12A23B1}"/>
              </a:ext>
            </a:extLst>
          </p:cNvPr>
          <p:cNvSpPr>
            <a:spLocks noChangeArrowheads="1"/>
          </p:cNvSpPr>
          <p:nvPr>
            <p:custDataLst>
              <p:tags r:id="rId67"/>
            </p:custDataLst>
          </p:nvPr>
        </p:nvSpPr>
        <p:spPr bwMode="auto">
          <a:xfrm>
            <a:off x="8610600" y="4114800"/>
            <a:ext cx="685800" cy="685800"/>
          </a:xfrm>
          <a:prstGeom prst="ellipse">
            <a:avLst/>
          </a:prstGeom>
          <a:noFill/>
          <a:ln w="1111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>
              <a:solidFill>
                <a:srgbClr val="33CC33"/>
              </a:solidFill>
            </a:endParaRPr>
          </a:p>
        </p:txBody>
      </p:sp>
      <p:sp>
        <p:nvSpPr>
          <p:cNvPr id="86085" name="Text Box 69">
            <a:extLst>
              <a:ext uri="{FF2B5EF4-FFF2-40B4-BE49-F238E27FC236}">
                <a16:creationId xmlns:a16="http://schemas.microsoft.com/office/drawing/2014/main" id="{B0A051DF-77DB-EA48-A16E-4A03FF8A7711}"/>
              </a:ext>
            </a:extLst>
          </p:cNvPr>
          <p:cNvSpPr txBox="1">
            <a:spLocks noChangeArrowheads="1"/>
          </p:cNvSpPr>
          <p:nvPr>
            <p:custDataLst>
              <p:tags r:id="rId68"/>
            </p:custDataLst>
          </p:nvPr>
        </p:nvSpPr>
        <p:spPr bwMode="auto">
          <a:xfrm>
            <a:off x="9066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>
                <a:solidFill>
                  <a:srgbClr val="008000"/>
                </a:solidFill>
              </a:rPr>
              <a:t>ABC</a:t>
            </a:r>
            <a:r>
              <a:rPr lang="en-US" altLang="en-US" sz="3200">
                <a:solidFill>
                  <a:srgbClr val="FF0000"/>
                </a:solidFill>
              </a:rPr>
              <a:t>B</a:t>
            </a:r>
            <a:endParaRPr lang="en-US" altLang="en-US" sz="3200"/>
          </a:p>
          <a:p>
            <a:r>
              <a:rPr lang="en-US" altLang="en-US" sz="3200">
                <a:solidFill>
                  <a:srgbClr val="008000"/>
                </a:solidFill>
              </a:rPr>
              <a:t>BDCA</a:t>
            </a:r>
            <a:r>
              <a:rPr lang="en-US" altLang="en-US" sz="3200">
                <a:solidFill>
                  <a:srgbClr val="FF0000"/>
                </a:solidFill>
              </a:rPr>
              <a:t>B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363796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68" grpId="0" autoUpdateAnimBg="0"/>
      <p:bldP spid="72769" grpId="0" animBg="1"/>
      <p:bldP spid="72770" grpId="0" animBg="1"/>
      <p:bldP spid="72772" grpId="0" animBg="1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Title 1">
            <a:extLst>
              <a:ext uri="{FF2B5EF4-FFF2-40B4-BE49-F238E27FC236}">
                <a16:creationId xmlns:a16="http://schemas.microsoft.com/office/drawing/2014/main" id="{5AE8946A-0436-0F43-84A9-73AD43B72A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Practice!</a:t>
            </a:r>
          </a:p>
        </p:txBody>
      </p:sp>
      <p:sp>
        <p:nvSpPr>
          <p:cNvPr id="101378" name="Content Placeholder 2">
            <a:extLst>
              <a:ext uri="{FF2B5EF4-FFF2-40B4-BE49-F238E27FC236}">
                <a16:creationId xmlns:a16="http://schemas.microsoft.com/office/drawing/2014/main" id="{526BE754-57E9-C942-8FC1-878B721AE5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X = [G, D, V, E, G, T, A] and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Y = [G, V, C, E, K, S, T]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Find the LCS, show the table M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Can you reconstruct the LCS from M?</a:t>
            </a:r>
          </a:p>
        </p:txBody>
      </p:sp>
    </p:spTree>
    <p:extLst>
      <p:ext uri="{BB962C8B-B14F-4D97-AF65-F5344CB8AC3E}">
        <p14:creationId xmlns:p14="http://schemas.microsoft.com/office/powerpoint/2010/main" val="2067777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A8DFD-B5CC-A545-A87C-B3FCE5A69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725C0-88F8-8A4F-B472-F9AB18EA8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" y="1384300"/>
            <a:ext cx="9677400" cy="2057400"/>
          </a:xfrm>
        </p:spPr>
        <p:txBody>
          <a:bodyPr anchor="t" anchorCtr="0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Mee</a:t>
            </a:r>
            <a:r>
              <a:rPr lang="en-US" dirty="0"/>
              <a:t> thought all his senses were </a:t>
            </a:r>
            <a:r>
              <a:rPr lang="en-US" dirty="0" err="1"/>
              <a:t>lokt</a:t>
            </a:r>
            <a:r>
              <a:rPr lang="en-US" dirty="0"/>
              <a:t> in his eye</a:t>
            </a:r>
            <a:br>
              <a:rPr lang="en-US" dirty="0"/>
            </a:br>
            <a:r>
              <a:rPr lang="en-US" dirty="0"/>
              <a:t>As </a:t>
            </a:r>
            <a:r>
              <a:rPr lang="en-US" dirty="0" err="1"/>
              <a:t>iewels</a:t>
            </a:r>
            <a:r>
              <a:rPr lang="en-US" dirty="0"/>
              <a:t> in </a:t>
            </a:r>
            <a:r>
              <a:rPr lang="en-US" dirty="0" err="1"/>
              <a:t>christall</a:t>
            </a:r>
            <a:r>
              <a:rPr lang="en-US" dirty="0"/>
              <a:t> for some prince to buy</a:t>
            </a:r>
            <a:br>
              <a:rPr lang="en-US" dirty="0"/>
            </a:br>
            <a:r>
              <a:rPr lang="en-US" dirty="0"/>
              <a:t>Who </a:t>
            </a:r>
            <a:r>
              <a:rPr lang="en-US" dirty="0" err="1"/>
              <a:t>tendring</a:t>
            </a:r>
            <a:r>
              <a:rPr lang="en-US" dirty="0"/>
              <a:t> their </a:t>
            </a:r>
            <a:r>
              <a:rPr lang="en-US" dirty="0" err="1"/>
              <a:t>owne</a:t>
            </a:r>
            <a:r>
              <a:rPr lang="en-US" dirty="0"/>
              <a:t> worth from where they were </a:t>
            </a:r>
            <a:r>
              <a:rPr lang="en-US" dirty="0" err="1"/>
              <a:t>glast</a:t>
            </a:r>
            <a:br>
              <a:rPr lang="en-US" dirty="0"/>
            </a:br>
            <a:r>
              <a:rPr lang="en-US" dirty="0"/>
              <a:t>Did </a:t>
            </a:r>
            <a:r>
              <a:rPr lang="en-US" dirty="0" err="1"/>
              <a:t>poynt</a:t>
            </a:r>
            <a:r>
              <a:rPr lang="en-US" dirty="0"/>
              <a:t> you to buy them along as you past</a:t>
            </a:r>
          </a:p>
          <a:p>
            <a:pPr lvl="1"/>
            <a:r>
              <a:rPr lang="en-US" i="1" dirty="0"/>
              <a:t>Love’s </a:t>
            </a:r>
            <a:r>
              <a:rPr lang="en-US" i="1" dirty="0" err="1"/>
              <a:t>Labours</a:t>
            </a:r>
            <a:r>
              <a:rPr lang="en-US" i="1" dirty="0"/>
              <a:t> Lost </a:t>
            </a:r>
            <a:r>
              <a:rPr lang="en-US" dirty="0"/>
              <a:t>(Quarto, 1598)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0BAA1-209B-6D4F-88D9-8756A4DD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07A7E7C-E398-F94B-89C9-F1652555A073}"/>
              </a:ext>
            </a:extLst>
          </p:cNvPr>
          <p:cNvSpPr txBox="1">
            <a:spLocks/>
          </p:cNvSpPr>
          <p:nvPr/>
        </p:nvSpPr>
        <p:spPr>
          <a:xfrm>
            <a:off x="622300" y="3657600"/>
            <a:ext cx="9677400" cy="2057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Me thought all his </a:t>
            </a:r>
            <a:r>
              <a:rPr lang="en-US" dirty="0" err="1"/>
              <a:t>sences</a:t>
            </a:r>
            <a:r>
              <a:rPr lang="en-US" dirty="0"/>
              <a:t> were </a:t>
            </a:r>
            <a:r>
              <a:rPr lang="en-US" dirty="0" err="1"/>
              <a:t>lockt</a:t>
            </a:r>
            <a:r>
              <a:rPr lang="en-US" dirty="0"/>
              <a:t> in his eye</a:t>
            </a:r>
            <a:br>
              <a:rPr lang="en-US" dirty="0"/>
            </a:br>
            <a:r>
              <a:rPr lang="en-US" dirty="0"/>
              <a:t>As </a:t>
            </a:r>
            <a:r>
              <a:rPr lang="en-US" dirty="0" err="1"/>
              <a:t>iewels</a:t>
            </a:r>
            <a:r>
              <a:rPr lang="en-US" dirty="0"/>
              <a:t> in </a:t>
            </a:r>
            <a:r>
              <a:rPr lang="en-US" dirty="0" err="1"/>
              <a:t>christall</a:t>
            </a:r>
            <a:r>
              <a:rPr lang="en-US" dirty="0"/>
              <a:t> for some prince to buy</a:t>
            </a:r>
            <a:br>
              <a:rPr lang="en-US" dirty="0"/>
            </a:br>
            <a:r>
              <a:rPr lang="en-US" dirty="0"/>
              <a:t>Who </a:t>
            </a:r>
            <a:r>
              <a:rPr lang="en-US" dirty="0" err="1"/>
              <a:t>tendring</a:t>
            </a:r>
            <a:r>
              <a:rPr lang="en-US" dirty="0"/>
              <a:t> their own worth from whence they were </a:t>
            </a:r>
            <a:r>
              <a:rPr lang="en-US" dirty="0" err="1"/>
              <a:t>glast</a:t>
            </a:r>
            <a:br>
              <a:rPr lang="en-US" dirty="0"/>
            </a:br>
            <a:r>
              <a:rPr lang="en-US" dirty="0"/>
              <a:t>Did point out to buy them along as you past</a:t>
            </a:r>
          </a:p>
          <a:p>
            <a:pPr lvl="1"/>
            <a:r>
              <a:rPr lang="en-US" i="1" dirty="0"/>
              <a:t>Love’s </a:t>
            </a:r>
            <a:r>
              <a:rPr lang="en-US" i="1" dirty="0" err="1"/>
              <a:t>Labours</a:t>
            </a:r>
            <a:r>
              <a:rPr lang="en-US" i="1" dirty="0"/>
              <a:t> Lost </a:t>
            </a:r>
            <a:r>
              <a:rPr lang="en-US" dirty="0"/>
              <a:t>(First Folio, 1623)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7F863E6-AC7B-9B4C-BFA5-A4B0F38F04F7}"/>
              </a:ext>
            </a:extLst>
          </p:cNvPr>
          <p:cNvSpPr txBox="1">
            <a:spLocks/>
          </p:cNvSpPr>
          <p:nvPr/>
        </p:nvSpPr>
        <p:spPr>
          <a:xfrm>
            <a:off x="685800" y="5930900"/>
            <a:ext cx="8915400" cy="5270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Are these different?  If so, where?</a:t>
            </a:r>
          </a:p>
        </p:txBody>
      </p:sp>
    </p:spTree>
    <p:extLst>
      <p:ext uri="{BB962C8B-B14F-4D97-AF65-F5344CB8AC3E}">
        <p14:creationId xmlns:p14="http://schemas.microsoft.com/office/powerpoint/2010/main" val="327802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A8DFD-B5CC-A545-A87C-B3FCE5A69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725C0-88F8-8A4F-B472-F9AB18EA8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" y="1384300"/>
            <a:ext cx="9677400" cy="2057400"/>
          </a:xfrm>
        </p:spPr>
        <p:txBody>
          <a:bodyPr anchor="t" anchorCtr="0"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FF33CC"/>
                </a:solidFill>
              </a:rPr>
              <a:t>Mee</a:t>
            </a:r>
            <a:r>
              <a:rPr lang="en-US" dirty="0"/>
              <a:t> thought all his </a:t>
            </a:r>
            <a:r>
              <a:rPr lang="en-US" b="1" dirty="0">
                <a:solidFill>
                  <a:srgbClr val="FF33CC"/>
                </a:solidFill>
              </a:rPr>
              <a:t>senses</a:t>
            </a:r>
            <a:r>
              <a:rPr lang="en-US" dirty="0"/>
              <a:t> were </a:t>
            </a:r>
            <a:r>
              <a:rPr lang="en-US" b="1" dirty="0" err="1">
                <a:solidFill>
                  <a:srgbClr val="FF33CC"/>
                </a:solidFill>
              </a:rPr>
              <a:t>lokt</a:t>
            </a:r>
            <a:r>
              <a:rPr lang="en-US" dirty="0"/>
              <a:t> in his eye</a:t>
            </a:r>
            <a:br>
              <a:rPr lang="en-US" dirty="0"/>
            </a:br>
            <a:r>
              <a:rPr lang="en-US" dirty="0"/>
              <a:t>As </a:t>
            </a:r>
            <a:r>
              <a:rPr lang="en-US" dirty="0" err="1"/>
              <a:t>iewels</a:t>
            </a:r>
            <a:r>
              <a:rPr lang="en-US" dirty="0"/>
              <a:t> in </a:t>
            </a:r>
            <a:r>
              <a:rPr lang="en-US" dirty="0" err="1"/>
              <a:t>christall</a:t>
            </a:r>
            <a:r>
              <a:rPr lang="en-US" dirty="0"/>
              <a:t> for some prince to buy</a:t>
            </a:r>
            <a:br>
              <a:rPr lang="en-US" dirty="0"/>
            </a:br>
            <a:r>
              <a:rPr lang="en-US" dirty="0"/>
              <a:t>Who </a:t>
            </a:r>
            <a:r>
              <a:rPr lang="en-US" dirty="0" err="1"/>
              <a:t>tendring</a:t>
            </a:r>
            <a:r>
              <a:rPr lang="en-US" dirty="0"/>
              <a:t> their </a:t>
            </a:r>
            <a:r>
              <a:rPr lang="en-US" b="1" dirty="0" err="1">
                <a:solidFill>
                  <a:srgbClr val="FF33CC"/>
                </a:solidFill>
              </a:rPr>
              <a:t>owne</a:t>
            </a:r>
            <a:r>
              <a:rPr lang="en-US" dirty="0"/>
              <a:t> worth from </a:t>
            </a:r>
            <a:r>
              <a:rPr lang="en-US" b="1" dirty="0">
                <a:solidFill>
                  <a:srgbClr val="FF33CC"/>
                </a:solidFill>
              </a:rPr>
              <a:t>where</a:t>
            </a:r>
            <a:r>
              <a:rPr lang="en-US" dirty="0"/>
              <a:t> they were </a:t>
            </a:r>
            <a:r>
              <a:rPr lang="en-US" dirty="0" err="1"/>
              <a:t>glast</a:t>
            </a:r>
            <a:br>
              <a:rPr lang="en-US" dirty="0"/>
            </a:br>
            <a:r>
              <a:rPr lang="en-US" dirty="0"/>
              <a:t>Did </a:t>
            </a:r>
            <a:r>
              <a:rPr lang="en-US" b="1" dirty="0" err="1">
                <a:solidFill>
                  <a:srgbClr val="FF33CC"/>
                </a:solidFill>
              </a:rPr>
              <a:t>poynt</a:t>
            </a:r>
            <a:r>
              <a:rPr lang="en-US" b="1" dirty="0">
                <a:solidFill>
                  <a:srgbClr val="FF33CC"/>
                </a:solidFill>
              </a:rPr>
              <a:t> you </a:t>
            </a:r>
            <a:r>
              <a:rPr lang="en-US" dirty="0"/>
              <a:t>to buy them along as you past</a:t>
            </a:r>
          </a:p>
          <a:p>
            <a:pPr lvl="1"/>
            <a:r>
              <a:rPr lang="en-US" i="1" dirty="0"/>
              <a:t>Love’s </a:t>
            </a:r>
            <a:r>
              <a:rPr lang="en-US" i="1" dirty="0" err="1"/>
              <a:t>Labours</a:t>
            </a:r>
            <a:r>
              <a:rPr lang="en-US" i="1" dirty="0"/>
              <a:t> Lost </a:t>
            </a:r>
            <a:r>
              <a:rPr lang="en-US" dirty="0"/>
              <a:t>(Quarto, 1598)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0BAA1-209B-6D4F-88D9-8756A4DD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07A7E7C-E398-F94B-89C9-F1652555A073}"/>
              </a:ext>
            </a:extLst>
          </p:cNvPr>
          <p:cNvSpPr txBox="1">
            <a:spLocks/>
          </p:cNvSpPr>
          <p:nvPr/>
        </p:nvSpPr>
        <p:spPr>
          <a:xfrm>
            <a:off x="622300" y="3657600"/>
            <a:ext cx="9677400" cy="2057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FF33CC"/>
                </a:solidFill>
              </a:rPr>
              <a:t>Me</a:t>
            </a:r>
            <a:r>
              <a:rPr lang="en-US" dirty="0"/>
              <a:t> thought all his </a:t>
            </a:r>
            <a:r>
              <a:rPr lang="en-US" b="1" dirty="0" err="1">
                <a:solidFill>
                  <a:srgbClr val="FF33CC"/>
                </a:solidFill>
              </a:rPr>
              <a:t>sences</a:t>
            </a:r>
            <a:r>
              <a:rPr lang="en-US" dirty="0"/>
              <a:t> were </a:t>
            </a:r>
            <a:r>
              <a:rPr lang="en-US" b="1" dirty="0" err="1">
                <a:solidFill>
                  <a:srgbClr val="FF33CC"/>
                </a:solidFill>
              </a:rPr>
              <a:t>lockt</a:t>
            </a:r>
            <a:r>
              <a:rPr lang="en-US" dirty="0"/>
              <a:t> in his eye</a:t>
            </a:r>
            <a:br>
              <a:rPr lang="en-US" dirty="0"/>
            </a:br>
            <a:r>
              <a:rPr lang="en-US" dirty="0"/>
              <a:t>As </a:t>
            </a:r>
            <a:r>
              <a:rPr lang="en-US" dirty="0" err="1"/>
              <a:t>iewels</a:t>
            </a:r>
            <a:r>
              <a:rPr lang="en-US" dirty="0"/>
              <a:t> in </a:t>
            </a:r>
            <a:r>
              <a:rPr lang="en-US" dirty="0" err="1"/>
              <a:t>christall</a:t>
            </a:r>
            <a:r>
              <a:rPr lang="en-US" dirty="0"/>
              <a:t> for some prince to buy</a:t>
            </a:r>
            <a:br>
              <a:rPr lang="en-US" dirty="0"/>
            </a:br>
            <a:r>
              <a:rPr lang="en-US" dirty="0"/>
              <a:t>Who </a:t>
            </a:r>
            <a:r>
              <a:rPr lang="en-US" dirty="0" err="1"/>
              <a:t>tendring</a:t>
            </a:r>
            <a:r>
              <a:rPr lang="en-US" dirty="0"/>
              <a:t> their </a:t>
            </a:r>
            <a:r>
              <a:rPr lang="en-US" b="1" dirty="0">
                <a:solidFill>
                  <a:srgbClr val="FF33CC"/>
                </a:solidFill>
              </a:rPr>
              <a:t>own</a:t>
            </a:r>
            <a:r>
              <a:rPr lang="en-US" dirty="0"/>
              <a:t> worth from </a:t>
            </a:r>
            <a:r>
              <a:rPr lang="en-US" b="1" dirty="0">
                <a:solidFill>
                  <a:srgbClr val="FF33CC"/>
                </a:solidFill>
              </a:rPr>
              <a:t>whence</a:t>
            </a:r>
            <a:r>
              <a:rPr lang="en-US" dirty="0"/>
              <a:t> they were </a:t>
            </a:r>
            <a:r>
              <a:rPr lang="en-US" dirty="0" err="1"/>
              <a:t>glast</a:t>
            </a:r>
            <a:br>
              <a:rPr lang="en-US" dirty="0"/>
            </a:br>
            <a:r>
              <a:rPr lang="en-US" dirty="0"/>
              <a:t>Did </a:t>
            </a:r>
            <a:r>
              <a:rPr lang="en-US" b="1" dirty="0">
                <a:solidFill>
                  <a:srgbClr val="FF33CC"/>
                </a:solidFill>
              </a:rPr>
              <a:t>point out </a:t>
            </a:r>
            <a:r>
              <a:rPr lang="en-US" dirty="0"/>
              <a:t>to buy them along as you past</a:t>
            </a:r>
          </a:p>
          <a:p>
            <a:pPr lvl="1"/>
            <a:r>
              <a:rPr lang="en-US" i="1" dirty="0"/>
              <a:t>Love’s </a:t>
            </a:r>
            <a:r>
              <a:rPr lang="en-US" i="1" dirty="0" err="1"/>
              <a:t>Labours</a:t>
            </a:r>
            <a:r>
              <a:rPr lang="en-US" i="1" dirty="0"/>
              <a:t> Lost </a:t>
            </a:r>
            <a:r>
              <a:rPr lang="en-US" dirty="0"/>
              <a:t>(First Folio, 1623)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7F863E6-AC7B-9B4C-BFA5-A4B0F38F04F7}"/>
              </a:ext>
            </a:extLst>
          </p:cNvPr>
          <p:cNvSpPr txBox="1">
            <a:spLocks/>
          </p:cNvSpPr>
          <p:nvPr/>
        </p:nvSpPr>
        <p:spPr>
          <a:xfrm>
            <a:off x="685800" y="5930900"/>
            <a:ext cx="8915400" cy="5270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Words marked </a:t>
            </a:r>
            <a:r>
              <a:rPr lang="en-US" b="1" dirty="0">
                <a:solidFill>
                  <a:srgbClr val="FF33CC"/>
                </a:solidFill>
              </a:rPr>
              <a:t>like this </a:t>
            </a:r>
            <a:r>
              <a:rPr lang="en-US" b="1" dirty="0">
                <a:solidFill>
                  <a:srgbClr val="0070C0"/>
                </a:solidFill>
              </a:rPr>
              <a:t>are different strings.  But…</a:t>
            </a:r>
          </a:p>
        </p:txBody>
      </p:sp>
    </p:spTree>
    <p:extLst>
      <p:ext uri="{BB962C8B-B14F-4D97-AF65-F5344CB8AC3E}">
        <p14:creationId xmlns:p14="http://schemas.microsoft.com/office/powerpoint/2010/main" val="3290661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A8DFD-B5CC-A545-A87C-B3FCE5A69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725C0-88F8-8A4F-B472-F9AB18EA8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" y="1384300"/>
            <a:ext cx="9677400" cy="2057400"/>
          </a:xfrm>
        </p:spPr>
        <p:txBody>
          <a:bodyPr anchor="t" anchorCtr="0"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FF33CC"/>
                </a:solidFill>
              </a:rPr>
              <a:t>Mee</a:t>
            </a:r>
            <a:r>
              <a:rPr lang="en-US" dirty="0"/>
              <a:t> thought all his </a:t>
            </a:r>
            <a:r>
              <a:rPr lang="en-US" b="1" dirty="0">
                <a:solidFill>
                  <a:srgbClr val="FF33CC"/>
                </a:solidFill>
              </a:rPr>
              <a:t>senses</a:t>
            </a:r>
            <a:r>
              <a:rPr lang="en-US" dirty="0"/>
              <a:t> were </a:t>
            </a:r>
            <a:r>
              <a:rPr lang="en-US" b="1" dirty="0" err="1">
                <a:solidFill>
                  <a:srgbClr val="FF33CC"/>
                </a:solidFill>
              </a:rPr>
              <a:t>lokt</a:t>
            </a:r>
            <a:r>
              <a:rPr lang="en-US" dirty="0"/>
              <a:t> in his eye</a:t>
            </a:r>
            <a:br>
              <a:rPr lang="en-US" dirty="0"/>
            </a:br>
            <a:r>
              <a:rPr lang="en-US" dirty="0"/>
              <a:t>As </a:t>
            </a:r>
            <a:r>
              <a:rPr lang="en-US" dirty="0" err="1"/>
              <a:t>iewels</a:t>
            </a:r>
            <a:r>
              <a:rPr lang="en-US" dirty="0"/>
              <a:t> in </a:t>
            </a:r>
            <a:r>
              <a:rPr lang="en-US" dirty="0" err="1"/>
              <a:t>christall</a:t>
            </a:r>
            <a:r>
              <a:rPr lang="en-US" dirty="0"/>
              <a:t> for some prince to buy</a:t>
            </a:r>
            <a:br>
              <a:rPr lang="en-US" dirty="0"/>
            </a:br>
            <a:r>
              <a:rPr lang="en-US" dirty="0"/>
              <a:t>Who </a:t>
            </a:r>
            <a:r>
              <a:rPr lang="en-US" dirty="0" err="1"/>
              <a:t>tendring</a:t>
            </a:r>
            <a:r>
              <a:rPr lang="en-US" dirty="0"/>
              <a:t> their </a:t>
            </a:r>
            <a:r>
              <a:rPr lang="en-US" b="1" dirty="0" err="1">
                <a:solidFill>
                  <a:srgbClr val="FF33CC"/>
                </a:solidFill>
              </a:rPr>
              <a:t>owne</a:t>
            </a:r>
            <a:r>
              <a:rPr lang="en-US" dirty="0"/>
              <a:t> worth from </a:t>
            </a:r>
            <a:r>
              <a:rPr lang="en-US" sz="3000" b="1" dirty="0">
                <a:solidFill>
                  <a:srgbClr val="7030A0"/>
                </a:solidFill>
                <a:highlight>
                  <a:srgbClr val="FFFF66"/>
                </a:highlight>
              </a:rPr>
              <a:t>where</a:t>
            </a:r>
            <a:r>
              <a:rPr lang="en-US" dirty="0"/>
              <a:t> they were </a:t>
            </a:r>
            <a:r>
              <a:rPr lang="en-US" dirty="0" err="1"/>
              <a:t>glast</a:t>
            </a:r>
            <a:br>
              <a:rPr lang="en-US" dirty="0"/>
            </a:br>
            <a:r>
              <a:rPr lang="en-US" dirty="0"/>
              <a:t>Did </a:t>
            </a:r>
            <a:r>
              <a:rPr lang="en-US" b="1" dirty="0" err="1">
                <a:solidFill>
                  <a:srgbClr val="FF33CC"/>
                </a:solidFill>
              </a:rPr>
              <a:t>poynt</a:t>
            </a:r>
            <a:r>
              <a:rPr lang="en-US" b="1" dirty="0">
                <a:solidFill>
                  <a:srgbClr val="FF33CC"/>
                </a:solidFill>
              </a:rPr>
              <a:t> </a:t>
            </a:r>
            <a:r>
              <a:rPr lang="en-US" sz="3000" b="1" dirty="0">
                <a:solidFill>
                  <a:srgbClr val="7030A0"/>
                </a:solidFill>
                <a:highlight>
                  <a:srgbClr val="FFFF66"/>
                </a:highlight>
              </a:rPr>
              <a:t>you</a:t>
            </a:r>
            <a:r>
              <a:rPr lang="en-US" b="1" dirty="0">
                <a:solidFill>
                  <a:srgbClr val="FF33CC"/>
                </a:solidFill>
              </a:rPr>
              <a:t> </a:t>
            </a:r>
            <a:r>
              <a:rPr lang="en-US" dirty="0"/>
              <a:t>to buy them along as you past</a:t>
            </a:r>
          </a:p>
          <a:p>
            <a:pPr lvl="1"/>
            <a:r>
              <a:rPr lang="en-US" i="1" dirty="0"/>
              <a:t>Love’s </a:t>
            </a:r>
            <a:r>
              <a:rPr lang="en-US" i="1" dirty="0" err="1"/>
              <a:t>Labours</a:t>
            </a:r>
            <a:r>
              <a:rPr lang="en-US" i="1" dirty="0"/>
              <a:t> Lost </a:t>
            </a:r>
            <a:r>
              <a:rPr lang="en-US" dirty="0"/>
              <a:t>(Quarto, 1598)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0BAA1-209B-6D4F-88D9-8756A4DD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07A7E7C-E398-F94B-89C9-F1652555A073}"/>
              </a:ext>
            </a:extLst>
          </p:cNvPr>
          <p:cNvSpPr txBox="1">
            <a:spLocks/>
          </p:cNvSpPr>
          <p:nvPr/>
        </p:nvSpPr>
        <p:spPr>
          <a:xfrm>
            <a:off x="622300" y="3657600"/>
            <a:ext cx="9677400" cy="2057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FF33CC"/>
                </a:solidFill>
              </a:rPr>
              <a:t>Me</a:t>
            </a:r>
            <a:r>
              <a:rPr lang="en-US" dirty="0"/>
              <a:t> thought all his </a:t>
            </a:r>
            <a:r>
              <a:rPr lang="en-US" b="1" dirty="0" err="1">
                <a:solidFill>
                  <a:srgbClr val="FF33CC"/>
                </a:solidFill>
              </a:rPr>
              <a:t>sences</a:t>
            </a:r>
            <a:r>
              <a:rPr lang="en-US" dirty="0"/>
              <a:t> were </a:t>
            </a:r>
            <a:r>
              <a:rPr lang="en-US" b="1" dirty="0" err="1">
                <a:solidFill>
                  <a:srgbClr val="FF33CC"/>
                </a:solidFill>
              </a:rPr>
              <a:t>lockt</a:t>
            </a:r>
            <a:r>
              <a:rPr lang="en-US" dirty="0"/>
              <a:t> in his eye</a:t>
            </a:r>
            <a:br>
              <a:rPr lang="en-US" dirty="0"/>
            </a:br>
            <a:r>
              <a:rPr lang="en-US" dirty="0"/>
              <a:t>As </a:t>
            </a:r>
            <a:r>
              <a:rPr lang="en-US" dirty="0" err="1"/>
              <a:t>iewels</a:t>
            </a:r>
            <a:r>
              <a:rPr lang="en-US" dirty="0"/>
              <a:t> in </a:t>
            </a:r>
            <a:r>
              <a:rPr lang="en-US" dirty="0" err="1"/>
              <a:t>christall</a:t>
            </a:r>
            <a:r>
              <a:rPr lang="en-US" dirty="0"/>
              <a:t> for some prince to buy</a:t>
            </a:r>
            <a:br>
              <a:rPr lang="en-US" dirty="0"/>
            </a:br>
            <a:r>
              <a:rPr lang="en-US" dirty="0"/>
              <a:t>Who </a:t>
            </a:r>
            <a:r>
              <a:rPr lang="en-US" dirty="0" err="1"/>
              <a:t>tendring</a:t>
            </a:r>
            <a:r>
              <a:rPr lang="en-US" dirty="0"/>
              <a:t> their </a:t>
            </a:r>
            <a:r>
              <a:rPr lang="en-US" b="1" dirty="0">
                <a:solidFill>
                  <a:srgbClr val="FF33CC"/>
                </a:solidFill>
              </a:rPr>
              <a:t>own</a:t>
            </a:r>
            <a:r>
              <a:rPr lang="en-US" dirty="0"/>
              <a:t> worth from </a:t>
            </a:r>
            <a:r>
              <a:rPr lang="en-US" sz="3000" b="1" dirty="0">
                <a:solidFill>
                  <a:srgbClr val="7030A0"/>
                </a:solidFill>
                <a:highlight>
                  <a:srgbClr val="FFFF66"/>
                </a:highlight>
              </a:rPr>
              <a:t>whence</a:t>
            </a:r>
            <a:r>
              <a:rPr lang="en-US" dirty="0"/>
              <a:t> they were </a:t>
            </a:r>
            <a:r>
              <a:rPr lang="en-US" dirty="0" err="1"/>
              <a:t>glast</a:t>
            </a:r>
            <a:br>
              <a:rPr lang="en-US" dirty="0"/>
            </a:br>
            <a:r>
              <a:rPr lang="en-US" dirty="0"/>
              <a:t>Did </a:t>
            </a:r>
            <a:r>
              <a:rPr lang="en-US" b="1" dirty="0">
                <a:solidFill>
                  <a:srgbClr val="FF33CC"/>
                </a:solidFill>
              </a:rPr>
              <a:t>point </a:t>
            </a:r>
            <a:r>
              <a:rPr lang="en-US" sz="3000" b="1" dirty="0">
                <a:solidFill>
                  <a:srgbClr val="7030A0"/>
                </a:solidFill>
                <a:highlight>
                  <a:srgbClr val="FFFF66"/>
                </a:highlight>
              </a:rPr>
              <a:t>out</a:t>
            </a:r>
            <a:r>
              <a:rPr lang="en-US" b="1" dirty="0">
                <a:solidFill>
                  <a:srgbClr val="FF33CC"/>
                </a:solidFill>
              </a:rPr>
              <a:t> </a:t>
            </a:r>
            <a:r>
              <a:rPr lang="en-US" dirty="0"/>
              <a:t>to buy them along as you past</a:t>
            </a:r>
          </a:p>
          <a:p>
            <a:pPr lvl="1"/>
            <a:r>
              <a:rPr lang="en-US" i="1" dirty="0"/>
              <a:t>Love’s </a:t>
            </a:r>
            <a:r>
              <a:rPr lang="en-US" i="1" dirty="0" err="1"/>
              <a:t>Labours</a:t>
            </a:r>
            <a:r>
              <a:rPr lang="en-US" i="1" dirty="0"/>
              <a:t> Lost </a:t>
            </a:r>
            <a:r>
              <a:rPr lang="en-US" dirty="0"/>
              <a:t>(First Folio, 1623)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7F863E6-AC7B-9B4C-BFA5-A4B0F38F04F7}"/>
              </a:ext>
            </a:extLst>
          </p:cNvPr>
          <p:cNvSpPr txBox="1">
            <a:spLocks/>
          </p:cNvSpPr>
          <p:nvPr/>
        </p:nvSpPr>
        <p:spPr>
          <a:xfrm>
            <a:off x="647700" y="5795962"/>
            <a:ext cx="10134600" cy="7429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Most scholars would say all but </a:t>
            </a:r>
            <a:r>
              <a:rPr lang="en-US" b="1" dirty="0">
                <a:solidFill>
                  <a:srgbClr val="7030A0"/>
                </a:solidFill>
                <a:highlight>
                  <a:srgbClr val="FFFF66"/>
                </a:highlight>
              </a:rPr>
              <a:t>two</a:t>
            </a:r>
            <a:r>
              <a:rPr lang="en-US" b="1" dirty="0">
                <a:solidFill>
                  <a:srgbClr val="0070C0"/>
                </a:solidFill>
              </a:rPr>
              <a:t> are only spelling variations and not “substantive variants”</a:t>
            </a:r>
          </a:p>
        </p:txBody>
      </p:sp>
    </p:spTree>
    <p:extLst>
      <p:ext uri="{BB962C8B-B14F-4D97-AF65-F5344CB8AC3E}">
        <p14:creationId xmlns:p14="http://schemas.microsoft.com/office/powerpoint/2010/main" val="40730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4DDD4-4248-9244-A290-A91A1F299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52AA1-B7F6-F14C-B6A4-59A787AF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9</a:t>
            </a:fld>
            <a:endParaRPr lang="en-US"/>
          </a:p>
        </p:txBody>
      </p:sp>
      <p:pic>
        <p:nvPicPr>
          <p:cNvPr id="2050" name="Picture 2" descr="How to read Shakespeare for pleasure">
            <a:extLst>
              <a:ext uri="{FF2B5EF4-FFF2-40B4-BE49-F238E27FC236}">
                <a16:creationId xmlns:a16="http://schemas.microsoft.com/office/drawing/2014/main" id="{5CF3589E-7772-014A-8D4C-9FFA844DA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395" y="3232151"/>
            <a:ext cx="2891692" cy="286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93D2B00C-7861-AA44-87BB-FC0DFB1DFD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370012"/>
                <a:ext cx="10972800" cy="5183188"/>
              </a:xfrm>
            </p:spPr>
            <p:txBody>
              <a:bodyPr anchor="t" anchorCtr="0">
                <a:normAutofit lnSpcReduction="10000"/>
              </a:bodyPr>
              <a:lstStyle/>
              <a:p>
                <a:r>
                  <a:rPr lang="en-US" dirty="0"/>
                  <a:t>Are two words the same?</a:t>
                </a:r>
              </a:p>
              <a:p>
                <a:pPr lvl="1"/>
                <a:r>
                  <a:rPr lang="en-US" dirty="0"/>
                  <a:t>Find string-edit distance</a:t>
                </a:r>
              </a:p>
              <a:p>
                <a:pPr lvl="1"/>
                <a:r>
                  <a:rPr lang="en-US" dirty="0"/>
                  <a:t>If higher than some threshold,</a:t>
                </a:r>
                <a:br>
                  <a:rPr lang="en-US" dirty="0"/>
                </a:br>
                <a:r>
                  <a:rPr lang="en-US" dirty="0"/>
                  <a:t>consider them the same word</a:t>
                </a:r>
              </a:p>
              <a:p>
                <a:pPr lvl="1"/>
                <a:r>
                  <a:rPr lang="en-US" dirty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𝒑𝒒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to address Early </a:t>
                </a:r>
                <a:r>
                  <a:rPr lang="en-US" dirty="0" err="1"/>
                  <a:t>ModE</a:t>
                </a:r>
                <a:r>
                  <a:rPr lang="en-US" dirty="0"/>
                  <a:t> spellings</a:t>
                </a:r>
              </a:p>
              <a:p>
                <a:pPr lvl="2"/>
                <a:r>
                  <a:rPr lang="en-US" dirty="0"/>
                  <a:t>sen</a:t>
                </a:r>
                <a:r>
                  <a:rPr lang="en-US" b="1" u="sng" dirty="0">
                    <a:solidFill>
                      <a:srgbClr val="C00000"/>
                    </a:solidFill>
                  </a:rPr>
                  <a:t>s</a:t>
                </a:r>
                <a:r>
                  <a:rPr lang="en-US" dirty="0"/>
                  <a:t>es/</a:t>
                </a:r>
                <a:r>
                  <a:rPr lang="en-US" dirty="0" err="1"/>
                  <a:t>sen</a:t>
                </a:r>
                <a:r>
                  <a:rPr lang="en-US" b="1" u="sng" dirty="0" err="1">
                    <a:solidFill>
                      <a:srgbClr val="C00000"/>
                    </a:solidFill>
                  </a:rPr>
                  <a:t>c</a:t>
                </a:r>
                <a:r>
                  <a:rPr lang="en-US" dirty="0" err="1"/>
                  <a:t>es</a:t>
                </a:r>
                <a:r>
                  <a:rPr lang="en-US" dirty="0"/>
                  <a:t>, </a:t>
                </a:r>
                <a:r>
                  <a:rPr lang="en-US" dirty="0" err="1"/>
                  <a:t>po</a:t>
                </a:r>
                <a:r>
                  <a:rPr lang="en-US" b="1" u="sng" dirty="0" err="1">
                    <a:solidFill>
                      <a:srgbClr val="C00000"/>
                    </a:solidFill>
                  </a:rPr>
                  <a:t>y</a:t>
                </a:r>
                <a:r>
                  <a:rPr lang="en-US" dirty="0" err="1"/>
                  <a:t>nt</a:t>
                </a:r>
                <a:r>
                  <a:rPr lang="en-US" dirty="0"/>
                  <a:t>/po</a:t>
                </a:r>
                <a:r>
                  <a:rPr lang="en-US" b="1" u="sng" dirty="0">
                    <a:solidFill>
                      <a:srgbClr val="C00000"/>
                    </a:solidFill>
                  </a:rPr>
                  <a:t>i</a:t>
                </a:r>
                <a:r>
                  <a:rPr lang="en-US" dirty="0"/>
                  <a:t>nt, </a:t>
                </a:r>
                <a:r>
                  <a:rPr lang="en-US" b="1" u="sng" dirty="0" err="1">
                    <a:solidFill>
                      <a:srgbClr val="C00000"/>
                    </a:solidFill>
                  </a:rPr>
                  <a:t>y</a:t>
                </a:r>
                <a:r>
                  <a:rPr lang="en-US" dirty="0" err="1"/>
                  <a:t>faith</a:t>
                </a:r>
                <a:r>
                  <a:rPr lang="en-US" dirty="0"/>
                  <a:t>/</a:t>
                </a:r>
                <a:r>
                  <a:rPr lang="en-US" b="1" u="sng" dirty="0" err="1">
                    <a:solidFill>
                      <a:srgbClr val="C00000"/>
                    </a:solidFill>
                  </a:rPr>
                  <a:t>i</a:t>
                </a:r>
                <a:r>
                  <a:rPr lang="en-US" dirty="0" err="1"/>
                  <a:t>'faith</a:t>
                </a:r>
                <a:endParaRPr lang="en-US" dirty="0"/>
              </a:p>
              <a:p>
                <a:pPr lvl="1"/>
                <a:r>
                  <a:rPr lang="en-US" dirty="0"/>
                  <a:t>Use a </a:t>
                </a:r>
                <a:r>
                  <a:rPr lang="en-US" b="1" dirty="0">
                    <a:solidFill>
                      <a:srgbClr val="0070C0"/>
                    </a:solidFill>
                  </a:rPr>
                  <a:t>variable gap penalty </a:t>
                </a:r>
                <a:r>
                  <a:rPr lang="en-US" dirty="0"/>
                  <a:t>to lessen impact of</a:t>
                </a:r>
                <a:br>
                  <a:rPr lang="en-US" dirty="0"/>
                </a:br>
                <a:r>
                  <a:rPr lang="en-US" dirty="0"/>
                  <a:t>some insertions</a:t>
                </a:r>
              </a:p>
              <a:p>
                <a:pPr lvl="2"/>
                <a:r>
                  <a:rPr lang="en-US" dirty="0" err="1"/>
                  <a:t>fierworke</a:t>
                </a:r>
                <a:r>
                  <a:rPr lang="en-US" dirty="0"/>
                  <a:t>/</a:t>
                </a:r>
                <a:r>
                  <a:rPr lang="en-US" dirty="0" err="1"/>
                  <a:t>fier</a:t>
                </a:r>
                <a:r>
                  <a:rPr lang="en-US" b="1" u="sng" dirty="0" err="1">
                    <a:solidFill>
                      <a:srgbClr val="C00000"/>
                    </a:solidFill>
                  </a:rPr>
                  <a:t>-</a:t>
                </a:r>
                <a:r>
                  <a:rPr lang="en-US" dirty="0" err="1"/>
                  <a:t>worke</a:t>
                </a:r>
                <a:r>
                  <a:rPr lang="en-US" dirty="0"/>
                  <a:t>, </a:t>
                </a:r>
                <a:r>
                  <a:rPr lang="en-US" dirty="0" err="1"/>
                  <a:t>youle</a:t>
                </a:r>
                <a:r>
                  <a:rPr lang="en-US" dirty="0"/>
                  <a:t>/</a:t>
                </a:r>
                <a:r>
                  <a:rPr lang="en-US" dirty="0" err="1"/>
                  <a:t>you</a:t>
                </a:r>
                <a:r>
                  <a:rPr lang="en-US" b="1" u="sng" dirty="0" err="1">
                    <a:solidFill>
                      <a:srgbClr val="C00000"/>
                    </a:solidFill>
                  </a:rPr>
                  <a:t>’</a:t>
                </a:r>
                <a:r>
                  <a:rPr lang="en-US" dirty="0" err="1"/>
                  <a:t>l</a:t>
                </a:r>
                <a:r>
                  <a:rPr lang="en-US" dirty="0"/>
                  <a:t>, </a:t>
                </a:r>
                <a:r>
                  <a:rPr lang="en-US" dirty="0" err="1"/>
                  <a:t>yfaith</a:t>
                </a:r>
                <a:r>
                  <a:rPr lang="en-US" dirty="0"/>
                  <a:t>/</a:t>
                </a:r>
                <a:r>
                  <a:rPr lang="en-US" dirty="0" err="1"/>
                  <a:t>i</a:t>
                </a:r>
                <a:r>
                  <a:rPr lang="en-US" b="1" u="sng" dirty="0" err="1">
                    <a:solidFill>
                      <a:srgbClr val="C00000"/>
                    </a:solidFill>
                  </a:rPr>
                  <a:t>’</a:t>
                </a:r>
                <a:r>
                  <a:rPr lang="en-US" dirty="0" err="1"/>
                  <a:t>faith</a:t>
                </a:r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r>
                  <a:rPr lang="en-US" dirty="0"/>
                  <a:t>This ends our side-trip to </a:t>
                </a:r>
                <a:r>
                  <a:rPr lang="en-US" i="1" dirty="0"/>
                  <a:t>Hacking for Humanists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93D2B00C-7861-AA44-87BB-FC0DFB1DFD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70012"/>
                <a:ext cx="10972800" cy="5183188"/>
              </a:xfrm>
              <a:blipFill>
                <a:blip r:embed="rId3"/>
                <a:stretch>
                  <a:fillRect l="-1387" t="-2696" b="-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8A332334-7667-2546-8201-32C77EBC701A}"/>
              </a:ext>
            </a:extLst>
          </p:cNvPr>
          <p:cNvSpPr/>
          <p:nvPr/>
        </p:nvSpPr>
        <p:spPr>
          <a:xfrm>
            <a:off x="6858000" y="1370012"/>
            <a:ext cx="3314700" cy="1313658"/>
          </a:xfrm>
          <a:prstGeom prst="wedgeRoundRectCallout">
            <a:avLst>
              <a:gd name="adj1" fmla="val 36723"/>
              <a:gd name="adj2" fmla="val 154186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OK, 21</a:t>
            </a:r>
            <a:r>
              <a:rPr lang="en-US" sz="2800" baseline="30000" dirty="0">
                <a:solidFill>
                  <a:schemeClr val="tx1"/>
                </a:solidFill>
              </a:rPr>
              <a:t>st</a:t>
            </a:r>
            <a:r>
              <a:rPr lang="en-US" sz="2800" dirty="0">
                <a:solidFill>
                  <a:schemeClr val="tx1"/>
                </a:solidFill>
              </a:rPr>
              <a:t> century know-it-all, how can any of this help?</a:t>
            </a:r>
          </a:p>
        </p:txBody>
      </p:sp>
    </p:spTree>
    <p:extLst>
      <p:ext uri="{BB962C8B-B14F-4D97-AF65-F5344CB8AC3E}">
        <p14:creationId xmlns:p14="http://schemas.microsoft.com/office/powerpoint/2010/main" val="16544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S4102-Slim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4102-SlimGray" id="{0C9D6FD0-6105-1D4A-B9A3-9200ED4C5EEE}" vid="{94664388-EB31-D042-8A81-6F2F7AEB9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5846</Words>
  <Application>Microsoft Macintosh PowerPoint</Application>
  <PresentationFormat>Widescreen</PresentationFormat>
  <Paragraphs>1744</Paragraphs>
  <Slides>55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9" baseType="lpstr">
      <vt:lpstr>ＭＳ Ｐゴシック</vt:lpstr>
      <vt:lpstr>Arial</vt:lpstr>
      <vt:lpstr>Calibri</vt:lpstr>
      <vt:lpstr>Cambria Math</vt:lpstr>
      <vt:lpstr>Consolas</vt:lpstr>
      <vt:lpstr>Courier Oblique</vt:lpstr>
      <vt:lpstr>Helvetica Neue</vt:lpstr>
      <vt:lpstr>Helvetica Neue Thin</vt:lpstr>
      <vt:lpstr>Lucida Sans Typewriter</vt:lpstr>
      <vt:lpstr>Monotype Sorts</vt:lpstr>
      <vt:lpstr>Tahoma</vt:lpstr>
      <vt:lpstr>Times New Roman</vt:lpstr>
      <vt:lpstr>Wingdings</vt:lpstr>
      <vt:lpstr>CS4102-SlimGray</vt:lpstr>
      <vt:lpstr>Dynamic Programming Sequences</vt:lpstr>
      <vt:lpstr>Sequences</vt:lpstr>
      <vt:lpstr>Sequence Alignment</vt:lpstr>
      <vt:lpstr>Edit Distance</vt:lpstr>
      <vt:lpstr>An Interesting Application You Probably Never Considered!</vt:lpstr>
      <vt:lpstr>An Example of the Problem</vt:lpstr>
      <vt:lpstr>An Example of the Problem</vt:lpstr>
      <vt:lpstr>An Example of the Problem</vt:lpstr>
      <vt:lpstr>PowerPoint Presentation</vt:lpstr>
      <vt:lpstr>Where were we before?  Oh yeah…</vt:lpstr>
      <vt:lpstr>Sequence Alignment: Problem Statement</vt:lpstr>
      <vt:lpstr>Example: Alignment and Matching</vt:lpstr>
      <vt:lpstr>Dynamic Programming</vt:lpstr>
      <vt:lpstr>Recursive Structure</vt:lpstr>
      <vt:lpstr>Subproblems and Costs</vt:lpstr>
      <vt:lpstr>The Recurrence</vt:lpstr>
      <vt:lpstr>Bottom-up Implementation</vt:lpstr>
      <vt:lpstr>Small Example</vt:lpstr>
      <vt:lpstr>Small Example</vt:lpstr>
      <vt:lpstr>Complete Solution</vt:lpstr>
      <vt:lpstr>Backtrack to Get the Edit</vt:lpstr>
      <vt:lpstr>Summary on Sequence Alignment</vt:lpstr>
      <vt:lpstr>Larger Example</vt:lpstr>
      <vt:lpstr>PowerPoint Presentation</vt:lpstr>
      <vt:lpstr>Longest Common Subsequence</vt:lpstr>
      <vt:lpstr>Dynamic Programming</vt:lpstr>
      <vt:lpstr>1. Identify Recursive Structure</vt:lpstr>
      <vt:lpstr>Dynamic Programming</vt:lpstr>
      <vt:lpstr>1. Identify Recursive Structure</vt:lpstr>
      <vt:lpstr>Dynamic Programming</vt:lpstr>
      <vt:lpstr>3. Solve in a Good Order</vt:lpstr>
      <vt:lpstr>LCS Length Algorithm</vt:lpstr>
      <vt:lpstr>Run Time?</vt:lpstr>
      <vt:lpstr>Reconstructing the LCS</vt:lpstr>
      <vt:lpstr>Reconstructing the LCS</vt:lpstr>
      <vt:lpstr>Reconstructing the LCS</vt:lpstr>
      <vt:lpstr>Top-Down Solution with Memoization</vt:lpstr>
      <vt:lpstr>PowerPoint Presentation</vt:lpstr>
      <vt:lpstr>Another LCS Example</vt:lpstr>
      <vt:lpstr>LCS Example (0)</vt:lpstr>
      <vt:lpstr>LCS Example (1)</vt:lpstr>
      <vt:lpstr>LCS Example (2)</vt:lpstr>
      <vt:lpstr>LCS Example (3)</vt:lpstr>
      <vt:lpstr>LCS Example (4)</vt:lpstr>
      <vt:lpstr>LCS Example (5)</vt:lpstr>
      <vt:lpstr>LCS Example (6)</vt:lpstr>
      <vt:lpstr>LCS Example (7)</vt:lpstr>
      <vt:lpstr>LCS Example (8)</vt:lpstr>
      <vt:lpstr>LCS Example (10)</vt:lpstr>
      <vt:lpstr>LCS Example (11)</vt:lpstr>
      <vt:lpstr>LCS Example (12)</vt:lpstr>
      <vt:lpstr>LCS Example (13)</vt:lpstr>
      <vt:lpstr>LCS Example (14)</vt:lpstr>
      <vt:lpstr>LCS Example (15)</vt:lpstr>
      <vt:lpstr>Practice!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CS4102 Algorithms Spring 2021 – Horton’s Slides</dc:title>
  <dc:creator>Horton, Tom (tbh3f)</dc:creator>
  <cp:lastModifiedBy>Mark Floryan</cp:lastModifiedBy>
  <cp:revision>42</cp:revision>
  <dcterms:created xsi:type="dcterms:W3CDTF">2021-04-11T02:08:30Z</dcterms:created>
  <dcterms:modified xsi:type="dcterms:W3CDTF">2022-09-01T14:29:28Z</dcterms:modified>
</cp:coreProperties>
</file>