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4"/>
  </p:notesMasterIdLst>
  <p:handoutMasterIdLst>
    <p:handoutMasterId r:id="rId5"/>
  </p:handoutMasterIdLst>
  <p:sldIdLst>
    <p:sldId id="447" r:id="rId2"/>
    <p:sldId id="505" r:id="rId3"/>
  </p:sldIdLst>
  <p:sldSz cx="12192000" cy="6858000"/>
  <p:notesSz cx="7315200" cy="9601200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4"/>
    <p:restoredTop sz="94667"/>
  </p:normalViewPr>
  <p:slideViewPr>
    <p:cSldViewPr>
      <p:cViewPr varScale="1">
        <p:scale>
          <a:sx n="137" d="100"/>
          <a:sy n="137" d="100"/>
        </p:scale>
        <p:origin x="85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8/26/22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39040</TotalTime>
  <Words>166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473</cp:revision>
  <cp:lastPrinted>1999-12-17T13:56:08Z</cp:lastPrinted>
  <dcterms:created xsi:type="dcterms:W3CDTF">2010-01-20T18:12:12Z</dcterms:created>
  <dcterms:modified xsi:type="dcterms:W3CDTF">2022-08-26T14:05:48Z</dcterms:modified>
</cp:coreProperties>
</file>