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9"/>
  </p:notesMasterIdLst>
  <p:sldIdLst>
    <p:sldId id="256" r:id="rId2"/>
    <p:sldId id="257" r:id="rId3"/>
    <p:sldId id="259" r:id="rId4"/>
    <p:sldId id="262" r:id="rId5"/>
    <p:sldId id="263" r:id="rId6"/>
    <p:sldId id="267" r:id="rId7"/>
    <p:sldId id="268" r:id="rId8"/>
    <p:sldId id="264" r:id="rId9"/>
    <p:sldId id="265" r:id="rId10"/>
    <p:sldId id="269" r:id="rId11"/>
    <p:sldId id="266" r:id="rId12"/>
    <p:sldId id="274" r:id="rId13"/>
    <p:sldId id="270" r:id="rId14"/>
    <p:sldId id="271" r:id="rId15"/>
    <p:sldId id="272" r:id="rId16"/>
    <p:sldId id="273"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07E02-51EE-4805-A827-C87BE1C6AF0A}" v="263" dt="2022-12-08T21:21:17.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660"/>
  </p:normalViewPr>
  <p:slideViewPr>
    <p:cSldViewPr snapToGrid="0">
      <p:cViewPr>
        <p:scale>
          <a:sx n="48" d="100"/>
          <a:sy n="48" d="100"/>
        </p:scale>
        <p:origin x="7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Drake" userId="940a9c9314b98d10" providerId="LiveId" clId="{1D807E02-51EE-4805-A827-C87BE1C6AF0A}"/>
    <pc:docChg chg="undo custSel addSld delSld modSld sldOrd modMainMaster">
      <pc:chgData name="Garrett Drake" userId="940a9c9314b98d10" providerId="LiveId" clId="{1D807E02-51EE-4805-A827-C87BE1C6AF0A}" dt="2022-12-08T21:21:17.570" v="6500" actId="20577"/>
      <pc:docMkLst>
        <pc:docMk/>
      </pc:docMkLst>
      <pc:sldChg chg="modSp mod modTransition modNotesTx">
        <pc:chgData name="Garrett Drake" userId="940a9c9314b98d10" providerId="LiveId" clId="{1D807E02-51EE-4805-A827-C87BE1C6AF0A}" dt="2022-12-08T21:02:44.364" v="6120" actId="20577"/>
        <pc:sldMkLst>
          <pc:docMk/>
          <pc:sldMk cId="3183337099" sldId="256"/>
        </pc:sldMkLst>
        <pc:spChg chg="mod">
          <ac:chgData name="Garrett Drake" userId="940a9c9314b98d10" providerId="LiveId" clId="{1D807E02-51EE-4805-A827-C87BE1C6AF0A}" dt="2022-12-04T20:12:44.354" v="51" actId="20577"/>
          <ac:spMkLst>
            <pc:docMk/>
            <pc:sldMk cId="3183337099" sldId="256"/>
            <ac:spMk id="2" creationId="{72C792AE-146C-39CF-9BCA-B865C6691CF9}"/>
          </ac:spMkLst>
        </pc:spChg>
        <pc:spChg chg="mod">
          <ac:chgData name="Garrett Drake" userId="940a9c9314b98d10" providerId="LiveId" clId="{1D807E02-51EE-4805-A827-C87BE1C6AF0A}" dt="2022-12-04T20:12:49.243" v="64" actId="20577"/>
          <ac:spMkLst>
            <pc:docMk/>
            <pc:sldMk cId="3183337099" sldId="256"/>
            <ac:spMk id="3" creationId="{45EE1280-C3F6-5CE8-2804-757F8DF29984}"/>
          </ac:spMkLst>
        </pc:spChg>
      </pc:sldChg>
      <pc:sldChg chg="modSp mod modTransition modNotesTx">
        <pc:chgData name="Garrett Drake" userId="940a9c9314b98d10" providerId="LiveId" clId="{1D807E02-51EE-4805-A827-C87BE1C6AF0A}" dt="2022-12-08T21:05:11.332" v="6423" actId="20577"/>
        <pc:sldMkLst>
          <pc:docMk/>
          <pc:sldMk cId="3500491352" sldId="257"/>
        </pc:sldMkLst>
        <pc:spChg chg="mod">
          <ac:chgData name="Garrett Drake" userId="940a9c9314b98d10" providerId="LiveId" clId="{1D807E02-51EE-4805-A827-C87BE1C6AF0A}" dt="2022-12-08T16:06:00.325" v="5696" actId="20577"/>
          <ac:spMkLst>
            <pc:docMk/>
            <pc:sldMk cId="3500491352" sldId="257"/>
            <ac:spMk id="2" creationId="{C69D3460-3966-F074-B813-CB698A02E523}"/>
          </ac:spMkLst>
        </pc:spChg>
        <pc:spChg chg="mod">
          <ac:chgData name="Garrett Drake" userId="940a9c9314b98d10" providerId="LiveId" clId="{1D807E02-51EE-4805-A827-C87BE1C6AF0A}" dt="2022-12-08T20:55:30.422" v="5905" actId="20577"/>
          <ac:spMkLst>
            <pc:docMk/>
            <pc:sldMk cId="3500491352" sldId="257"/>
            <ac:spMk id="3" creationId="{F6186A95-9D55-D499-82FA-B43EEF9DF887}"/>
          </ac:spMkLst>
        </pc:spChg>
      </pc:sldChg>
      <pc:sldChg chg="modSp new mod modTransition">
        <pc:chgData name="Garrett Drake" userId="940a9c9314b98d10" providerId="LiveId" clId="{1D807E02-51EE-4805-A827-C87BE1C6AF0A}" dt="2022-12-08T15:37:15.631" v="4676"/>
        <pc:sldMkLst>
          <pc:docMk/>
          <pc:sldMk cId="1970510362" sldId="258"/>
        </pc:sldMkLst>
        <pc:spChg chg="mod">
          <ac:chgData name="Garrett Drake" userId="940a9c9314b98d10" providerId="LiveId" clId="{1D807E02-51EE-4805-A827-C87BE1C6AF0A}" dt="2022-12-04T20:20:28.119" v="404" actId="20577"/>
          <ac:spMkLst>
            <pc:docMk/>
            <pc:sldMk cId="1970510362" sldId="258"/>
            <ac:spMk id="2" creationId="{FBF84397-0F39-6E3B-8CBA-5438285835B5}"/>
          </ac:spMkLst>
        </pc:spChg>
        <pc:spChg chg="mod">
          <ac:chgData name="Garrett Drake" userId="940a9c9314b98d10" providerId="LiveId" clId="{1D807E02-51EE-4805-A827-C87BE1C6AF0A}" dt="2022-12-04T20:21:11.369" v="441" actId="255"/>
          <ac:spMkLst>
            <pc:docMk/>
            <pc:sldMk cId="1970510362" sldId="258"/>
            <ac:spMk id="3" creationId="{185AEDC4-9B1A-E813-6FD3-3457283094BF}"/>
          </ac:spMkLst>
        </pc:spChg>
      </pc:sldChg>
      <pc:sldChg chg="addSp delSp modSp new mod modTransition modClrScheme modAnim chgLayout modNotesTx">
        <pc:chgData name="Garrett Drake" userId="940a9c9314b98d10" providerId="LiveId" clId="{1D807E02-51EE-4805-A827-C87BE1C6AF0A}" dt="2022-12-08T21:09:40.468" v="6474" actId="20577"/>
        <pc:sldMkLst>
          <pc:docMk/>
          <pc:sldMk cId="1514915464" sldId="259"/>
        </pc:sldMkLst>
        <pc:spChg chg="del">
          <ac:chgData name="Garrett Drake" userId="940a9c9314b98d10" providerId="LiveId" clId="{1D807E02-51EE-4805-A827-C87BE1C6AF0A}" dt="2022-12-05T16:30:05.552" v="443" actId="700"/>
          <ac:spMkLst>
            <pc:docMk/>
            <pc:sldMk cId="1514915464" sldId="259"/>
            <ac:spMk id="2" creationId="{790D111E-8DD4-C050-75A4-05F237B90A2A}"/>
          </ac:spMkLst>
        </pc:spChg>
        <pc:spChg chg="del">
          <ac:chgData name="Garrett Drake" userId="940a9c9314b98d10" providerId="LiveId" clId="{1D807E02-51EE-4805-A827-C87BE1C6AF0A}" dt="2022-12-05T16:30:05.552" v="443" actId="700"/>
          <ac:spMkLst>
            <pc:docMk/>
            <pc:sldMk cId="1514915464" sldId="259"/>
            <ac:spMk id="3" creationId="{C958C955-983D-BAA0-F57B-DBF8A14A01BE}"/>
          </ac:spMkLst>
        </pc:spChg>
        <pc:spChg chg="add mod">
          <ac:chgData name="Garrett Drake" userId="940a9c9314b98d10" providerId="LiveId" clId="{1D807E02-51EE-4805-A827-C87BE1C6AF0A}" dt="2022-12-05T16:58:49.891" v="1217" actId="20577"/>
          <ac:spMkLst>
            <pc:docMk/>
            <pc:sldMk cId="1514915464" sldId="259"/>
            <ac:spMk id="4" creationId="{1E1D55C4-4183-8B44-E29D-34A9CBD5A9E8}"/>
          </ac:spMkLst>
        </pc:spChg>
        <pc:spChg chg="add mod">
          <ac:chgData name="Garrett Drake" userId="940a9c9314b98d10" providerId="LiveId" clId="{1D807E02-51EE-4805-A827-C87BE1C6AF0A}" dt="2022-12-08T21:08:52.933" v="6473" actId="20577"/>
          <ac:spMkLst>
            <pc:docMk/>
            <pc:sldMk cId="1514915464" sldId="259"/>
            <ac:spMk id="5" creationId="{14F0204C-39F1-6383-14A8-4BD21F116960}"/>
          </ac:spMkLst>
        </pc:spChg>
        <pc:spChg chg="add mod">
          <ac:chgData name="Garrett Drake" userId="940a9c9314b98d10" providerId="LiveId" clId="{1D807E02-51EE-4805-A827-C87BE1C6AF0A}" dt="2022-12-05T16:48:40.280" v="840" actId="1076"/>
          <ac:spMkLst>
            <pc:docMk/>
            <pc:sldMk cId="1514915464" sldId="259"/>
            <ac:spMk id="6" creationId="{5E58D9D4-0B6A-E280-6B4C-EC8ECFBF9434}"/>
          </ac:spMkLst>
        </pc:spChg>
      </pc:sldChg>
      <pc:sldChg chg="addSp delSp modSp new del mod modClrScheme chgLayout">
        <pc:chgData name="Garrett Drake" userId="940a9c9314b98d10" providerId="LiveId" clId="{1D807E02-51EE-4805-A827-C87BE1C6AF0A}" dt="2022-12-05T17:19:48.619" v="1395" actId="47"/>
        <pc:sldMkLst>
          <pc:docMk/>
          <pc:sldMk cId="268215807" sldId="260"/>
        </pc:sldMkLst>
        <pc:spChg chg="del">
          <ac:chgData name="Garrett Drake" userId="940a9c9314b98d10" providerId="LiveId" clId="{1D807E02-51EE-4805-A827-C87BE1C6AF0A}" dt="2022-12-05T17:00:46.776" v="1342" actId="700"/>
          <ac:spMkLst>
            <pc:docMk/>
            <pc:sldMk cId="268215807" sldId="260"/>
            <ac:spMk id="2" creationId="{149CED5E-06F8-5AC8-9314-D576EBDD1B9F}"/>
          </ac:spMkLst>
        </pc:spChg>
        <pc:spChg chg="del">
          <ac:chgData name="Garrett Drake" userId="940a9c9314b98d10" providerId="LiveId" clId="{1D807E02-51EE-4805-A827-C87BE1C6AF0A}" dt="2022-12-05T17:00:46.776" v="1342" actId="700"/>
          <ac:spMkLst>
            <pc:docMk/>
            <pc:sldMk cId="268215807" sldId="260"/>
            <ac:spMk id="3" creationId="{DFA9EED6-86CD-6AE2-7D68-8071F1E87142}"/>
          </ac:spMkLst>
        </pc:spChg>
        <pc:picChg chg="add mod">
          <ac:chgData name="Garrett Drake" userId="940a9c9314b98d10" providerId="LiveId" clId="{1D807E02-51EE-4805-A827-C87BE1C6AF0A}" dt="2022-12-05T17:15:53.366" v="1364" actId="14100"/>
          <ac:picMkLst>
            <pc:docMk/>
            <pc:sldMk cId="268215807" sldId="260"/>
            <ac:picMk id="5" creationId="{72AD86D3-DB79-AB75-E2E6-AD400008CB21}"/>
          </ac:picMkLst>
        </pc:picChg>
      </pc:sldChg>
      <pc:sldChg chg="modSp new del mod">
        <pc:chgData name="Garrett Drake" userId="940a9c9314b98d10" providerId="LiveId" clId="{1D807E02-51EE-4805-A827-C87BE1C6AF0A}" dt="2022-12-08T15:31:14.975" v="4532" actId="47"/>
        <pc:sldMkLst>
          <pc:docMk/>
          <pc:sldMk cId="765188804" sldId="261"/>
        </pc:sldMkLst>
        <pc:spChg chg="mod">
          <ac:chgData name="Garrett Drake" userId="940a9c9314b98d10" providerId="LiveId" clId="{1D807E02-51EE-4805-A827-C87BE1C6AF0A}" dt="2022-12-05T17:02:31.251" v="1358" actId="20577"/>
          <ac:spMkLst>
            <pc:docMk/>
            <pc:sldMk cId="765188804" sldId="261"/>
            <ac:spMk id="2" creationId="{8A26E371-7E06-6D79-6FD8-972B0F8D557C}"/>
          </ac:spMkLst>
        </pc:spChg>
        <pc:spChg chg="mod">
          <ac:chgData name="Garrett Drake" userId="940a9c9314b98d10" providerId="LiveId" clId="{1D807E02-51EE-4805-A827-C87BE1C6AF0A}" dt="2022-12-05T17:02:20.308" v="1344"/>
          <ac:spMkLst>
            <pc:docMk/>
            <pc:sldMk cId="765188804" sldId="261"/>
            <ac:spMk id="3" creationId="{1D5C03BD-8F1F-563C-BBBB-2D8C7891F7B5}"/>
          </ac:spMkLst>
        </pc:spChg>
      </pc:sldChg>
      <pc:sldChg chg="addSp delSp modSp new mod ord modTransition modAnim">
        <pc:chgData name="Garrett Drake" userId="940a9c9314b98d10" providerId="LiveId" clId="{1D807E02-51EE-4805-A827-C87BE1C6AF0A}" dt="2022-12-08T19:47:33.834" v="5736" actId="1076"/>
        <pc:sldMkLst>
          <pc:docMk/>
          <pc:sldMk cId="4183093160" sldId="262"/>
        </pc:sldMkLst>
        <pc:spChg chg="add mod">
          <ac:chgData name="Garrett Drake" userId="940a9c9314b98d10" providerId="LiveId" clId="{1D807E02-51EE-4805-A827-C87BE1C6AF0A}" dt="2022-12-08T15:33:08.153" v="4668" actId="20577"/>
          <ac:spMkLst>
            <pc:docMk/>
            <pc:sldMk cId="4183093160" sldId="262"/>
            <ac:spMk id="2" creationId="{F05CADF6-828F-0125-8252-27453697A434}"/>
          </ac:spMkLst>
        </pc:spChg>
        <pc:picChg chg="add del mod">
          <ac:chgData name="Garrett Drake" userId="940a9c9314b98d10" providerId="LiveId" clId="{1D807E02-51EE-4805-A827-C87BE1C6AF0A}" dt="2022-12-08T19:47:02.636" v="5732" actId="478"/>
          <ac:picMkLst>
            <pc:docMk/>
            <pc:sldMk cId="4183093160" sldId="262"/>
            <ac:picMk id="3" creationId="{AC3E0B8C-3F46-E9E9-A6DA-F88E34883805}"/>
          </ac:picMkLst>
        </pc:picChg>
        <pc:picChg chg="add mod">
          <ac:chgData name="Garrett Drake" userId="940a9c9314b98d10" providerId="LiveId" clId="{1D807E02-51EE-4805-A827-C87BE1C6AF0A}" dt="2022-12-08T19:47:33.834" v="5736" actId="1076"/>
          <ac:picMkLst>
            <pc:docMk/>
            <pc:sldMk cId="4183093160" sldId="262"/>
            <ac:picMk id="5" creationId="{C1725E16-3876-9E0D-4405-35199F1062E6}"/>
          </ac:picMkLst>
        </pc:picChg>
      </pc:sldChg>
      <pc:sldChg chg="addSp delSp modSp new mod ord modTransition modAnim">
        <pc:chgData name="Garrett Drake" userId="940a9c9314b98d10" providerId="LiveId" clId="{1D807E02-51EE-4805-A827-C87BE1C6AF0A}" dt="2022-12-08T19:48:26.806" v="5741" actId="14100"/>
        <pc:sldMkLst>
          <pc:docMk/>
          <pc:sldMk cId="3943466398" sldId="263"/>
        </pc:sldMkLst>
        <pc:spChg chg="add mod">
          <ac:chgData name="Garrett Drake" userId="940a9c9314b98d10" providerId="LiveId" clId="{1D807E02-51EE-4805-A827-C87BE1C6AF0A}" dt="2022-12-05T19:12:50.370" v="3430" actId="20577"/>
          <ac:spMkLst>
            <pc:docMk/>
            <pc:sldMk cId="3943466398" sldId="263"/>
            <ac:spMk id="4" creationId="{669C868E-D81B-D626-DA4A-D7F108DDE909}"/>
          </ac:spMkLst>
        </pc:spChg>
        <pc:picChg chg="add del mod">
          <ac:chgData name="Garrett Drake" userId="940a9c9314b98d10" providerId="LiveId" clId="{1D807E02-51EE-4805-A827-C87BE1C6AF0A}" dt="2022-12-08T19:47:42.240" v="5737" actId="478"/>
          <ac:picMkLst>
            <pc:docMk/>
            <pc:sldMk cId="3943466398" sldId="263"/>
            <ac:picMk id="3" creationId="{3179EE0E-619C-6D8F-87A5-13085CC75707}"/>
          </ac:picMkLst>
        </pc:picChg>
        <pc:picChg chg="add mod">
          <ac:chgData name="Garrett Drake" userId="940a9c9314b98d10" providerId="LiveId" clId="{1D807E02-51EE-4805-A827-C87BE1C6AF0A}" dt="2022-12-08T19:48:26.806" v="5741" actId="14100"/>
          <ac:picMkLst>
            <pc:docMk/>
            <pc:sldMk cId="3943466398" sldId="263"/>
            <ac:picMk id="5" creationId="{18DE2DAE-0BA6-0934-9F49-4171090F9B3C}"/>
          </ac:picMkLst>
        </pc:picChg>
      </pc:sldChg>
      <pc:sldChg chg="addSp delSp modSp new mod modTransition modAnim">
        <pc:chgData name="Garrett Drake" userId="940a9c9314b98d10" providerId="LiveId" clId="{1D807E02-51EE-4805-A827-C87BE1C6AF0A}" dt="2022-12-08T19:50:35.517" v="5755" actId="1076"/>
        <pc:sldMkLst>
          <pc:docMk/>
          <pc:sldMk cId="2451357973" sldId="264"/>
        </pc:sldMkLst>
        <pc:spChg chg="add mod">
          <ac:chgData name="Garrett Drake" userId="940a9c9314b98d10" providerId="LiveId" clId="{1D807E02-51EE-4805-A827-C87BE1C6AF0A}" dt="2022-12-08T19:50:35.517" v="5755" actId="1076"/>
          <ac:spMkLst>
            <pc:docMk/>
            <pc:sldMk cId="2451357973" sldId="264"/>
            <ac:spMk id="2" creationId="{46FD69DE-8D80-79EA-D4FD-6C0E27C296D8}"/>
          </ac:spMkLst>
        </pc:spChg>
        <pc:picChg chg="add del mod">
          <ac:chgData name="Garrett Drake" userId="940a9c9314b98d10" providerId="LiveId" clId="{1D807E02-51EE-4805-A827-C87BE1C6AF0A}" dt="2022-12-08T19:49:55.449" v="5750" actId="478"/>
          <ac:picMkLst>
            <pc:docMk/>
            <pc:sldMk cId="2451357973" sldId="264"/>
            <ac:picMk id="3" creationId="{651EB33E-892B-6B7E-4B5A-B95FC54EB03B}"/>
          </ac:picMkLst>
        </pc:picChg>
        <pc:picChg chg="add mod">
          <ac:chgData name="Garrett Drake" userId="940a9c9314b98d10" providerId="LiveId" clId="{1D807E02-51EE-4805-A827-C87BE1C6AF0A}" dt="2022-12-08T19:50:32.492" v="5754" actId="14100"/>
          <ac:picMkLst>
            <pc:docMk/>
            <pc:sldMk cId="2451357973" sldId="264"/>
            <ac:picMk id="5" creationId="{46FA822F-09BB-D357-1AA1-F11075B4942A}"/>
          </ac:picMkLst>
        </pc:picChg>
      </pc:sldChg>
      <pc:sldChg chg="addSp delSp modSp new mod modTransition modAnim">
        <pc:chgData name="Garrett Drake" userId="940a9c9314b98d10" providerId="LiveId" clId="{1D807E02-51EE-4805-A827-C87BE1C6AF0A}" dt="2022-12-08T19:51:15.046" v="5760" actId="14100"/>
        <pc:sldMkLst>
          <pc:docMk/>
          <pc:sldMk cId="2056655370" sldId="265"/>
        </pc:sldMkLst>
        <pc:spChg chg="add mod">
          <ac:chgData name="Garrett Drake" userId="940a9c9314b98d10" providerId="LiveId" clId="{1D807E02-51EE-4805-A827-C87BE1C6AF0A}" dt="2022-12-05T19:18:07.854" v="3483" actId="20577"/>
          <ac:spMkLst>
            <pc:docMk/>
            <pc:sldMk cId="2056655370" sldId="265"/>
            <ac:spMk id="4" creationId="{82CA6885-C108-9A43-4BB1-7D44CDE39555}"/>
          </ac:spMkLst>
        </pc:spChg>
        <pc:picChg chg="add del mod">
          <ac:chgData name="Garrett Drake" userId="940a9c9314b98d10" providerId="LiveId" clId="{1D807E02-51EE-4805-A827-C87BE1C6AF0A}" dt="2022-12-08T19:28:41.904" v="5718" actId="478"/>
          <ac:picMkLst>
            <pc:docMk/>
            <pc:sldMk cId="2056655370" sldId="265"/>
            <ac:picMk id="3" creationId="{6F3117B3-3998-E011-D694-3E656CBE9797}"/>
          </ac:picMkLst>
        </pc:picChg>
        <pc:picChg chg="add del mod">
          <ac:chgData name="Garrett Drake" userId="940a9c9314b98d10" providerId="LiveId" clId="{1D807E02-51EE-4805-A827-C87BE1C6AF0A}" dt="2022-12-08T19:31:57.042" v="5721" actId="478"/>
          <ac:picMkLst>
            <pc:docMk/>
            <pc:sldMk cId="2056655370" sldId="265"/>
            <ac:picMk id="5" creationId="{E42B6513-8D90-3E76-C877-2862A0655AE5}"/>
          </ac:picMkLst>
        </pc:picChg>
        <pc:picChg chg="add del mod">
          <ac:chgData name="Garrett Drake" userId="940a9c9314b98d10" providerId="LiveId" clId="{1D807E02-51EE-4805-A827-C87BE1C6AF0A}" dt="2022-12-08T19:37:32.195" v="5726" actId="478"/>
          <ac:picMkLst>
            <pc:docMk/>
            <pc:sldMk cId="2056655370" sldId="265"/>
            <ac:picMk id="7" creationId="{1927AE52-39A1-CD8F-930F-0B1862030EB7}"/>
          </ac:picMkLst>
        </pc:picChg>
        <pc:picChg chg="add del mod">
          <ac:chgData name="Garrett Drake" userId="940a9c9314b98d10" providerId="LiveId" clId="{1D807E02-51EE-4805-A827-C87BE1C6AF0A}" dt="2022-12-08T19:50:47.432" v="5756" actId="478"/>
          <ac:picMkLst>
            <pc:docMk/>
            <pc:sldMk cId="2056655370" sldId="265"/>
            <ac:picMk id="9" creationId="{AA57553C-CE87-B943-01B4-956F6AD39CAE}"/>
          </ac:picMkLst>
        </pc:picChg>
        <pc:picChg chg="add mod">
          <ac:chgData name="Garrett Drake" userId="940a9c9314b98d10" providerId="LiveId" clId="{1D807E02-51EE-4805-A827-C87BE1C6AF0A}" dt="2022-12-08T19:51:15.046" v="5760" actId="14100"/>
          <ac:picMkLst>
            <pc:docMk/>
            <pc:sldMk cId="2056655370" sldId="265"/>
            <ac:picMk id="11" creationId="{800B0FCC-9FDF-00B2-7988-54627F367441}"/>
          </ac:picMkLst>
        </pc:picChg>
      </pc:sldChg>
      <pc:sldChg chg="addSp delSp modSp new add del mod modTransition modAnim">
        <pc:chgData name="Garrett Drake" userId="940a9c9314b98d10" providerId="LiveId" clId="{1D807E02-51EE-4805-A827-C87BE1C6AF0A}" dt="2022-12-08T19:53:23.836" v="5770" actId="14100"/>
        <pc:sldMkLst>
          <pc:docMk/>
          <pc:sldMk cId="3008882688" sldId="266"/>
        </pc:sldMkLst>
        <pc:spChg chg="add mod">
          <ac:chgData name="Garrett Drake" userId="940a9c9314b98d10" providerId="LiveId" clId="{1D807E02-51EE-4805-A827-C87BE1C6AF0A}" dt="2022-12-08T15:47:43.231" v="4963" actId="20577"/>
          <ac:spMkLst>
            <pc:docMk/>
            <pc:sldMk cId="3008882688" sldId="266"/>
            <ac:spMk id="2" creationId="{F0E703D3-F6F4-D493-990E-D3672B22CF87}"/>
          </ac:spMkLst>
        </pc:spChg>
        <pc:picChg chg="add del mod">
          <ac:chgData name="Garrett Drake" userId="940a9c9314b98d10" providerId="LiveId" clId="{1D807E02-51EE-4805-A827-C87BE1C6AF0A}" dt="2022-12-08T19:52:32.499" v="5767" actId="478"/>
          <ac:picMkLst>
            <pc:docMk/>
            <pc:sldMk cId="3008882688" sldId="266"/>
            <ac:picMk id="3" creationId="{E7438CC8-3C94-55A9-EB28-B692F8C46B10}"/>
          </ac:picMkLst>
        </pc:picChg>
        <pc:picChg chg="add mod">
          <ac:chgData name="Garrett Drake" userId="940a9c9314b98d10" providerId="LiveId" clId="{1D807E02-51EE-4805-A827-C87BE1C6AF0A}" dt="2022-12-08T19:53:23.836" v="5770" actId="14100"/>
          <ac:picMkLst>
            <pc:docMk/>
            <pc:sldMk cId="3008882688" sldId="266"/>
            <ac:picMk id="5" creationId="{F89FB845-F52C-94B4-65A0-9567B224C58D}"/>
          </ac:picMkLst>
        </pc:picChg>
      </pc:sldChg>
      <pc:sldChg chg="addSp delSp modSp new mod modTransition modAnim">
        <pc:chgData name="Garrett Drake" userId="940a9c9314b98d10" providerId="LiveId" clId="{1D807E02-51EE-4805-A827-C87BE1C6AF0A}" dt="2022-12-08T19:49:09.556" v="5745" actId="14100"/>
        <pc:sldMkLst>
          <pc:docMk/>
          <pc:sldMk cId="4008772700" sldId="267"/>
        </pc:sldMkLst>
        <pc:spChg chg="add mod">
          <ac:chgData name="Garrett Drake" userId="940a9c9314b98d10" providerId="LiveId" clId="{1D807E02-51EE-4805-A827-C87BE1C6AF0A}" dt="2022-12-05T19:15:53.252" v="3459" actId="20577"/>
          <ac:spMkLst>
            <pc:docMk/>
            <pc:sldMk cId="4008772700" sldId="267"/>
            <ac:spMk id="4" creationId="{A9BDB944-D04D-176B-953B-D5FE291AEE12}"/>
          </ac:spMkLst>
        </pc:spChg>
        <pc:picChg chg="add del mod">
          <ac:chgData name="Garrett Drake" userId="940a9c9314b98d10" providerId="LiveId" clId="{1D807E02-51EE-4805-A827-C87BE1C6AF0A}" dt="2022-12-08T19:05:06.668" v="5707" actId="478"/>
          <ac:picMkLst>
            <pc:docMk/>
            <pc:sldMk cId="4008772700" sldId="267"/>
            <ac:picMk id="3" creationId="{82456225-AA24-E57C-31C9-B247AD35A690}"/>
          </ac:picMkLst>
        </pc:picChg>
        <pc:picChg chg="add del mod">
          <ac:chgData name="Garrett Drake" userId="940a9c9314b98d10" providerId="LiveId" clId="{1D807E02-51EE-4805-A827-C87BE1C6AF0A}" dt="2022-12-08T19:04:48.312" v="5705" actId="22"/>
          <ac:picMkLst>
            <pc:docMk/>
            <pc:sldMk cId="4008772700" sldId="267"/>
            <ac:picMk id="5" creationId="{D82C9AF7-47A1-068E-6472-35FEA414496B}"/>
          </ac:picMkLst>
        </pc:picChg>
        <pc:picChg chg="add del">
          <ac:chgData name="Garrett Drake" userId="940a9c9314b98d10" providerId="LiveId" clId="{1D807E02-51EE-4805-A827-C87BE1C6AF0A}" dt="2022-12-08T19:05:18.055" v="5709" actId="478"/>
          <ac:picMkLst>
            <pc:docMk/>
            <pc:sldMk cId="4008772700" sldId="267"/>
            <ac:picMk id="7" creationId="{77B5E2BD-4CDD-8C66-17DC-F92059397CEB}"/>
          </ac:picMkLst>
        </pc:picChg>
        <pc:picChg chg="add del mod">
          <ac:chgData name="Garrett Drake" userId="940a9c9314b98d10" providerId="LiveId" clId="{1D807E02-51EE-4805-A827-C87BE1C6AF0A}" dt="2022-12-08T19:48:31.280" v="5742" actId="478"/>
          <ac:picMkLst>
            <pc:docMk/>
            <pc:sldMk cId="4008772700" sldId="267"/>
            <ac:picMk id="9" creationId="{DFCB4373-33E5-B50E-F0E5-5B4E11067CEB}"/>
          </ac:picMkLst>
        </pc:picChg>
        <pc:picChg chg="add mod">
          <ac:chgData name="Garrett Drake" userId="940a9c9314b98d10" providerId="LiveId" clId="{1D807E02-51EE-4805-A827-C87BE1C6AF0A}" dt="2022-12-08T19:49:09.556" v="5745" actId="14100"/>
          <ac:picMkLst>
            <pc:docMk/>
            <pc:sldMk cId="4008772700" sldId="267"/>
            <ac:picMk id="11" creationId="{B96CAE16-0C2E-228F-8CCB-EDB2A9674CE5}"/>
          </ac:picMkLst>
        </pc:picChg>
      </pc:sldChg>
      <pc:sldChg chg="addSp delSp modSp new mod modTransition modAnim">
        <pc:chgData name="Garrett Drake" userId="940a9c9314b98d10" providerId="LiveId" clId="{1D807E02-51EE-4805-A827-C87BE1C6AF0A}" dt="2022-12-08T19:49:45.260" v="5749" actId="14100"/>
        <pc:sldMkLst>
          <pc:docMk/>
          <pc:sldMk cId="1322890902" sldId="268"/>
        </pc:sldMkLst>
        <pc:spChg chg="add mod">
          <ac:chgData name="Garrett Drake" userId="940a9c9314b98d10" providerId="LiveId" clId="{1D807E02-51EE-4805-A827-C87BE1C6AF0A}" dt="2022-12-08T15:39:41.469" v="4789" actId="20577"/>
          <ac:spMkLst>
            <pc:docMk/>
            <pc:sldMk cId="1322890902" sldId="268"/>
            <ac:spMk id="2" creationId="{B87ADA49-5A9F-4E6D-B17E-81BFB5038DC5}"/>
          </ac:spMkLst>
        </pc:spChg>
        <pc:picChg chg="add del mod">
          <ac:chgData name="Garrett Drake" userId="940a9c9314b98d10" providerId="LiveId" clId="{1D807E02-51EE-4805-A827-C87BE1C6AF0A}" dt="2022-12-08T19:49:17.100" v="5746" actId="478"/>
          <ac:picMkLst>
            <pc:docMk/>
            <pc:sldMk cId="1322890902" sldId="268"/>
            <ac:picMk id="3" creationId="{01A6D348-4581-9FA3-4524-F5A385C01059}"/>
          </ac:picMkLst>
        </pc:picChg>
        <pc:picChg chg="add mod">
          <ac:chgData name="Garrett Drake" userId="940a9c9314b98d10" providerId="LiveId" clId="{1D807E02-51EE-4805-A827-C87BE1C6AF0A}" dt="2022-12-08T19:49:45.260" v="5749" actId="14100"/>
          <ac:picMkLst>
            <pc:docMk/>
            <pc:sldMk cId="1322890902" sldId="268"/>
            <ac:picMk id="5" creationId="{0C363255-1B58-3B3E-4C52-CA08F3B623DD}"/>
          </ac:picMkLst>
        </pc:picChg>
      </pc:sldChg>
      <pc:sldChg chg="addSp delSp modSp new mod modTransition modAnim">
        <pc:chgData name="Garrett Drake" userId="940a9c9314b98d10" providerId="LiveId" clId="{1D807E02-51EE-4805-A827-C87BE1C6AF0A}" dt="2022-12-08T19:52:22.710" v="5766" actId="14100"/>
        <pc:sldMkLst>
          <pc:docMk/>
          <pc:sldMk cId="1597934715" sldId="269"/>
        </pc:sldMkLst>
        <pc:spChg chg="add mod">
          <ac:chgData name="Garrett Drake" userId="940a9c9314b98d10" providerId="LiveId" clId="{1D807E02-51EE-4805-A827-C87BE1C6AF0A}" dt="2022-12-05T19:20:13.793" v="3511" actId="20577"/>
          <ac:spMkLst>
            <pc:docMk/>
            <pc:sldMk cId="1597934715" sldId="269"/>
            <ac:spMk id="4" creationId="{8922D343-B22B-54D5-86B2-41F940979805}"/>
          </ac:spMkLst>
        </pc:spChg>
        <pc:picChg chg="add del mod">
          <ac:chgData name="Garrett Drake" userId="940a9c9314b98d10" providerId="LiveId" clId="{1D807E02-51EE-4805-A827-C87BE1C6AF0A}" dt="2022-12-08T19:51:46.626" v="5763" actId="478"/>
          <ac:picMkLst>
            <pc:docMk/>
            <pc:sldMk cId="1597934715" sldId="269"/>
            <ac:picMk id="3" creationId="{286192B1-9767-845B-18AC-8169A678EECD}"/>
          </ac:picMkLst>
        </pc:picChg>
        <pc:picChg chg="add mod">
          <ac:chgData name="Garrett Drake" userId="940a9c9314b98d10" providerId="LiveId" clId="{1D807E02-51EE-4805-A827-C87BE1C6AF0A}" dt="2022-12-08T19:52:22.710" v="5766" actId="14100"/>
          <ac:picMkLst>
            <pc:docMk/>
            <pc:sldMk cId="1597934715" sldId="269"/>
            <ac:picMk id="5" creationId="{557AAB78-CF05-625B-17B9-21B2F8261281}"/>
          </ac:picMkLst>
        </pc:picChg>
      </pc:sldChg>
      <pc:sldChg chg="addSp delSp modSp new mod modTransition modClrScheme modAnim chgLayout modNotesTx">
        <pc:chgData name="Garrett Drake" userId="940a9c9314b98d10" providerId="LiveId" clId="{1D807E02-51EE-4805-A827-C87BE1C6AF0A}" dt="2022-12-08T20:52:37.094" v="5872" actId="20577"/>
        <pc:sldMkLst>
          <pc:docMk/>
          <pc:sldMk cId="3953833909" sldId="270"/>
        </pc:sldMkLst>
        <pc:spChg chg="add mod">
          <ac:chgData name="Garrett Drake" userId="940a9c9314b98d10" providerId="LiveId" clId="{1D807E02-51EE-4805-A827-C87BE1C6AF0A}" dt="2022-12-05T17:29:40.712" v="1472" actId="20577"/>
          <ac:spMkLst>
            <pc:docMk/>
            <pc:sldMk cId="3953833909" sldId="270"/>
            <ac:spMk id="2" creationId="{A49D2C3D-FBE8-4CF9-4AF5-10559A70C5D1}"/>
          </ac:spMkLst>
        </pc:spChg>
        <pc:spChg chg="add mod">
          <ac:chgData name="Garrett Drake" userId="940a9c9314b98d10" providerId="LiveId" clId="{1D807E02-51EE-4805-A827-C87BE1C6AF0A}" dt="2022-12-08T20:52:37.094" v="5872" actId="20577"/>
          <ac:spMkLst>
            <pc:docMk/>
            <pc:sldMk cId="3953833909" sldId="270"/>
            <ac:spMk id="3" creationId="{7101B9C8-99D9-164E-C6B9-548E81FDD0B4}"/>
          </ac:spMkLst>
        </pc:spChg>
        <pc:spChg chg="add del mod">
          <ac:chgData name="Garrett Drake" userId="940a9c9314b98d10" providerId="LiveId" clId="{1D807E02-51EE-4805-A827-C87BE1C6AF0A}" dt="2022-12-05T18:00:05.510" v="2503"/>
          <ac:spMkLst>
            <pc:docMk/>
            <pc:sldMk cId="3953833909" sldId="270"/>
            <ac:spMk id="8" creationId="{0F738D10-96A6-4486-6A8E-3123E26B07FA}"/>
          </ac:spMkLst>
        </pc:spChg>
        <pc:spChg chg="add mod">
          <ac:chgData name="Garrett Drake" userId="940a9c9314b98d10" providerId="LiveId" clId="{1D807E02-51EE-4805-A827-C87BE1C6AF0A}" dt="2022-12-05T17:58:05.520" v="2468" actId="1076"/>
          <ac:spMkLst>
            <pc:docMk/>
            <pc:sldMk cId="3953833909" sldId="270"/>
            <ac:spMk id="9" creationId="{0DD4B4CE-C3ED-F5D2-85C0-AA2D9BEA9586}"/>
          </ac:spMkLst>
        </pc:spChg>
        <pc:spChg chg="add mod">
          <ac:chgData name="Garrett Drake" userId="940a9c9314b98d10" providerId="LiveId" clId="{1D807E02-51EE-4805-A827-C87BE1C6AF0A}" dt="2022-12-05T17:58:33.105" v="2480" actId="20577"/>
          <ac:spMkLst>
            <pc:docMk/>
            <pc:sldMk cId="3953833909" sldId="270"/>
            <ac:spMk id="10" creationId="{CC30B34D-A61B-DB7C-3059-7453F503CE71}"/>
          </ac:spMkLst>
        </pc:spChg>
        <pc:spChg chg="add mod">
          <ac:chgData name="Garrett Drake" userId="940a9c9314b98d10" providerId="LiveId" clId="{1D807E02-51EE-4805-A827-C87BE1C6AF0A}" dt="2022-12-05T17:58:52.511" v="2487" actId="20577"/>
          <ac:spMkLst>
            <pc:docMk/>
            <pc:sldMk cId="3953833909" sldId="270"/>
            <ac:spMk id="11" creationId="{C360B493-FE09-9676-A2ED-F8F7E53EC3A9}"/>
          </ac:spMkLst>
        </pc:spChg>
        <pc:spChg chg="add mod">
          <ac:chgData name="Garrett Drake" userId="940a9c9314b98d10" providerId="LiveId" clId="{1D807E02-51EE-4805-A827-C87BE1C6AF0A}" dt="2022-12-05T17:59:08.291" v="2493" actId="20577"/>
          <ac:spMkLst>
            <pc:docMk/>
            <pc:sldMk cId="3953833909" sldId="270"/>
            <ac:spMk id="12" creationId="{15C9D20B-EEED-9ACA-BB8F-963F67BA5C2F}"/>
          </ac:spMkLst>
        </pc:spChg>
        <pc:spChg chg="add mod">
          <ac:chgData name="Garrett Drake" userId="940a9c9314b98d10" providerId="LiveId" clId="{1D807E02-51EE-4805-A827-C87BE1C6AF0A}" dt="2022-12-08T20:37:58.146" v="5777" actId="1076"/>
          <ac:spMkLst>
            <pc:docMk/>
            <pc:sldMk cId="3953833909" sldId="270"/>
            <ac:spMk id="13" creationId="{3294FFA8-56CE-FFF0-9414-51015CBCC91E}"/>
          </ac:spMkLst>
        </pc:spChg>
        <pc:picChg chg="add mod ord">
          <ac:chgData name="Garrett Drake" userId="940a9c9314b98d10" providerId="LiveId" clId="{1D807E02-51EE-4805-A827-C87BE1C6AF0A}" dt="2022-12-08T20:37:58.146" v="5777" actId="1076"/>
          <ac:picMkLst>
            <pc:docMk/>
            <pc:sldMk cId="3953833909" sldId="270"/>
            <ac:picMk id="5" creationId="{9F5E09EE-4B60-55E8-1CBE-8E66F8D5E3EA}"/>
          </ac:picMkLst>
        </pc:picChg>
        <pc:picChg chg="add del mod">
          <ac:chgData name="Garrett Drake" userId="940a9c9314b98d10" providerId="LiveId" clId="{1D807E02-51EE-4805-A827-C87BE1C6AF0A}" dt="2022-12-05T18:02:27.468" v="2504" actId="478"/>
          <ac:picMkLst>
            <pc:docMk/>
            <pc:sldMk cId="3953833909" sldId="270"/>
            <ac:picMk id="7" creationId="{6B0AB108-5D0D-1D73-478A-03BC75992AC1}"/>
          </ac:picMkLst>
        </pc:picChg>
      </pc:sldChg>
      <pc:sldChg chg="modSp new mod modTransition modAnim">
        <pc:chgData name="Garrett Drake" userId="940a9c9314b98d10" providerId="LiveId" clId="{1D807E02-51EE-4805-A827-C87BE1C6AF0A}" dt="2022-12-08T16:00:46.835" v="5636"/>
        <pc:sldMkLst>
          <pc:docMk/>
          <pc:sldMk cId="3801807494" sldId="271"/>
        </pc:sldMkLst>
        <pc:spChg chg="mod">
          <ac:chgData name="Garrett Drake" userId="940a9c9314b98d10" providerId="LiveId" clId="{1D807E02-51EE-4805-A827-C87BE1C6AF0A}" dt="2022-12-05T17:47:08.234" v="2249" actId="20577"/>
          <ac:spMkLst>
            <pc:docMk/>
            <pc:sldMk cId="3801807494" sldId="271"/>
            <ac:spMk id="2" creationId="{C99A23FA-D7D7-A1D7-0CA1-8D56D93781D5}"/>
          </ac:spMkLst>
        </pc:spChg>
        <pc:spChg chg="mod">
          <ac:chgData name="Garrett Drake" userId="940a9c9314b98d10" providerId="LiveId" clId="{1D807E02-51EE-4805-A827-C87BE1C6AF0A}" dt="2022-12-05T21:43:38.955" v="4528" actId="1076"/>
          <ac:spMkLst>
            <pc:docMk/>
            <pc:sldMk cId="3801807494" sldId="271"/>
            <ac:spMk id="3" creationId="{6C006DD2-6848-0C26-DD88-39D636E9C0DF}"/>
          </ac:spMkLst>
        </pc:spChg>
      </pc:sldChg>
      <pc:sldChg chg="modSp new mod modTransition modAnim">
        <pc:chgData name="Garrett Drake" userId="940a9c9314b98d10" providerId="LiveId" clId="{1D807E02-51EE-4805-A827-C87BE1C6AF0A}" dt="2022-12-08T21:21:17.570" v="6500" actId="20577"/>
        <pc:sldMkLst>
          <pc:docMk/>
          <pc:sldMk cId="1633734161" sldId="272"/>
        </pc:sldMkLst>
        <pc:spChg chg="mod">
          <ac:chgData name="Garrett Drake" userId="940a9c9314b98d10" providerId="LiveId" clId="{1D807E02-51EE-4805-A827-C87BE1C6AF0A}" dt="2022-12-05T18:05:27.040" v="2589" actId="20577"/>
          <ac:spMkLst>
            <pc:docMk/>
            <pc:sldMk cId="1633734161" sldId="272"/>
            <ac:spMk id="2" creationId="{B0C52978-EF5F-9EB4-5B83-8AD9646FF4D4}"/>
          </ac:spMkLst>
        </pc:spChg>
        <pc:spChg chg="mod">
          <ac:chgData name="Garrett Drake" userId="940a9c9314b98d10" providerId="LiveId" clId="{1D807E02-51EE-4805-A827-C87BE1C6AF0A}" dt="2022-12-08T21:21:17.570" v="6500" actId="20577"/>
          <ac:spMkLst>
            <pc:docMk/>
            <pc:sldMk cId="1633734161" sldId="272"/>
            <ac:spMk id="3" creationId="{9745A468-0FC5-C563-EB7F-613162B88A0D}"/>
          </ac:spMkLst>
        </pc:spChg>
      </pc:sldChg>
      <pc:sldChg chg="modSp new mod modTransition modAnim">
        <pc:chgData name="Garrett Drake" userId="940a9c9314b98d10" providerId="LiveId" clId="{1D807E02-51EE-4805-A827-C87BE1C6AF0A}" dt="2022-12-08T16:04:04.037" v="5667"/>
        <pc:sldMkLst>
          <pc:docMk/>
          <pc:sldMk cId="2495259402" sldId="273"/>
        </pc:sldMkLst>
        <pc:spChg chg="mod">
          <ac:chgData name="Garrett Drake" userId="940a9c9314b98d10" providerId="LiveId" clId="{1D807E02-51EE-4805-A827-C87BE1C6AF0A}" dt="2022-12-05T19:46:00.530" v="4270" actId="20577"/>
          <ac:spMkLst>
            <pc:docMk/>
            <pc:sldMk cId="2495259402" sldId="273"/>
            <ac:spMk id="2" creationId="{A3894858-DE7A-61CF-9982-0F044C5B2982}"/>
          </ac:spMkLst>
        </pc:spChg>
        <pc:spChg chg="mod">
          <ac:chgData name="Garrett Drake" userId="940a9c9314b98d10" providerId="LiveId" clId="{1D807E02-51EE-4805-A827-C87BE1C6AF0A}" dt="2022-12-08T16:02:00.379" v="5659" actId="255"/>
          <ac:spMkLst>
            <pc:docMk/>
            <pc:sldMk cId="2495259402" sldId="273"/>
            <ac:spMk id="3" creationId="{201512D5-0870-3C07-8CBA-06B87EEC12F7}"/>
          </ac:spMkLst>
        </pc:spChg>
      </pc:sldChg>
      <pc:sldChg chg="addSp delSp modSp new mod modTransition modAnim modNotesTx">
        <pc:chgData name="Garrett Drake" userId="940a9c9314b98d10" providerId="LiveId" clId="{1D807E02-51EE-4805-A827-C87BE1C6AF0A}" dt="2022-12-08T19:54:10.681" v="5775" actId="1076"/>
        <pc:sldMkLst>
          <pc:docMk/>
          <pc:sldMk cId="3456931540" sldId="274"/>
        </pc:sldMkLst>
        <pc:spChg chg="add mod">
          <ac:chgData name="Garrett Drake" userId="940a9c9314b98d10" providerId="LiveId" clId="{1D807E02-51EE-4805-A827-C87BE1C6AF0A}" dt="2022-12-08T19:54:10.681" v="5775" actId="1076"/>
          <ac:spMkLst>
            <pc:docMk/>
            <pc:sldMk cId="3456931540" sldId="274"/>
            <ac:spMk id="4" creationId="{53CD4FAA-B272-5F00-A481-A57D16B0BD26}"/>
          </ac:spMkLst>
        </pc:spChg>
        <pc:picChg chg="add del mod">
          <ac:chgData name="Garrett Drake" userId="940a9c9314b98d10" providerId="LiveId" clId="{1D807E02-51EE-4805-A827-C87BE1C6AF0A}" dt="2022-12-08T19:53:37.135" v="5771" actId="478"/>
          <ac:picMkLst>
            <pc:docMk/>
            <pc:sldMk cId="3456931540" sldId="274"/>
            <ac:picMk id="3" creationId="{C57E65D0-18C2-EFF4-ABF8-B35D3E9AB50A}"/>
          </ac:picMkLst>
        </pc:picChg>
        <pc:picChg chg="add mod">
          <ac:chgData name="Garrett Drake" userId="940a9c9314b98d10" providerId="LiveId" clId="{1D807E02-51EE-4805-A827-C87BE1C6AF0A}" dt="2022-12-08T19:54:07.408" v="5774" actId="14100"/>
          <ac:picMkLst>
            <pc:docMk/>
            <pc:sldMk cId="3456931540" sldId="274"/>
            <ac:picMk id="5" creationId="{36D086A4-B36C-42EE-5F07-CEE6B84D4B69}"/>
          </ac:picMkLst>
        </pc:picChg>
      </pc:sldChg>
      <pc:sldMasterChg chg="modTransition modSldLayout">
        <pc:chgData name="Garrett Drake" userId="940a9c9314b98d10" providerId="LiveId" clId="{1D807E02-51EE-4805-A827-C87BE1C6AF0A}" dt="2022-12-08T15:34:05.130" v="4672"/>
        <pc:sldMasterMkLst>
          <pc:docMk/>
          <pc:sldMasterMk cId="1126034230" sldId="2147483711"/>
        </pc:sldMasterMkLst>
        <pc:sldLayoutChg chg="modTransition">
          <pc:chgData name="Garrett Drake" userId="940a9c9314b98d10" providerId="LiveId" clId="{1D807E02-51EE-4805-A827-C87BE1C6AF0A}" dt="2022-12-08T15:34:05.130" v="4672"/>
          <pc:sldLayoutMkLst>
            <pc:docMk/>
            <pc:sldMasterMk cId="1126034230" sldId="2147483711"/>
            <pc:sldLayoutMk cId="27917150" sldId="2147483712"/>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412414602" sldId="2147483713"/>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903471867" sldId="2147483714"/>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2041564533" sldId="2147483715"/>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2270189222" sldId="2147483716"/>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21891001" sldId="2147483717"/>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77586332" sldId="2147483718"/>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127222701" sldId="2147483719"/>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3711114006" sldId="2147483720"/>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703486492" sldId="2147483721"/>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046506034" sldId="2147483722"/>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526432220" sldId="2147483723"/>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4278418336" sldId="2147483724"/>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1394151205" sldId="2147483725"/>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4199299223" sldId="2147483726"/>
          </pc:sldLayoutMkLst>
        </pc:sldLayoutChg>
        <pc:sldLayoutChg chg="modTransition">
          <pc:chgData name="Garrett Drake" userId="940a9c9314b98d10" providerId="LiveId" clId="{1D807E02-51EE-4805-A827-C87BE1C6AF0A}" dt="2022-12-08T15:34:05.130" v="4672"/>
          <pc:sldLayoutMkLst>
            <pc:docMk/>
            <pc:sldMasterMk cId="1126034230" sldId="2147483711"/>
            <pc:sldLayoutMk cId="3633866955"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F8B6A-6570-45C0-93A0-0D12B18D01F5}"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81B3F-B63E-4979-ACA0-5E26CB8CBBDD}" type="slidenum">
              <a:rPr lang="en-US" smtClean="0"/>
              <a:t>‹#›</a:t>
            </a:fld>
            <a:endParaRPr lang="en-US"/>
          </a:p>
        </p:txBody>
      </p:sp>
    </p:spTree>
    <p:extLst>
      <p:ext uri="{BB962C8B-B14F-4D97-AF65-F5344CB8AC3E}">
        <p14:creationId xmlns:p14="http://schemas.microsoft.com/office/powerpoint/2010/main" val="124722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ladies and gentlemen my name is Garrett Drake. Thank you so much for being here and allowing me the time to present some factors that help predict employee attrition at your company </a:t>
            </a:r>
            <a:r>
              <a:rPr lang="en-US" dirty="0" err="1"/>
              <a:t>DDSAnalytics</a:t>
            </a:r>
            <a:r>
              <a:rPr lang="en-US" dirty="0"/>
              <a:t>. </a:t>
            </a:r>
          </a:p>
        </p:txBody>
      </p:sp>
      <p:sp>
        <p:nvSpPr>
          <p:cNvPr id="4" name="Slide Number Placeholder 3"/>
          <p:cNvSpPr>
            <a:spLocks noGrp="1"/>
          </p:cNvSpPr>
          <p:nvPr>
            <p:ph type="sldNum" sz="quarter" idx="5"/>
          </p:nvPr>
        </p:nvSpPr>
        <p:spPr/>
        <p:txBody>
          <a:bodyPr/>
          <a:lstStyle/>
          <a:p>
            <a:fld id="{B5181B3F-B63E-4979-ACA0-5E26CB8CBBDD}" type="slidenum">
              <a:rPr lang="en-US" smtClean="0"/>
              <a:t>1</a:t>
            </a:fld>
            <a:endParaRPr lang="en-US"/>
          </a:p>
        </p:txBody>
      </p:sp>
    </p:spTree>
    <p:extLst>
      <p:ext uri="{BB962C8B-B14F-4D97-AF65-F5344CB8AC3E}">
        <p14:creationId xmlns:p14="http://schemas.microsoft.com/office/powerpoint/2010/main" val="151171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refresh, the scope of analysis was that </a:t>
            </a:r>
            <a:r>
              <a:rPr lang="en-US" dirty="0" err="1"/>
              <a:t>DDSAnalytics</a:t>
            </a:r>
            <a:r>
              <a:rPr lang="en-US" dirty="0"/>
              <a:t> was interested in identifying factors that contribute to employee attrition in talent management and further the ability to predict employee turnover using the data that y’all collect and provided.</a:t>
            </a:r>
          </a:p>
        </p:txBody>
      </p:sp>
      <p:sp>
        <p:nvSpPr>
          <p:cNvPr id="4" name="Slide Number Placeholder 3"/>
          <p:cNvSpPr>
            <a:spLocks noGrp="1"/>
          </p:cNvSpPr>
          <p:nvPr>
            <p:ph type="sldNum" sz="quarter" idx="5"/>
          </p:nvPr>
        </p:nvSpPr>
        <p:spPr/>
        <p:txBody>
          <a:bodyPr/>
          <a:lstStyle/>
          <a:p>
            <a:fld id="{B5181B3F-B63E-4979-ACA0-5E26CB8CBBDD}" type="slidenum">
              <a:rPr lang="en-US" smtClean="0"/>
              <a:t>2</a:t>
            </a:fld>
            <a:endParaRPr lang="en-US"/>
          </a:p>
        </p:txBody>
      </p:sp>
    </p:spTree>
    <p:extLst>
      <p:ext uri="{BB962C8B-B14F-4D97-AF65-F5344CB8AC3E}">
        <p14:creationId xmlns:p14="http://schemas.microsoft.com/office/powerpoint/2010/main" val="64257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Oversampling is </a:t>
            </a:r>
            <a:r>
              <a:rPr lang="en-US" b="1" dirty="0"/>
              <a:t>the practice of selecting respondents so that some groups make up a larger share of the survey sample than they do in the population</a:t>
            </a:r>
            <a:endParaRPr lang="en-US" dirty="0"/>
          </a:p>
        </p:txBody>
      </p:sp>
      <p:sp>
        <p:nvSpPr>
          <p:cNvPr id="4" name="Slide Number Placeholder 3"/>
          <p:cNvSpPr>
            <a:spLocks noGrp="1"/>
          </p:cNvSpPr>
          <p:nvPr>
            <p:ph type="sldNum" sz="quarter" idx="5"/>
          </p:nvPr>
        </p:nvSpPr>
        <p:spPr/>
        <p:txBody>
          <a:bodyPr/>
          <a:lstStyle/>
          <a:p>
            <a:fld id="{B5181B3F-B63E-4979-ACA0-5E26CB8CBBDD}" type="slidenum">
              <a:rPr lang="en-US" smtClean="0"/>
              <a:t>3</a:t>
            </a:fld>
            <a:endParaRPr lang="en-US"/>
          </a:p>
        </p:txBody>
      </p:sp>
    </p:spTree>
    <p:extLst>
      <p:ext uri="{BB962C8B-B14F-4D97-AF65-F5344CB8AC3E}">
        <p14:creationId xmlns:p14="http://schemas.microsoft.com/office/powerpoint/2010/main" val="334245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significantly higher percentage of hourly workers that leave the company, possibly due to stress or feeling overwhelmed or something else</a:t>
            </a:r>
          </a:p>
        </p:txBody>
      </p:sp>
      <p:sp>
        <p:nvSpPr>
          <p:cNvPr id="4" name="Slide Number Placeholder 3"/>
          <p:cNvSpPr>
            <a:spLocks noGrp="1"/>
          </p:cNvSpPr>
          <p:nvPr>
            <p:ph type="sldNum" sz="quarter" idx="5"/>
          </p:nvPr>
        </p:nvSpPr>
        <p:spPr/>
        <p:txBody>
          <a:bodyPr/>
          <a:lstStyle/>
          <a:p>
            <a:fld id="{B5181B3F-B63E-4979-ACA0-5E26CB8CBBDD}" type="slidenum">
              <a:rPr lang="en-US" smtClean="0"/>
              <a:t>12</a:t>
            </a:fld>
            <a:endParaRPr lang="en-US"/>
          </a:p>
        </p:txBody>
      </p:sp>
    </p:spTree>
    <p:extLst>
      <p:ext uri="{BB962C8B-B14F-4D97-AF65-F5344CB8AC3E}">
        <p14:creationId xmlns:p14="http://schemas.microsoft.com/office/powerpoint/2010/main" val="264110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allows the data to be evaluated on the same scale, and since there are so many different variables on different scales this is one of the best ways to optimize K-NN</a:t>
            </a:r>
          </a:p>
          <a:p>
            <a:r>
              <a:rPr lang="en-US" dirty="0"/>
              <a:t>Accuracy is the number of correctly identified cases divided by the total</a:t>
            </a:r>
          </a:p>
          <a:p>
            <a:r>
              <a:rPr lang="en-US" dirty="0"/>
              <a:t>Sensitivity is number of True positive divided by true positive plus false negative</a:t>
            </a:r>
          </a:p>
          <a:p>
            <a:r>
              <a:rPr lang="en-US" dirty="0"/>
              <a:t>Specificity is number of true negatives divided by true negatives </a:t>
            </a:r>
            <a:r>
              <a:rPr lang="en-US" dirty="0" err="1"/>
              <a:t>pluse</a:t>
            </a:r>
            <a:r>
              <a:rPr lang="en-US" dirty="0"/>
              <a:t> false positives</a:t>
            </a:r>
          </a:p>
        </p:txBody>
      </p:sp>
      <p:sp>
        <p:nvSpPr>
          <p:cNvPr id="4" name="Slide Number Placeholder 3"/>
          <p:cNvSpPr>
            <a:spLocks noGrp="1"/>
          </p:cNvSpPr>
          <p:nvPr>
            <p:ph type="sldNum" sz="quarter" idx="5"/>
          </p:nvPr>
        </p:nvSpPr>
        <p:spPr/>
        <p:txBody>
          <a:bodyPr/>
          <a:lstStyle/>
          <a:p>
            <a:fld id="{B5181B3F-B63E-4979-ACA0-5E26CB8CBBDD}" type="slidenum">
              <a:rPr lang="en-US" smtClean="0"/>
              <a:t>13</a:t>
            </a:fld>
            <a:endParaRPr lang="en-US"/>
          </a:p>
        </p:txBody>
      </p:sp>
    </p:spTree>
    <p:extLst>
      <p:ext uri="{BB962C8B-B14F-4D97-AF65-F5344CB8AC3E}">
        <p14:creationId xmlns:p14="http://schemas.microsoft.com/office/powerpoint/2010/main" val="384795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27917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703486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6506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526432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8418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394151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4199299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3633866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412414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3D5E9-CC47-499A-B02F-D6558B10D565}"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903471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3D5E9-CC47-499A-B02F-D6558B10D565}"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2041564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3D5E9-CC47-499A-B02F-D6558B10D565}"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227018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3D5E9-CC47-499A-B02F-D6558B10D565}"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21891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3D5E9-CC47-499A-B02F-D6558B10D565}"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7758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3D5E9-CC47-499A-B02F-D6558B10D565}"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BAFC-31A5-43FB-B8C5-827688D3BFCC}" type="slidenum">
              <a:rPr lang="en-US" smtClean="0"/>
              <a:t>‹#›</a:t>
            </a:fld>
            <a:endParaRPr lang="en-US"/>
          </a:p>
        </p:txBody>
      </p:sp>
    </p:spTree>
    <p:extLst>
      <p:ext uri="{BB962C8B-B14F-4D97-AF65-F5344CB8AC3E}">
        <p14:creationId xmlns:p14="http://schemas.microsoft.com/office/powerpoint/2010/main" val="1127222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BAFC-31A5-43FB-B8C5-827688D3BFCC}" type="slidenum">
              <a:rPr lang="en-US" smtClean="0"/>
              <a:t>‹#›</a:t>
            </a:fld>
            <a:endParaRPr lang="en-US"/>
          </a:p>
        </p:txBody>
      </p:sp>
      <p:sp>
        <p:nvSpPr>
          <p:cNvPr id="5" name="Date Placeholder 4"/>
          <p:cNvSpPr>
            <a:spLocks noGrp="1"/>
          </p:cNvSpPr>
          <p:nvPr>
            <p:ph type="dt" sz="half" idx="10"/>
          </p:nvPr>
        </p:nvSpPr>
        <p:spPr/>
        <p:txBody>
          <a:bodyPr/>
          <a:lstStyle/>
          <a:p>
            <a:fld id="{FDC3D5E9-CC47-499A-B02F-D6558B10D565}" type="datetimeFigureOut">
              <a:rPr lang="en-US" smtClean="0"/>
              <a:t>12/8/2022</a:t>
            </a:fld>
            <a:endParaRPr lang="en-US"/>
          </a:p>
        </p:txBody>
      </p:sp>
    </p:spTree>
    <p:extLst>
      <p:ext uri="{BB962C8B-B14F-4D97-AF65-F5344CB8AC3E}">
        <p14:creationId xmlns:p14="http://schemas.microsoft.com/office/powerpoint/2010/main" val="3711114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C3D5E9-CC47-499A-B02F-D6558B10D565}" type="datetimeFigureOut">
              <a:rPr lang="en-US" smtClean="0"/>
              <a:t>12/8/2022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CDBAFC-31A5-43FB-B8C5-827688D3BFCC}" type="slidenum">
              <a:rPr lang="en-US" smtClean="0"/>
              <a:t>‹#›</a:t>
            </a:fld>
            <a:endParaRPr lang="en-US"/>
          </a:p>
        </p:txBody>
      </p:sp>
    </p:spTree>
    <p:extLst>
      <p:ext uri="{BB962C8B-B14F-4D97-AF65-F5344CB8AC3E}">
        <p14:creationId xmlns:p14="http://schemas.microsoft.com/office/powerpoint/2010/main" val="112603423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92AE-146C-39CF-9BCA-B865C6691CF9}"/>
              </a:ext>
            </a:extLst>
          </p:cNvPr>
          <p:cNvSpPr>
            <a:spLocks noGrp="1"/>
          </p:cNvSpPr>
          <p:nvPr>
            <p:ph type="ctrTitle"/>
          </p:nvPr>
        </p:nvSpPr>
        <p:spPr/>
        <p:txBody>
          <a:bodyPr/>
          <a:lstStyle/>
          <a:p>
            <a:r>
              <a:rPr lang="en-US" dirty="0"/>
              <a:t>Predicting Attrition at </a:t>
            </a:r>
            <a:r>
              <a:rPr lang="en-US" dirty="0" err="1"/>
              <a:t>DDSAnalytics</a:t>
            </a:r>
            <a:endParaRPr lang="en-US" dirty="0"/>
          </a:p>
        </p:txBody>
      </p:sp>
      <p:sp>
        <p:nvSpPr>
          <p:cNvPr id="3" name="Subtitle 2">
            <a:extLst>
              <a:ext uri="{FF2B5EF4-FFF2-40B4-BE49-F238E27FC236}">
                <a16:creationId xmlns:a16="http://schemas.microsoft.com/office/drawing/2014/main" id="{45EE1280-C3F6-5CE8-2804-757F8DF29984}"/>
              </a:ext>
            </a:extLst>
          </p:cNvPr>
          <p:cNvSpPr>
            <a:spLocks noGrp="1"/>
          </p:cNvSpPr>
          <p:nvPr>
            <p:ph type="subTitle" idx="1"/>
          </p:nvPr>
        </p:nvSpPr>
        <p:spPr/>
        <p:txBody>
          <a:bodyPr/>
          <a:lstStyle/>
          <a:p>
            <a:r>
              <a:rPr lang="en-US" dirty="0"/>
              <a:t>Garrett Drake</a:t>
            </a:r>
          </a:p>
        </p:txBody>
      </p:sp>
    </p:spTree>
    <p:extLst>
      <p:ext uri="{BB962C8B-B14F-4D97-AF65-F5344CB8AC3E}">
        <p14:creationId xmlns:p14="http://schemas.microsoft.com/office/powerpoint/2010/main" val="31833370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22D343-B22B-54D5-86B2-41F940979805}"/>
              </a:ext>
            </a:extLst>
          </p:cNvPr>
          <p:cNvSpPr txBox="1"/>
          <p:nvPr/>
        </p:nvSpPr>
        <p:spPr>
          <a:xfrm>
            <a:off x="712694" y="5795682"/>
            <a:ext cx="7409330" cy="369332"/>
          </a:xfrm>
          <a:prstGeom prst="rect">
            <a:avLst/>
          </a:prstGeom>
          <a:noFill/>
        </p:spPr>
        <p:txBody>
          <a:bodyPr wrap="square" rtlCol="0">
            <a:spAutoFit/>
          </a:bodyPr>
          <a:lstStyle/>
          <a:p>
            <a:r>
              <a:rPr lang="en-US" dirty="0"/>
              <a:t>Attrition by involvement: 1 = 46.8%, 2 = 19.3%, 3 = 13%, 4 = 8.6% </a:t>
            </a:r>
          </a:p>
        </p:txBody>
      </p:sp>
      <p:pic>
        <p:nvPicPr>
          <p:cNvPr id="5" name="Picture 4">
            <a:extLst>
              <a:ext uri="{FF2B5EF4-FFF2-40B4-BE49-F238E27FC236}">
                <a16:creationId xmlns:a16="http://schemas.microsoft.com/office/drawing/2014/main" id="{557AAB78-CF05-625B-17B9-21B2F8261281}"/>
              </a:ext>
            </a:extLst>
          </p:cNvPr>
          <p:cNvPicPr>
            <a:picLocks noChangeAspect="1"/>
          </p:cNvPicPr>
          <p:nvPr/>
        </p:nvPicPr>
        <p:blipFill>
          <a:blip r:embed="rId2"/>
          <a:stretch>
            <a:fillRect/>
          </a:stretch>
        </p:blipFill>
        <p:spPr>
          <a:xfrm>
            <a:off x="0" y="0"/>
            <a:ext cx="9264316" cy="5650315"/>
          </a:xfrm>
          <a:prstGeom prst="rect">
            <a:avLst/>
          </a:prstGeom>
        </p:spPr>
      </p:pic>
    </p:spTree>
    <p:extLst>
      <p:ext uri="{BB962C8B-B14F-4D97-AF65-F5344CB8AC3E}">
        <p14:creationId xmlns:p14="http://schemas.microsoft.com/office/powerpoint/2010/main" val="1597934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703D3-F6F4-D493-990E-D3672B22CF87}"/>
              </a:ext>
            </a:extLst>
          </p:cNvPr>
          <p:cNvSpPr txBox="1"/>
          <p:nvPr/>
        </p:nvSpPr>
        <p:spPr>
          <a:xfrm>
            <a:off x="1106905" y="5779924"/>
            <a:ext cx="6160169" cy="369332"/>
          </a:xfrm>
          <a:prstGeom prst="rect">
            <a:avLst/>
          </a:prstGeom>
          <a:noFill/>
        </p:spPr>
        <p:txBody>
          <a:bodyPr wrap="square" rtlCol="0">
            <a:spAutoFit/>
          </a:bodyPr>
          <a:lstStyle/>
          <a:p>
            <a:r>
              <a:rPr lang="en-US" dirty="0"/>
              <a:t>Higher attrition rates with fewer years in the current role</a:t>
            </a:r>
          </a:p>
        </p:txBody>
      </p:sp>
      <p:pic>
        <p:nvPicPr>
          <p:cNvPr id="5" name="Picture 4">
            <a:extLst>
              <a:ext uri="{FF2B5EF4-FFF2-40B4-BE49-F238E27FC236}">
                <a16:creationId xmlns:a16="http://schemas.microsoft.com/office/drawing/2014/main" id="{F89FB845-F52C-94B4-65A0-9567B224C58D}"/>
              </a:ext>
            </a:extLst>
          </p:cNvPr>
          <p:cNvPicPr>
            <a:picLocks noChangeAspect="1"/>
          </p:cNvPicPr>
          <p:nvPr/>
        </p:nvPicPr>
        <p:blipFill>
          <a:blip r:embed="rId2"/>
          <a:stretch>
            <a:fillRect/>
          </a:stretch>
        </p:blipFill>
        <p:spPr>
          <a:xfrm>
            <a:off x="-1" y="-1"/>
            <a:ext cx="8831179" cy="5378517"/>
          </a:xfrm>
          <a:prstGeom prst="rect">
            <a:avLst/>
          </a:prstGeom>
        </p:spPr>
      </p:pic>
    </p:spTree>
    <p:extLst>
      <p:ext uri="{BB962C8B-B14F-4D97-AF65-F5344CB8AC3E}">
        <p14:creationId xmlns:p14="http://schemas.microsoft.com/office/powerpoint/2010/main" val="30088826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CD4FAA-B272-5F00-A481-A57D16B0BD26}"/>
              </a:ext>
            </a:extLst>
          </p:cNvPr>
          <p:cNvSpPr txBox="1"/>
          <p:nvPr/>
        </p:nvSpPr>
        <p:spPr>
          <a:xfrm>
            <a:off x="792784" y="5875313"/>
            <a:ext cx="9415849" cy="369332"/>
          </a:xfrm>
          <a:prstGeom prst="rect">
            <a:avLst/>
          </a:prstGeom>
          <a:noFill/>
        </p:spPr>
        <p:txBody>
          <a:bodyPr wrap="square" rtlCol="0">
            <a:spAutoFit/>
          </a:bodyPr>
          <a:lstStyle/>
          <a:p>
            <a:r>
              <a:rPr lang="en-US" dirty="0"/>
              <a:t>Percent of Attrition by Over time: No = 9.7% , Yes = 31.7%</a:t>
            </a:r>
          </a:p>
        </p:txBody>
      </p:sp>
      <p:pic>
        <p:nvPicPr>
          <p:cNvPr id="5" name="Picture 4">
            <a:extLst>
              <a:ext uri="{FF2B5EF4-FFF2-40B4-BE49-F238E27FC236}">
                <a16:creationId xmlns:a16="http://schemas.microsoft.com/office/drawing/2014/main" id="{36D086A4-B36C-42EE-5F07-CEE6B84D4B69}"/>
              </a:ext>
            </a:extLst>
          </p:cNvPr>
          <p:cNvPicPr>
            <a:picLocks noChangeAspect="1"/>
          </p:cNvPicPr>
          <p:nvPr/>
        </p:nvPicPr>
        <p:blipFill>
          <a:blip r:embed="rId3"/>
          <a:stretch>
            <a:fillRect/>
          </a:stretch>
        </p:blipFill>
        <p:spPr>
          <a:xfrm>
            <a:off x="0" y="0"/>
            <a:ext cx="9144000" cy="5611906"/>
          </a:xfrm>
          <a:prstGeom prst="rect">
            <a:avLst/>
          </a:prstGeom>
        </p:spPr>
      </p:pic>
    </p:spTree>
    <p:extLst>
      <p:ext uri="{BB962C8B-B14F-4D97-AF65-F5344CB8AC3E}">
        <p14:creationId xmlns:p14="http://schemas.microsoft.com/office/powerpoint/2010/main" val="3456931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5E09EE-4B60-55E8-1CBE-8E66F8D5E3EA}"/>
              </a:ext>
            </a:extLst>
          </p:cNvPr>
          <p:cNvPicPr>
            <a:picLocks noChangeAspect="1"/>
          </p:cNvPicPr>
          <p:nvPr/>
        </p:nvPicPr>
        <p:blipFill>
          <a:blip r:embed="rId3"/>
          <a:stretch>
            <a:fillRect/>
          </a:stretch>
        </p:blipFill>
        <p:spPr>
          <a:xfrm>
            <a:off x="3760154" y="3898232"/>
            <a:ext cx="5472549" cy="2959768"/>
          </a:xfrm>
          <a:prstGeom prst="rect">
            <a:avLst/>
          </a:prstGeom>
        </p:spPr>
      </p:pic>
      <p:sp>
        <p:nvSpPr>
          <p:cNvPr id="2" name="Title 1">
            <a:extLst>
              <a:ext uri="{FF2B5EF4-FFF2-40B4-BE49-F238E27FC236}">
                <a16:creationId xmlns:a16="http://schemas.microsoft.com/office/drawing/2014/main" id="{A49D2C3D-FBE8-4CF9-4AF5-10559A70C5D1}"/>
              </a:ext>
            </a:extLst>
          </p:cNvPr>
          <p:cNvSpPr>
            <a:spLocks noGrp="1"/>
          </p:cNvSpPr>
          <p:nvPr>
            <p:ph type="title"/>
          </p:nvPr>
        </p:nvSpPr>
        <p:spPr/>
        <p:txBody>
          <a:bodyPr/>
          <a:lstStyle/>
          <a:p>
            <a:r>
              <a:rPr lang="en-US" dirty="0"/>
              <a:t>K-nearest neighbors (K-NN) Model</a:t>
            </a:r>
          </a:p>
        </p:txBody>
      </p:sp>
      <p:sp>
        <p:nvSpPr>
          <p:cNvPr id="3" name="Content Placeholder 2">
            <a:extLst>
              <a:ext uri="{FF2B5EF4-FFF2-40B4-BE49-F238E27FC236}">
                <a16:creationId xmlns:a16="http://schemas.microsoft.com/office/drawing/2014/main" id="{7101B9C8-99D9-164E-C6B9-548E81FDD0B4}"/>
              </a:ext>
            </a:extLst>
          </p:cNvPr>
          <p:cNvSpPr>
            <a:spLocks noGrp="1"/>
          </p:cNvSpPr>
          <p:nvPr>
            <p:ph idx="1"/>
          </p:nvPr>
        </p:nvSpPr>
        <p:spPr>
          <a:xfrm>
            <a:off x="677334" y="1713911"/>
            <a:ext cx="8596668" cy="3880773"/>
          </a:xfrm>
        </p:spPr>
        <p:txBody>
          <a:bodyPr>
            <a:normAutofit/>
          </a:bodyPr>
          <a:lstStyle/>
          <a:p>
            <a:r>
              <a:rPr lang="en-US" dirty="0"/>
              <a:t>Algorithm where data is classified(predicted) by estimating the likelihood that a data point will become a member of one group or another, i.e. attrition vs no attrition, based on its geospatial location of other variables</a:t>
            </a:r>
          </a:p>
          <a:p>
            <a:r>
              <a:rPr lang="en-US" dirty="0"/>
              <a:t>Scaling and oversampling was used for the model.</a:t>
            </a:r>
          </a:p>
          <a:p>
            <a:r>
              <a:rPr lang="en-US" dirty="0"/>
              <a:t>Variables were:</a:t>
            </a:r>
          </a:p>
          <a:p>
            <a:pPr lvl="1"/>
            <a:r>
              <a:rPr lang="en-US" dirty="0"/>
              <a:t>Age, Gender, Job Satisfaction, Monthly Income, Department, Job Involvement, Years in Current Role, Overtime </a:t>
            </a:r>
          </a:p>
          <a:p>
            <a:r>
              <a:rPr lang="en-US" dirty="0"/>
              <a:t>Accuracy: 82.13%</a:t>
            </a:r>
          </a:p>
          <a:p>
            <a:r>
              <a:rPr lang="en-US" dirty="0"/>
              <a:t>Sensitivity: 76%</a:t>
            </a:r>
          </a:p>
          <a:p>
            <a:r>
              <a:rPr lang="en-US" dirty="0"/>
              <a:t>Specificity: 88.83%</a:t>
            </a:r>
          </a:p>
        </p:txBody>
      </p:sp>
      <p:sp>
        <p:nvSpPr>
          <p:cNvPr id="9" name="Rectangle 8">
            <a:extLst>
              <a:ext uri="{FF2B5EF4-FFF2-40B4-BE49-F238E27FC236}">
                <a16:creationId xmlns:a16="http://schemas.microsoft.com/office/drawing/2014/main" id="{0DD4B4CE-C3ED-F5D2-85C0-AA2D9BEA9586}"/>
              </a:ext>
            </a:extLst>
          </p:cNvPr>
          <p:cNvSpPr/>
          <p:nvPr/>
        </p:nvSpPr>
        <p:spPr>
          <a:xfrm>
            <a:off x="5807243" y="3970421"/>
            <a:ext cx="2759242"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Actual Attrition Values</a:t>
            </a:r>
          </a:p>
        </p:txBody>
      </p:sp>
      <p:sp>
        <p:nvSpPr>
          <p:cNvPr id="10" name="Rectangle 9">
            <a:extLst>
              <a:ext uri="{FF2B5EF4-FFF2-40B4-BE49-F238E27FC236}">
                <a16:creationId xmlns:a16="http://schemas.microsoft.com/office/drawing/2014/main" id="{CC30B34D-A61B-DB7C-3059-7453F503CE71}"/>
              </a:ext>
            </a:extLst>
          </p:cNvPr>
          <p:cNvSpPr/>
          <p:nvPr/>
        </p:nvSpPr>
        <p:spPr>
          <a:xfrm>
            <a:off x="5807243" y="4339753"/>
            <a:ext cx="1002631"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p>
        </p:txBody>
      </p:sp>
      <p:sp>
        <p:nvSpPr>
          <p:cNvPr id="11" name="Rectangle 10">
            <a:extLst>
              <a:ext uri="{FF2B5EF4-FFF2-40B4-BE49-F238E27FC236}">
                <a16:creationId xmlns:a16="http://schemas.microsoft.com/office/drawing/2014/main" id="{C360B493-FE09-9676-A2ED-F8F7E53EC3A9}"/>
              </a:ext>
            </a:extLst>
          </p:cNvPr>
          <p:cNvSpPr/>
          <p:nvPr/>
        </p:nvSpPr>
        <p:spPr>
          <a:xfrm>
            <a:off x="7652084" y="4339753"/>
            <a:ext cx="120315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p>
        </p:txBody>
      </p:sp>
      <p:sp>
        <p:nvSpPr>
          <p:cNvPr id="12" name="Rectangle 11">
            <a:extLst>
              <a:ext uri="{FF2B5EF4-FFF2-40B4-BE49-F238E27FC236}">
                <a16:creationId xmlns:a16="http://schemas.microsoft.com/office/drawing/2014/main" id="{15C9D20B-EEED-9ACA-BB8F-963F67BA5C2F}"/>
              </a:ext>
            </a:extLst>
          </p:cNvPr>
          <p:cNvSpPr/>
          <p:nvPr/>
        </p:nvSpPr>
        <p:spPr>
          <a:xfrm>
            <a:off x="4307305" y="5144089"/>
            <a:ext cx="818148" cy="450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p>
        </p:txBody>
      </p:sp>
      <p:sp>
        <p:nvSpPr>
          <p:cNvPr id="13" name="Rectangle 12">
            <a:extLst>
              <a:ext uri="{FF2B5EF4-FFF2-40B4-BE49-F238E27FC236}">
                <a16:creationId xmlns:a16="http://schemas.microsoft.com/office/drawing/2014/main" id="{3294FFA8-56CE-FFF0-9414-51015CBCC91E}"/>
              </a:ext>
            </a:extLst>
          </p:cNvPr>
          <p:cNvSpPr/>
          <p:nvPr/>
        </p:nvSpPr>
        <p:spPr>
          <a:xfrm>
            <a:off x="4307305" y="6216316"/>
            <a:ext cx="818148" cy="272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p>
        </p:txBody>
      </p:sp>
    </p:spTree>
    <p:extLst>
      <p:ext uri="{BB962C8B-B14F-4D97-AF65-F5344CB8AC3E}">
        <p14:creationId xmlns:p14="http://schemas.microsoft.com/office/powerpoint/2010/main" val="39538339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23FA-D7D7-A1D7-0CA1-8D56D93781D5}"/>
              </a:ext>
            </a:extLst>
          </p:cNvPr>
          <p:cNvSpPr>
            <a:spLocks noGrp="1"/>
          </p:cNvSpPr>
          <p:nvPr>
            <p:ph type="title"/>
          </p:nvPr>
        </p:nvSpPr>
        <p:spPr/>
        <p:txBody>
          <a:bodyPr/>
          <a:lstStyle/>
          <a:p>
            <a:r>
              <a:rPr lang="en-US" dirty="0"/>
              <a:t>Naïve Bayes Model</a:t>
            </a:r>
          </a:p>
        </p:txBody>
      </p:sp>
      <p:sp>
        <p:nvSpPr>
          <p:cNvPr id="3" name="Content Placeholder 2">
            <a:extLst>
              <a:ext uri="{FF2B5EF4-FFF2-40B4-BE49-F238E27FC236}">
                <a16:creationId xmlns:a16="http://schemas.microsoft.com/office/drawing/2014/main" id="{6C006DD2-6848-0C26-DD88-39D636E9C0DF}"/>
              </a:ext>
            </a:extLst>
          </p:cNvPr>
          <p:cNvSpPr>
            <a:spLocks noGrp="1"/>
          </p:cNvSpPr>
          <p:nvPr>
            <p:ph idx="1"/>
          </p:nvPr>
        </p:nvSpPr>
        <p:spPr>
          <a:xfrm>
            <a:off x="677334" y="1631200"/>
            <a:ext cx="8596668" cy="3880773"/>
          </a:xfrm>
        </p:spPr>
        <p:txBody>
          <a:bodyPr/>
          <a:lstStyle/>
          <a:p>
            <a:r>
              <a:rPr lang="en-US" dirty="0"/>
              <a:t>Naïve Bayes uses probability that considers each variable independently to estimate the probability that a variable (Attrition) is classified correctly.</a:t>
            </a:r>
          </a:p>
          <a:p>
            <a:r>
              <a:rPr lang="en-US" dirty="0"/>
              <a:t>Scaling and oversampling was used for the variables in the model, although scaling was not technically necessary, it does not change the outcome predictions</a:t>
            </a:r>
          </a:p>
          <a:p>
            <a:r>
              <a:rPr lang="en-US" dirty="0"/>
              <a:t>Same variables were:</a:t>
            </a:r>
          </a:p>
          <a:p>
            <a:pPr lvl="1"/>
            <a:r>
              <a:rPr lang="en-US" dirty="0"/>
              <a:t>Age, Gender, Job Satisfaction, Monthly Income, Department, Job Involvement, Years in Current Role </a:t>
            </a:r>
          </a:p>
          <a:p>
            <a:r>
              <a:rPr lang="en-US" dirty="0"/>
              <a:t>Accuracy: 76.33%</a:t>
            </a:r>
          </a:p>
          <a:p>
            <a:r>
              <a:rPr lang="en-US" dirty="0"/>
              <a:t>Sensitivity: 75.11%</a:t>
            </a:r>
          </a:p>
          <a:p>
            <a:r>
              <a:rPr lang="en-US" dirty="0"/>
              <a:t>Specificity: 77.67 %</a:t>
            </a:r>
          </a:p>
          <a:p>
            <a:endParaRPr lang="en-US" dirty="0"/>
          </a:p>
        </p:txBody>
      </p:sp>
    </p:spTree>
    <p:extLst>
      <p:ext uri="{BB962C8B-B14F-4D97-AF65-F5344CB8AC3E}">
        <p14:creationId xmlns:p14="http://schemas.microsoft.com/office/powerpoint/2010/main" val="3801807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2978-EF5F-9EB4-5B83-8AD9646FF4D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745A468-0FC5-C563-EB7F-613162B88A0D}"/>
              </a:ext>
            </a:extLst>
          </p:cNvPr>
          <p:cNvSpPr>
            <a:spLocks noGrp="1"/>
          </p:cNvSpPr>
          <p:nvPr>
            <p:ph idx="1"/>
          </p:nvPr>
        </p:nvSpPr>
        <p:spPr>
          <a:xfrm>
            <a:off x="677334" y="1488614"/>
            <a:ext cx="8596668" cy="3438988"/>
          </a:xfrm>
        </p:spPr>
        <p:txBody>
          <a:bodyPr>
            <a:noAutofit/>
          </a:bodyPr>
          <a:lstStyle/>
          <a:p>
            <a:r>
              <a:rPr lang="en-US" dirty="0"/>
              <a:t>K-NN model performance with the variables mentioned appeared to perform better across all metrics, accuracy, sensitivity, and specificity. </a:t>
            </a:r>
          </a:p>
          <a:p>
            <a:r>
              <a:rPr lang="en-US" dirty="0"/>
              <a:t>In regards to age, it appears that proportionally the younger the employee, the higher likelihood they are to leave the company.</a:t>
            </a:r>
          </a:p>
          <a:p>
            <a:r>
              <a:rPr lang="en-US" dirty="0"/>
              <a:t>As what would be expected, the lower the job involvement the higher likelihood for attrition.</a:t>
            </a:r>
          </a:p>
          <a:p>
            <a:r>
              <a:rPr lang="en-US" dirty="0"/>
              <a:t>There is a significantly higher percentage of hourly workers that worked over time that leave the company, possibly due to stress or feeling overwhelmed or some other factor</a:t>
            </a:r>
          </a:p>
          <a:p>
            <a:r>
              <a:rPr lang="en-US"/>
              <a:t>Highest </a:t>
            </a:r>
            <a:r>
              <a:rPr lang="en-US" dirty="0"/>
              <a:t>percentage of attrition by department </a:t>
            </a:r>
            <a:r>
              <a:rPr lang="en-US"/>
              <a:t>was sales and </a:t>
            </a:r>
            <a:r>
              <a:rPr lang="en-US" dirty="0"/>
              <a:t>lowest was R&amp;D</a:t>
            </a:r>
          </a:p>
          <a:p>
            <a:r>
              <a:rPr lang="en-US" dirty="0"/>
              <a:t>Appears to be a decreasing trend of attrition for number of years worked at the company, i.e. more time at company less likely for attrition</a:t>
            </a:r>
          </a:p>
          <a:p>
            <a:r>
              <a:rPr lang="en-US" dirty="0"/>
              <a:t>Appears to be a decreasing trend of attrition monthly income, i.e. higher monthly income less likely for attrition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337341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4858-DE7A-61CF-9982-0F044C5B298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201512D5-0870-3C07-8CBA-06B87EEC12F7}"/>
              </a:ext>
            </a:extLst>
          </p:cNvPr>
          <p:cNvSpPr>
            <a:spLocks noGrp="1"/>
          </p:cNvSpPr>
          <p:nvPr>
            <p:ph idx="1"/>
          </p:nvPr>
        </p:nvSpPr>
        <p:spPr>
          <a:xfrm>
            <a:off x="677334" y="1751516"/>
            <a:ext cx="8596668" cy="3880773"/>
          </a:xfrm>
        </p:spPr>
        <p:txBody>
          <a:bodyPr>
            <a:noAutofit/>
          </a:bodyPr>
          <a:lstStyle/>
          <a:p>
            <a:r>
              <a:rPr lang="en-US" sz="2000" dirty="0"/>
              <a:t>Consider possible interventions for younger age employees</a:t>
            </a:r>
          </a:p>
          <a:p>
            <a:pPr lvl="1"/>
            <a:r>
              <a:rPr lang="en-US" sz="2000" dirty="0"/>
              <a:t>Such as more opportunity for growth in the company</a:t>
            </a:r>
          </a:p>
          <a:p>
            <a:pPr lvl="1"/>
            <a:r>
              <a:rPr lang="en-US" sz="2000" dirty="0"/>
              <a:t>More opportunities for leadership roles, whether it be in management or over projects, etc.</a:t>
            </a:r>
          </a:p>
          <a:p>
            <a:r>
              <a:rPr lang="en-US" sz="2000" dirty="0"/>
              <a:t>Consider possible interventions to increase job involvement</a:t>
            </a:r>
          </a:p>
          <a:p>
            <a:pPr lvl="1"/>
            <a:r>
              <a:rPr lang="en-US" sz="2000" dirty="0"/>
              <a:t>Such as: flexibility of work schedule</a:t>
            </a:r>
          </a:p>
          <a:p>
            <a:pPr lvl="1"/>
            <a:r>
              <a:rPr lang="en-US" sz="2000" dirty="0"/>
              <a:t>Working as part of a team</a:t>
            </a:r>
          </a:p>
          <a:p>
            <a:pPr lvl="1"/>
            <a:r>
              <a:rPr lang="en-US" sz="2000" dirty="0"/>
              <a:t>Holding regular social gatherings</a:t>
            </a:r>
          </a:p>
          <a:p>
            <a:pPr lvl="1"/>
            <a:r>
              <a:rPr lang="en-US" sz="2000" dirty="0"/>
              <a:t>Promoting mentorship program / environment</a:t>
            </a:r>
          </a:p>
          <a:p>
            <a:pPr lvl="1"/>
            <a:r>
              <a:rPr lang="en-US" sz="2000" dirty="0"/>
              <a:t>Asking for employee feedback</a:t>
            </a:r>
          </a:p>
          <a:p>
            <a:endParaRPr lang="en-US" sz="2000" dirty="0"/>
          </a:p>
          <a:p>
            <a:endParaRPr lang="en-US" sz="2000" dirty="0"/>
          </a:p>
        </p:txBody>
      </p:sp>
    </p:spTree>
    <p:extLst>
      <p:ext uri="{BB962C8B-B14F-4D97-AF65-F5344CB8AC3E}">
        <p14:creationId xmlns:p14="http://schemas.microsoft.com/office/powerpoint/2010/main" val="2495259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4397-0F39-6E3B-8CBA-5438285835B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85AEDC4-9B1A-E813-6FD3-3457283094BF}"/>
              </a:ext>
            </a:extLst>
          </p:cNvPr>
          <p:cNvSpPr>
            <a:spLocks noGrp="1"/>
          </p:cNvSpPr>
          <p:nvPr>
            <p:ph idx="1"/>
          </p:nvPr>
        </p:nvSpPr>
        <p:spPr/>
        <p:txBody>
          <a:bodyPr>
            <a:normAutofit/>
          </a:bodyPr>
          <a:lstStyle/>
          <a:p>
            <a:r>
              <a:rPr lang="en-US" sz="3200" dirty="0"/>
              <a:t>Contact info</a:t>
            </a:r>
          </a:p>
          <a:p>
            <a:r>
              <a:rPr lang="en-US" sz="3200" dirty="0"/>
              <a:t>Garrett Drake via email</a:t>
            </a:r>
          </a:p>
        </p:txBody>
      </p:sp>
    </p:spTree>
    <p:extLst>
      <p:ext uri="{BB962C8B-B14F-4D97-AF65-F5344CB8AC3E}">
        <p14:creationId xmlns:p14="http://schemas.microsoft.com/office/powerpoint/2010/main" val="1970510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3460-3966-F074-B813-CB698A02E523}"/>
              </a:ext>
            </a:extLst>
          </p:cNvPr>
          <p:cNvSpPr>
            <a:spLocks noGrp="1"/>
          </p:cNvSpPr>
          <p:nvPr>
            <p:ph type="title"/>
          </p:nvPr>
        </p:nvSpPr>
        <p:spPr/>
        <p:txBody>
          <a:bodyPr/>
          <a:lstStyle/>
          <a:p>
            <a:pPr algn="ctr"/>
            <a:r>
              <a:rPr lang="en-US" dirty="0"/>
              <a:t>Scope of analysis / problem</a:t>
            </a:r>
          </a:p>
        </p:txBody>
      </p:sp>
      <p:sp>
        <p:nvSpPr>
          <p:cNvPr id="3" name="Content Placeholder 2">
            <a:extLst>
              <a:ext uri="{FF2B5EF4-FFF2-40B4-BE49-F238E27FC236}">
                <a16:creationId xmlns:a16="http://schemas.microsoft.com/office/drawing/2014/main" id="{F6186A95-9D55-D499-82FA-B43EEF9DF887}"/>
              </a:ext>
            </a:extLst>
          </p:cNvPr>
          <p:cNvSpPr>
            <a:spLocks noGrp="1"/>
          </p:cNvSpPr>
          <p:nvPr>
            <p:ph idx="1"/>
          </p:nvPr>
        </p:nvSpPr>
        <p:spPr/>
        <p:txBody>
          <a:bodyPr>
            <a:normAutofit/>
          </a:bodyPr>
          <a:lstStyle/>
          <a:p>
            <a:r>
              <a:rPr lang="en-US" sz="3200" dirty="0"/>
              <a:t>You (</a:t>
            </a:r>
            <a:r>
              <a:rPr lang="en-US" sz="3200" dirty="0" err="1"/>
              <a:t>DDSAnalytics</a:t>
            </a:r>
            <a:r>
              <a:rPr lang="en-US" sz="3200" dirty="0"/>
              <a:t> executives) are interested in the analysis of factors contributing to employee attrition in talent management given the data that you’ve provided. Furthermore of interest is also predicting employee turnover utilizing this data.</a:t>
            </a:r>
          </a:p>
        </p:txBody>
      </p:sp>
    </p:spTree>
    <p:extLst>
      <p:ext uri="{BB962C8B-B14F-4D97-AF65-F5344CB8AC3E}">
        <p14:creationId xmlns:p14="http://schemas.microsoft.com/office/powerpoint/2010/main" val="35004913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D55C4-4183-8B44-E29D-34A9CBD5A9E8}"/>
              </a:ext>
            </a:extLst>
          </p:cNvPr>
          <p:cNvSpPr>
            <a:spLocks noGrp="1"/>
          </p:cNvSpPr>
          <p:nvPr>
            <p:ph type="title"/>
          </p:nvPr>
        </p:nvSpPr>
        <p:spPr/>
        <p:txBody>
          <a:bodyPr/>
          <a:lstStyle/>
          <a:p>
            <a:r>
              <a:rPr lang="en-US" dirty="0"/>
              <a:t>About the Data and Analysis</a:t>
            </a:r>
          </a:p>
        </p:txBody>
      </p:sp>
      <p:sp>
        <p:nvSpPr>
          <p:cNvPr id="5" name="Content Placeholder 4">
            <a:extLst>
              <a:ext uri="{FF2B5EF4-FFF2-40B4-BE49-F238E27FC236}">
                <a16:creationId xmlns:a16="http://schemas.microsoft.com/office/drawing/2014/main" id="{14F0204C-39F1-6383-14A8-4BD21F116960}"/>
              </a:ext>
            </a:extLst>
          </p:cNvPr>
          <p:cNvSpPr>
            <a:spLocks noGrp="1"/>
          </p:cNvSpPr>
          <p:nvPr>
            <p:ph idx="1"/>
          </p:nvPr>
        </p:nvSpPr>
        <p:spPr/>
        <p:txBody>
          <a:bodyPr/>
          <a:lstStyle/>
          <a:p>
            <a:r>
              <a:rPr lang="en-US" dirty="0"/>
              <a:t>870 observations of 35 variables</a:t>
            </a:r>
          </a:p>
          <a:p>
            <a:r>
              <a:rPr lang="en-US" dirty="0"/>
              <a:t>No missing values</a:t>
            </a:r>
          </a:p>
          <a:p>
            <a:r>
              <a:rPr lang="en-US" dirty="0"/>
              <a:t>730 people with no attrition, 140 people with attrition for a ratio of 16% Attrition, which is on average with typical business attrition rates of about 18% (cite below)</a:t>
            </a:r>
          </a:p>
          <a:p>
            <a:r>
              <a:rPr lang="en-US" dirty="0"/>
              <a:t>Due to the high imbalance (proportion) of attrition vs no attrition oversampling was used in the analysis.</a:t>
            </a:r>
          </a:p>
          <a:p>
            <a:r>
              <a:rPr lang="en-US" dirty="0"/>
              <a:t>The variables that were used in models were scaled</a:t>
            </a:r>
          </a:p>
          <a:p>
            <a:r>
              <a:rPr lang="en-US" dirty="0"/>
              <a:t>Two separate algorithms, k-NN and Naïve Bayes, were run with the same variables in the model.</a:t>
            </a:r>
          </a:p>
        </p:txBody>
      </p:sp>
      <p:sp>
        <p:nvSpPr>
          <p:cNvPr id="6" name="TextBox 5">
            <a:extLst>
              <a:ext uri="{FF2B5EF4-FFF2-40B4-BE49-F238E27FC236}">
                <a16:creationId xmlns:a16="http://schemas.microsoft.com/office/drawing/2014/main" id="{5E58D9D4-0B6A-E280-6B4C-EC8ECFBF9434}"/>
              </a:ext>
            </a:extLst>
          </p:cNvPr>
          <p:cNvSpPr txBox="1"/>
          <p:nvPr/>
        </p:nvSpPr>
        <p:spPr>
          <a:xfrm>
            <a:off x="338667" y="6248400"/>
            <a:ext cx="11514666" cy="369332"/>
          </a:xfrm>
          <a:prstGeom prst="rect">
            <a:avLst/>
          </a:prstGeom>
          <a:noFill/>
        </p:spPr>
        <p:txBody>
          <a:bodyPr wrap="square" rtlCol="0">
            <a:spAutoFit/>
          </a:bodyPr>
          <a:lstStyle/>
          <a:p>
            <a:r>
              <a:rPr lang="en-US" dirty="0"/>
              <a:t>https://www.netsuite.com/portal/resource/articles/human-resources/employee-turnover-statistics.shtml</a:t>
            </a:r>
          </a:p>
        </p:txBody>
      </p:sp>
    </p:spTree>
    <p:extLst>
      <p:ext uri="{BB962C8B-B14F-4D97-AF65-F5344CB8AC3E}">
        <p14:creationId xmlns:p14="http://schemas.microsoft.com/office/powerpoint/2010/main" val="15149154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ADF6-828F-0125-8252-27453697A434}"/>
              </a:ext>
            </a:extLst>
          </p:cNvPr>
          <p:cNvSpPr txBox="1"/>
          <p:nvPr/>
        </p:nvSpPr>
        <p:spPr>
          <a:xfrm>
            <a:off x="697832" y="5702968"/>
            <a:ext cx="8446168" cy="646331"/>
          </a:xfrm>
          <a:prstGeom prst="rect">
            <a:avLst/>
          </a:prstGeom>
          <a:noFill/>
        </p:spPr>
        <p:txBody>
          <a:bodyPr wrap="square" rtlCol="0">
            <a:spAutoFit/>
          </a:bodyPr>
          <a:lstStyle/>
          <a:p>
            <a:r>
              <a:rPr lang="en-US" dirty="0"/>
              <a:t>Highest proportion of attrition is at younger ages around 18-21, while highest number of people that leave is around age 30</a:t>
            </a:r>
          </a:p>
        </p:txBody>
      </p:sp>
      <p:pic>
        <p:nvPicPr>
          <p:cNvPr id="5" name="Picture 4">
            <a:extLst>
              <a:ext uri="{FF2B5EF4-FFF2-40B4-BE49-F238E27FC236}">
                <a16:creationId xmlns:a16="http://schemas.microsoft.com/office/drawing/2014/main" id="{C1725E16-3876-9E0D-4405-35199F1062E6}"/>
              </a:ext>
            </a:extLst>
          </p:cNvPr>
          <p:cNvPicPr>
            <a:picLocks noChangeAspect="1"/>
          </p:cNvPicPr>
          <p:nvPr/>
        </p:nvPicPr>
        <p:blipFill>
          <a:blip r:embed="rId2"/>
          <a:stretch>
            <a:fillRect/>
          </a:stretch>
        </p:blipFill>
        <p:spPr>
          <a:xfrm>
            <a:off x="0" y="0"/>
            <a:ext cx="8889007" cy="5472839"/>
          </a:xfrm>
          <a:prstGeom prst="rect">
            <a:avLst/>
          </a:prstGeom>
        </p:spPr>
      </p:pic>
    </p:spTree>
    <p:extLst>
      <p:ext uri="{BB962C8B-B14F-4D97-AF65-F5344CB8AC3E}">
        <p14:creationId xmlns:p14="http://schemas.microsoft.com/office/powerpoint/2010/main" val="4183093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C868E-D81B-D626-DA4A-D7F108DDE909}"/>
              </a:ext>
            </a:extLst>
          </p:cNvPr>
          <p:cNvSpPr txBox="1"/>
          <p:nvPr/>
        </p:nvSpPr>
        <p:spPr>
          <a:xfrm>
            <a:off x="409074" y="5895474"/>
            <a:ext cx="8085221" cy="369332"/>
          </a:xfrm>
          <a:prstGeom prst="rect">
            <a:avLst/>
          </a:prstGeom>
          <a:noFill/>
        </p:spPr>
        <p:txBody>
          <a:bodyPr wrap="square" rtlCol="0">
            <a:spAutoFit/>
          </a:bodyPr>
          <a:lstStyle/>
          <a:p>
            <a:r>
              <a:rPr lang="en-US" dirty="0"/>
              <a:t>15 % Attrition by Females, and 16.9 % Attrition by Males</a:t>
            </a:r>
          </a:p>
        </p:txBody>
      </p:sp>
      <p:pic>
        <p:nvPicPr>
          <p:cNvPr id="5" name="Picture 4">
            <a:extLst>
              <a:ext uri="{FF2B5EF4-FFF2-40B4-BE49-F238E27FC236}">
                <a16:creationId xmlns:a16="http://schemas.microsoft.com/office/drawing/2014/main" id="{18DE2DAE-0BA6-0934-9F49-4171090F9B3C}"/>
              </a:ext>
            </a:extLst>
          </p:cNvPr>
          <p:cNvPicPr>
            <a:picLocks noChangeAspect="1"/>
          </p:cNvPicPr>
          <p:nvPr/>
        </p:nvPicPr>
        <p:blipFill>
          <a:blip r:embed="rId2"/>
          <a:stretch>
            <a:fillRect/>
          </a:stretch>
        </p:blipFill>
        <p:spPr>
          <a:xfrm>
            <a:off x="0" y="0"/>
            <a:ext cx="8831179" cy="5358047"/>
          </a:xfrm>
          <a:prstGeom prst="rect">
            <a:avLst/>
          </a:prstGeom>
        </p:spPr>
      </p:pic>
    </p:spTree>
    <p:extLst>
      <p:ext uri="{BB962C8B-B14F-4D97-AF65-F5344CB8AC3E}">
        <p14:creationId xmlns:p14="http://schemas.microsoft.com/office/powerpoint/2010/main" val="39434663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BDB944-D04D-176B-953B-D5FE291AEE12}"/>
              </a:ext>
            </a:extLst>
          </p:cNvPr>
          <p:cNvSpPr txBox="1"/>
          <p:nvPr/>
        </p:nvSpPr>
        <p:spPr>
          <a:xfrm>
            <a:off x="389965" y="5506432"/>
            <a:ext cx="7911824" cy="369332"/>
          </a:xfrm>
          <a:prstGeom prst="rect">
            <a:avLst/>
          </a:prstGeom>
          <a:noFill/>
        </p:spPr>
        <p:txBody>
          <a:bodyPr wrap="square" rtlCol="0">
            <a:spAutoFit/>
          </a:bodyPr>
          <a:lstStyle/>
          <a:p>
            <a:r>
              <a:rPr lang="en-US" dirty="0"/>
              <a:t>Attrition percentage by group: 1 = 21.2%, 2 = 18.7%, 3 = 16.9%, 4 = 10.3% </a:t>
            </a:r>
          </a:p>
        </p:txBody>
      </p:sp>
      <p:pic>
        <p:nvPicPr>
          <p:cNvPr id="11" name="Picture 10">
            <a:extLst>
              <a:ext uri="{FF2B5EF4-FFF2-40B4-BE49-F238E27FC236}">
                <a16:creationId xmlns:a16="http://schemas.microsoft.com/office/drawing/2014/main" id="{B96CAE16-0C2E-228F-8CCB-EDB2A9674CE5}"/>
              </a:ext>
            </a:extLst>
          </p:cNvPr>
          <p:cNvPicPr>
            <a:picLocks noChangeAspect="1"/>
          </p:cNvPicPr>
          <p:nvPr/>
        </p:nvPicPr>
        <p:blipFill>
          <a:blip r:embed="rId2"/>
          <a:stretch>
            <a:fillRect/>
          </a:stretch>
        </p:blipFill>
        <p:spPr>
          <a:xfrm>
            <a:off x="0" y="0"/>
            <a:ext cx="8903368" cy="5331567"/>
          </a:xfrm>
          <a:prstGeom prst="rect">
            <a:avLst/>
          </a:prstGeom>
        </p:spPr>
      </p:pic>
    </p:spTree>
    <p:extLst>
      <p:ext uri="{BB962C8B-B14F-4D97-AF65-F5344CB8AC3E}">
        <p14:creationId xmlns:p14="http://schemas.microsoft.com/office/powerpoint/2010/main" val="4008772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ADA49-5A9F-4E6D-B17E-81BFB5038DC5}"/>
              </a:ext>
            </a:extLst>
          </p:cNvPr>
          <p:cNvSpPr txBox="1"/>
          <p:nvPr/>
        </p:nvSpPr>
        <p:spPr>
          <a:xfrm>
            <a:off x="842211" y="5943600"/>
            <a:ext cx="7243010" cy="369332"/>
          </a:xfrm>
          <a:prstGeom prst="rect">
            <a:avLst/>
          </a:prstGeom>
          <a:noFill/>
        </p:spPr>
        <p:txBody>
          <a:bodyPr wrap="square" rtlCol="0">
            <a:spAutoFit/>
          </a:bodyPr>
          <a:lstStyle/>
          <a:p>
            <a:r>
              <a:rPr lang="en-US" dirty="0"/>
              <a:t>Generally more attrition with lower monthly incomes</a:t>
            </a:r>
          </a:p>
        </p:txBody>
      </p:sp>
      <p:pic>
        <p:nvPicPr>
          <p:cNvPr id="5" name="Picture 4">
            <a:extLst>
              <a:ext uri="{FF2B5EF4-FFF2-40B4-BE49-F238E27FC236}">
                <a16:creationId xmlns:a16="http://schemas.microsoft.com/office/drawing/2014/main" id="{0C363255-1B58-3B3E-4C52-CA08F3B623DD}"/>
              </a:ext>
            </a:extLst>
          </p:cNvPr>
          <p:cNvPicPr>
            <a:picLocks noChangeAspect="1"/>
          </p:cNvPicPr>
          <p:nvPr/>
        </p:nvPicPr>
        <p:blipFill>
          <a:blip r:embed="rId2"/>
          <a:stretch>
            <a:fillRect/>
          </a:stretch>
        </p:blipFill>
        <p:spPr>
          <a:xfrm>
            <a:off x="0" y="0"/>
            <a:ext cx="9360568" cy="5741886"/>
          </a:xfrm>
          <a:prstGeom prst="rect">
            <a:avLst/>
          </a:prstGeom>
        </p:spPr>
      </p:pic>
    </p:spTree>
    <p:extLst>
      <p:ext uri="{BB962C8B-B14F-4D97-AF65-F5344CB8AC3E}">
        <p14:creationId xmlns:p14="http://schemas.microsoft.com/office/powerpoint/2010/main" val="13228909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D69DE-8D80-79EA-D4FD-6C0E27C296D8}"/>
              </a:ext>
            </a:extLst>
          </p:cNvPr>
          <p:cNvSpPr txBox="1"/>
          <p:nvPr/>
        </p:nvSpPr>
        <p:spPr>
          <a:xfrm>
            <a:off x="794084" y="5967663"/>
            <a:ext cx="7050506" cy="369332"/>
          </a:xfrm>
          <a:prstGeom prst="rect">
            <a:avLst/>
          </a:prstGeom>
          <a:noFill/>
        </p:spPr>
        <p:txBody>
          <a:bodyPr wrap="square" rtlCol="0">
            <a:spAutoFit/>
          </a:bodyPr>
          <a:lstStyle/>
          <a:p>
            <a:r>
              <a:rPr lang="en-US" dirty="0"/>
              <a:t>Generally more attrition with lower years at the company.</a:t>
            </a:r>
          </a:p>
        </p:txBody>
      </p:sp>
      <p:pic>
        <p:nvPicPr>
          <p:cNvPr id="5" name="Picture 4">
            <a:extLst>
              <a:ext uri="{FF2B5EF4-FFF2-40B4-BE49-F238E27FC236}">
                <a16:creationId xmlns:a16="http://schemas.microsoft.com/office/drawing/2014/main" id="{46FA822F-09BB-D357-1AA1-F11075B4942A}"/>
              </a:ext>
            </a:extLst>
          </p:cNvPr>
          <p:cNvPicPr>
            <a:picLocks noChangeAspect="1"/>
          </p:cNvPicPr>
          <p:nvPr/>
        </p:nvPicPr>
        <p:blipFill>
          <a:blip r:embed="rId2"/>
          <a:stretch>
            <a:fillRect/>
          </a:stretch>
        </p:blipFill>
        <p:spPr>
          <a:xfrm>
            <a:off x="1" y="0"/>
            <a:ext cx="9120782" cy="5630779"/>
          </a:xfrm>
          <a:prstGeom prst="rect">
            <a:avLst/>
          </a:prstGeom>
        </p:spPr>
      </p:pic>
    </p:spTree>
    <p:extLst>
      <p:ext uri="{BB962C8B-B14F-4D97-AF65-F5344CB8AC3E}">
        <p14:creationId xmlns:p14="http://schemas.microsoft.com/office/powerpoint/2010/main" val="2451357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CA6885-C108-9A43-4BB1-7D44CDE39555}"/>
              </a:ext>
            </a:extLst>
          </p:cNvPr>
          <p:cNvSpPr txBox="1"/>
          <p:nvPr/>
        </p:nvSpPr>
        <p:spPr>
          <a:xfrm>
            <a:off x="524435" y="6051176"/>
            <a:ext cx="7637930" cy="369332"/>
          </a:xfrm>
          <a:prstGeom prst="rect">
            <a:avLst/>
          </a:prstGeom>
          <a:noFill/>
        </p:spPr>
        <p:txBody>
          <a:bodyPr wrap="square" rtlCol="0">
            <a:spAutoFit/>
          </a:bodyPr>
          <a:lstStyle/>
          <a:p>
            <a:r>
              <a:rPr lang="en-US" dirty="0"/>
              <a:t>Attrition by Department: HR = 17.1%, R&amp;D = 13.3%, Sales = 21.6% </a:t>
            </a:r>
          </a:p>
        </p:txBody>
      </p:sp>
      <p:pic>
        <p:nvPicPr>
          <p:cNvPr id="11" name="Picture 10">
            <a:extLst>
              <a:ext uri="{FF2B5EF4-FFF2-40B4-BE49-F238E27FC236}">
                <a16:creationId xmlns:a16="http://schemas.microsoft.com/office/drawing/2014/main" id="{800B0FCC-9FDF-00B2-7988-54627F367441}"/>
              </a:ext>
            </a:extLst>
          </p:cNvPr>
          <p:cNvPicPr>
            <a:picLocks noChangeAspect="1"/>
          </p:cNvPicPr>
          <p:nvPr/>
        </p:nvPicPr>
        <p:blipFill>
          <a:blip r:embed="rId2"/>
          <a:stretch>
            <a:fillRect/>
          </a:stretch>
        </p:blipFill>
        <p:spPr>
          <a:xfrm>
            <a:off x="0" y="-1"/>
            <a:ext cx="9187781" cy="5606717"/>
          </a:xfrm>
          <a:prstGeom prst="rect">
            <a:avLst/>
          </a:prstGeom>
        </p:spPr>
      </p:pic>
    </p:spTree>
    <p:extLst>
      <p:ext uri="{BB962C8B-B14F-4D97-AF65-F5344CB8AC3E}">
        <p14:creationId xmlns:p14="http://schemas.microsoft.com/office/powerpoint/2010/main" val="2056655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1912</TotalTime>
  <Words>924</Words>
  <Application>Microsoft Office PowerPoint</Application>
  <PresentationFormat>Widescreen</PresentationFormat>
  <Paragraphs>80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Predicting Attrition at DDSAnalytics</vt:lpstr>
      <vt:lpstr>Scope of analysis / problem</vt:lpstr>
      <vt:lpstr>About the Data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neighbors (K-NN) Model</vt:lpstr>
      <vt:lpstr>Naïve Bayes Model</vt:lpstr>
      <vt:lpstr>Conclusions</vt:lpstr>
      <vt:lpstr>Suggestions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Garrett Drake</dc:creator>
  <cp:lastModifiedBy>Garrett Drake</cp:lastModifiedBy>
  <cp:revision>1</cp:revision>
  <dcterms:created xsi:type="dcterms:W3CDTF">2022-12-04T19:42:53Z</dcterms:created>
  <dcterms:modified xsi:type="dcterms:W3CDTF">2022-12-08T21:21:24Z</dcterms:modified>
</cp:coreProperties>
</file>