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4"/>
  </p:sldMasterIdLst>
  <p:notesMasterIdLst>
    <p:notesMasterId r:id="rId6"/>
  </p:notesMasterIdLst>
  <p:handoutMasterIdLst>
    <p:handoutMasterId r:id="rId7"/>
  </p:handoutMasterIdLst>
  <p:sldIdLst>
    <p:sldId id="381" r:id="rId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rooks, Milicent" initials="BM" lastIdx="9" clrIdx="6"/>
  <p:cmAuthor id="1" name="Huss, Aimee" initials="HA" lastIdx="43" clrIdx="0"/>
  <p:cmAuthor id="2" name="Block, Heidi" initials="BH" lastIdx="9" clrIdx="1"/>
  <p:cmAuthor id="3" name="Fuschetto, Christina" initials="FC" lastIdx="21" clrIdx="2"/>
  <p:cmAuthor id="4" name="Walton, Kerry" initials="WK" lastIdx="7" clrIdx="3"/>
  <p:cmAuthor id="5" name="Rouhoff, Christina" initials="RC" lastIdx="6" clrIdx="4"/>
  <p:cmAuthor id="6" name="Rouhoff, Christina" initials="RC [2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48"/>
    <a:srgbClr val="319B42"/>
    <a:srgbClr val="2C3C43"/>
    <a:srgbClr val="FF6600"/>
    <a:srgbClr val="FF3300"/>
    <a:srgbClr val="FF0000"/>
    <a:srgbClr val="F60000"/>
    <a:srgbClr val="D0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4EF42-8778-6BC3-DBF9-B9E6A3436216}" v="3" dt="2020-01-06T21:41:15.208"/>
    <p1510:client id="{5312469F-73BF-CF35-FD3F-62147AB8DDBE}" v="1" dt="2019-08-23T17:43:25.328"/>
    <p1510:client id="{5E0143F3-189A-9A0C-E1C6-6401F8EAC949}" v="4" dt="2019-09-17T18:51:07.588"/>
    <p1510:client id="{FF4ED963-AC2F-FC2F-A5A7-CDD402E0CEBC}" v="5" dt="2019-08-26T20:22:20.497"/>
    <p1510:client id="{60855AC9-8FAD-892B-0EC2-AA21D2A716B6}" v="8" dt="2019-10-30T20:19:58.581"/>
    <p1510:client id="{A6230F15-0703-28FC-D7E7-514679AF4187}" v="651" dt="2019-09-17T16:57:55.466"/>
    <p1510:client id="{7D6DF248-275D-4E10-F5C9-EDED0DC72B97}" v="872" dt="2020-01-16T00:04:10.076"/>
    <p1510:client id="{C1BE7D8E-288E-AA5E-A7D5-9C3FD7450598}" v="599" dt="2019-09-24T14:30:23.015"/>
    <p1510:client id="{BE9DAE36-C8B2-EC64-ED9F-7C3ADE0340B9}" v="6" dt="2019-10-03T20:21:19.699"/>
    <p1510:client id="{D163C2E3-8AEE-DB88-0F3B-AE7B2C8E02E9}" v="2117" dt="2019-10-03T20:19:25.258"/>
    <p1510:client id="{F39BD64D-78E5-C7B4-16AC-3386E18020FA}" v="2" dt="2019-09-30T13:32:22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0" autoAdjust="0"/>
    <p:restoredTop sz="93269"/>
  </p:normalViewPr>
  <p:slideViewPr>
    <p:cSldViewPr snapToGrid="0">
      <p:cViewPr varScale="1">
        <p:scale>
          <a:sx n="110" d="100"/>
          <a:sy n="110" d="100"/>
        </p:scale>
        <p:origin x="2036" y="76"/>
      </p:cViewPr>
      <p:guideLst/>
    </p:cSldViewPr>
  </p:slideViewPr>
  <p:outlineViewPr>
    <p:cViewPr>
      <p:scale>
        <a:sx n="33" d="100"/>
        <a:sy n="33" d="100"/>
      </p:scale>
      <p:origin x="0" y="-4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8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5D515-9233-FE42-9E4B-80293B8EE2F5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72838-660A-C64B-BDFF-69D7CDC872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3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8178DB-66E3-49AE-B4D1-0678563B2251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1981E1-7A55-4BCD-8DA4-2CF7B74A7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8" y="1247764"/>
            <a:ext cx="4318451" cy="968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079" y="1817600"/>
            <a:ext cx="3857924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3660"/>
              </a:lnSpc>
              <a:defRPr sz="3300" b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077" y="3649596"/>
            <a:ext cx="5825202" cy="1096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500" kern="1900" cap="all" spc="23" baseline="0">
                <a:solidFill>
                  <a:schemeClr val="accent6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 Lt Title - heade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2" y="-15319"/>
            <a:ext cx="2571914" cy="692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7690"/>
            <a:ext cx="6172200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307697"/>
            <a:ext cx="2362200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r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582904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2733514" y="1628491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 Rt Title - Heade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2086" y="-15319"/>
            <a:ext cx="2571914" cy="692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" y="307692"/>
            <a:ext cx="6414422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760029" y="307697"/>
            <a:ext cx="2383972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l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219457" y="1456772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blue - Lt title - heade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-1"/>
            <a:ext cx="2579915" cy="6876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7690"/>
            <a:ext cx="6172200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307697"/>
            <a:ext cx="2362200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r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582904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2733514" y="1628491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Blue - Right Title - heade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F7ACA5A-D557-49FA-B521-90BA80757CC2}"/>
              </a:ext>
            </a:extLst>
          </p:cNvPr>
          <p:cNvSpPr txBox="1">
            <a:spLocks/>
          </p:cNvSpPr>
          <p:nvPr userDrawn="1"/>
        </p:nvSpPr>
        <p:spPr>
          <a:xfrm>
            <a:off x="6784440" y="0"/>
            <a:ext cx="2359560" cy="690372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2"/>
              </a:gs>
            </a:gsLst>
            <a:lin ang="5400000" scaled="1"/>
          </a:gradFill>
        </p:spPr>
        <p:txBody>
          <a:bodyPr vert="horz" lIns="68580" tIns="617220" rIns="342900" bIns="3429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0" kern="1200" cap="none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lnSpc>
                <a:spcPts val="2790"/>
              </a:lnSpc>
            </a:pPr>
            <a:endParaRPr lang="en-US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" y="307692"/>
            <a:ext cx="6414422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86966" y="307697"/>
            <a:ext cx="2257037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l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219457" y="1456772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Green - Lt title - header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2579915" cy="687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7690"/>
            <a:ext cx="6172200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307697"/>
            <a:ext cx="2362200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r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2582904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2733514" y="1628491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Green - Rt Title - Heade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4088" y="0"/>
            <a:ext cx="2579915" cy="687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" y="307692"/>
            <a:ext cx="6414422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86966" y="307697"/>
            <a:ext cx="2257037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l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219457" y="1456772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" y="7"/>
            <a:ext cx="9143999" cy="60420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 -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7208" y="1444625"/>
            <a:ext cx="4622006" cy="4597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219459" y="1456772"/>
            <a:ext cx="4097749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" y="0"/>
            <a:ext cx="9143012" cy="340526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691248" y="1075767"/>
            <a:ext cx="5792459" cy="5782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360"/>
              </a:lnSpc>
              <a:defRPr sz="3300" b="1" cap="all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3" y="6535730"/>
            <a:ext cx="1143410" cy="2563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 - Lef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9457" y="1444625"/>
            <a:ext cx="4622006" cy="4597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841089" y="1456772"/>
            <a:ext cx="4097749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19459" y="1444752"/>
            <a:ext cx="5817833" cy="44439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037292" y="1444751"/>
            <a:ext cx="3001565" cy="4443984"/>
          </a:xfrm>
          <a:prstGeom prst="rect">
            <a:avLst/>
          </a:prstGeom>
        </p:spPr>
        <p:txBody>
          <a:bodyPr lIns="365760" anchor="ctr" anchorCtr="0"/>
          <a:lstStyle>
            <a:lvl1pPr algn="l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Chart description ] 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5252343" y="1444753"/>
            <a:ext cx="3001565" cy="3367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52342" y="5025870"/>
            <a:ext cx="3001565" cy="987160"/>
          </a:xfrm>
          <a:prstGeom prst="rect">
            <a:avLst/>
          </a:prstGeom>
        </p:spPr>
        <p:txBody>
          <a:bodyPr/>
          <a:lstStyle>
            <a:lvl1pPr algn="ctr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Chart description ] 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219459" y="1456772"/>
            <a:ext cx="4097749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576076" y="1444753"/>
            <a:ext cx="3001565" cy="3367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76076" y="5025870"/>
            <a:ext cx="3001565" cy="987160"/>
          </a:xfrm>
          <a:prstGeom prst="rect">
            <a:avLst/>
          </a:prstGeom>
        </p:spPr>
        <p:txBody>
          <a:bodyPr/>
          <a:lstStyle>
            <a:lvl1pPr algn="ctr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Chart description ] 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934258" y="1456772"/>
            <a:ext cx="5004580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g Tab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94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037292" y="1444751"/>
            <a:ext cx="3001565" cy="4443984"/>
          </a:xfrm>
          <a:prstGeom prst="rect">
            <a:avLst/>
          </a:prstGeom>
        </p:spPr>
        <p:txBody>
          <a:bodyPr lIns="365760" anchor="ctr" anchorCtr="0"/>
          <a:lstStyle>
            <a:lvl1pPr algn="l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Table description ] 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215795" y="1444751"/>
            <a:ext cx="5821494" cy="44439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3" y="6535730"/>
            <a:ext cx="1143410" cy="2563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ab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52342" y="5025870"/>
            <a:ext cx="3001565" cy="987160"/>
          </a:xfrm>
          <a:prstGeom prst="rect">
            <a:avLst/>
          </a:prstGeom>
        </p:spPr>
        <p:txBody>
          <a:bodyPr/>
          <a:lstStyle>
            <a:lvl1pPr algn="ctr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Table description ] 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4980388" y="1444632"/>
            <a:ext cx="3765947" cy="3427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19459" y="1456772"/>
            <a:ext cx="4097749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ab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2655" y="5025870"/>
            <a:ext cx="3001565" cy="987160"/>
          </a:xfrm>
          <a:prstGeom prst="rect">
            <a:avLst/>
          </a:prstGeom>
        </p:spPr>
        <p:txBody>
          <a:bodyPr/>
          <a:lstStyle>
            <a:lvl1pPr algn="ctr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Table description ] 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219459" y="1444632"/>
            <a:ext cx="3614279" cy="3427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3934258" y="1456772"/>
            <a:ext cx="5004580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3" y="2865476"/>
            <a:ext cx="9151145" cy="28241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2531227"/>
            <a:ext cx="9144000" cy="1230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3067" y="3802335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22659" y="2146401"/>
            <a:ext cx="1212771" cy="16152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365181" y="3802335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364773" y="2146401"/>
            <a:ext cx="1212771" cy="16152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907292" y="3802335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06884" y="2146401"/>
            <a:ext cx="1212771" cy="16152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449406" y="3802335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48998" y="2146401"/>
            <a:ext cx="1212771" cy="16152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991517" y="3802335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991109" y="2146401"/>
            <a:ext cx="1212771" cy="16152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22698" y="4539351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364809" y="4539351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06923" y="4539351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449033" y="4539351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6991148" y="4539351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3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-6047"/>
            <a:ext cx="2648691" cy="2945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0621" y="985037"/>
            <a:ext cx="1467453" cy="1954491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2" y="2939528"/>
            <a:ext cx="2648691" cy="39437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3" y="3207243"/>
            <a:ext cx="2147053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50823" y="3944266"/>
            <a:ext cx="2147053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3238803" y="985037"/>
            <a:ext cx="5552271" cy="564035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headers - bullet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94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066" y="1706011"/>
            <a:ext cx="1951866" cy="143402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Header ]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525254" y="1706011"/>
            <a:ext cx="1951866" cy="1434024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Header ]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17442" y="1706011"/>
            <a:ext cx="1951866" cy="143402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Header ]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709631" y="1706011"/>
            <a:ext cx="1951866" cy="1434024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Header ]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3066" y="3103732"/>
            <a:ext cx="1951866" cy="209955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lIns="365760" tIns="182880" anchor="t"/>
          <a:lstStyle>
            <a:lvl1pPr marL="102868" indent="-102868" algn="l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Arial" charset="0"/>
              <a:buChar char="•"/>
              <a:defRPr sz="18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Bullet</a:t>
            </a:r>
          </a:p>
          <a:p>
            <a:pPr lvl="0"/>
            <a:r>
              <a:rPr lang="en-US" dirty="0"/>
              <a:t>Bullet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525254" y="3103732"/>
            <a:ext cx="1951866" cy="2099555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lIns="365760" tIns="182880" anchor="t"/>
          <a:lstStyle>
            <a:lvl1pPr marL="102868" indent="-102868" algn="l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Arial" charset="0"/>
              <a:buChar char="•"/>
              <a:defRPr sz="18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Bullet</a:t>
            </a:r>
          </a:p>
          <a:p>
            <a:pPr lvl="0"/>
            <a:r>
              <a:rPr lang="en-US" dirty="0"/>
              <a:t>Bullet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17442" y="3103732"/>
            <a:ext cx="1951866" cy="2099555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txBody>
          <a:bodyPr lIns="365760" tIns="182880" anchor="t"/>
          <a:lstStyle>
            <a:lvl1pPr marL="102868" indent="-102868" algn="l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Arial" charset="0"/>
              <a:buChar char="•"/>
              <a:defRPr sz="18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Bullet</a:t>
            </a:r>
          </a:p>
          <a:p>
            <a:pPr lvl="0"/>
            <a:r>
              <a:rPr lang="en-US" dirty="0"/>
              <a:t>Bullet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709631" y="3103732"/>
            <a:ext cx="1951866" cy="2099555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txBody>
          <a:bodyPr lIns="365760" tIns="182880" anchor="t"/>
          <a:lstStyle>
            <a:lvl1pPr marL="102868" indent="-102868" algn="l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Arial" charset="0"/>
              <a:buChar char="•"/>
              <a:defRPr sz="18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Bullet</a:t>
            </a:r>
          </a:p>
          <a:p>
            <a:pPr lvl="0"/>
            <a:r>
              <a:rPr lang="en-US" dirty="0"/>
              <a:t>Bullet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3" y="6535730"/>
            <a:ext cx="1143410" cy="2563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heme 1 - Section divider - surg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365" y="3452736"/>
            <a:ext cx="9143012" cy="34052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677520" y="1"/>
            <a:ext cx="5792459" cy="494851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360"/>
              </a:lnSpc>
              <a:defRPr sz="3300" b="1" cap="all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64" y="6510095"/>
            <a:ext cx="1155706" cy="2606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09770" y="1444753"/>
            <a:ext cx="8733062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3" y="6535730"/>
            <a:ext cx="1143410" cy="2563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2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1"/>
          </p:nvPr>
        </p:nvSpPr>
        <p:spPr>
          <a:xfrm>
            <a:off x="576072" y="1444753"/>
            <a:ext cx="3774402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rgbClr val="333F48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4945446" y="1444753"/>
            <a:ext cx="3774402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1"/>
          </p:nvPr>
        </p:nvSpPr>
        <p:spPr>
          <a:xfrm>
            <a:off x="576072" y="1653690"/>
            <a:ext cx="2546721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3342786" y="1653690"/>
            <a:ext cx="2546721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6"/>
          </p:nvPr>
        </p:nvSpPr>
        <p:spPr>
          <a:xfrm>
            <a:off x="6134618" y="1653690"/>
            <a:ext cx="2546721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3 col content +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76075" y="1673539"/>
            <a:ext cx="2546717" cy="133877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342790" y="1673539"/>
            <a:ext cx="2546717" cy="133877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9504" y="1673539"/>
            <a:ext cx="2546717" cy="133877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1"/>
          </p:nvPr>
        </p:nvSpPr>
        <p:spPr>
          <a:xfrm>
            <a:off x="576072" y="3012312"/>
            <a:ext cx="2546721" cy="32379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5"/>
          </p:nvPr>
        </p:nvSpPr>
        <p:spPr>
          <a:xfrm>
            <a:off x="3342786" y="3012312"/>
            <a:ext cx="2546721" cy="32379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6"/>
          </p:nvPr>
        </p:nvSpPr>
        <p:spPr>
          <a:xfrm>
            <a:off x="6134618" y="3012312"/>
            <a:ext cx="2546721" cy="32379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subhead ba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190" y="1177266"/>
            <a:ext cx="9145191" cy="914811"/>
          </a:xfrm>
          <a:prstGeom prst="rect">
            <a:avLst/>
          </a:prstGeom>
          <a:solidFill>
            <a:schemeClr val="accent5"/>
          </a:solidFill>
        </p:spPr>
        <p:txBody>
          <a:bodyPr lIns="274320" anchor="ctr" anchorCtr="0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09770" y="2314329"/>
            <a:ext cx="8733062" cy="372703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content -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9459" y="307691"/>
            <a:ext cx="4842403" cy="9088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283032" y="5"/>
            <a:ext cx="3868919" cy="68579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1"/>
          </p:nvPr>
        </p:nvSpPr>
        <p:spPr>
          <a:xfrm>
            <a:off x="219459" y="1524242"/>
            <a:ext cx="4842403" cy="490879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16" y="5"/>
            <a:ext cx="9145714" cy="6877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3" y="6535730"/>
            <a:ext cx="1143410" cy="256315"/>
          </a:xfrm>
          <a:prstGeom prst="rect">
            <a:avLst/>
          </a:prstGeom>
        </p:spPr>
      </p:pic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6" r:id="rId2"/>
    <p:sldLayoutId id="2147483707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</p:sldLayoutIdLst>
  <p:hf hdr="0" dt="0"/>
  <p:txStyles>
    <p:titleStyle>
      <a:lvl1pPr algn="l" defTabSz="342892" rtl="0" eaLnBrk="1" latinLnBrk="0" hangingPunct="1">
        <a:spcBef>
          <a:spcPct val="0"/>
        </a:spcBef>
        <a:buNone/>
        <a:defRPr lang="en-US" sz="1800" b="0" kern="1200" cap="none" dirty="0">
          <a:solidFill>
            <a:schemeClr val="accent1"/>
          </a:solidFill>
          <a:latin typeface="Arial" charset="0"/>
          <a:ea typeface="Arial" charset="0"/>
          <a:cs typeface="Arial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  <a:lvl2pPr marL="240024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3"/>
        </a:buClr>
        <a:buSzPct val="100000"/>
        <a:buFont typeface="Arial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2pPr>
      <a:lvl3pPr marL="445759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3"/>
        </a:buClr>
        <a:buSzPct val="100000"/>
        <a:buFont typeface=".AppleSystemUIFont" charset="-120"/>
        <a:buChar char="-"/>
        <a:defRPr sz="135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3pPr>
      <a:lvl4pPr marL="720072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3"/>
        </a:buClr>
        <a:buSzPct val="100000"/>
        <a:buFont typeface="Courier New" charset="0"/>
        <a:buChar char="o"/>
        <a:defRPr sz="12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4pPr>
      <a:lvl5pPr marL="925807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3"/>
        </a:buClr>
        <a:buSzPct val="100000"/>
        <a:buFont typeface="ZapfDingbatsITC" charset="0"/>
        <a:buChar char="➝"/>
        <a:defRPr sz="12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5pPr>
      <a:lvl6pPr marL="1885903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Cloud">
            <a:extLst>
              <a:ext uri="{FF2B5EF4-FFF2-40B4-BE49-F238E27FC236}">
                <a16:creationId xmlns:a16="http://schemas.microsoft.com/office/drawing/2014/main" id="{277EF175-2A78-4237-A90F-50F9015B2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5738" y="3167986"/>
            <a:ext cx="4665705" cy="36536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3D798-8F7F-4BC5-A91D-2A30245D2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E52883-3140-9E4D-BAE9-A1928EE402D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CC46AE1E-9355-43E9-A4D3-4AC311CF9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3210" y="2262500"/>
            <a:ext cx="914400" cy="914400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1A299A53-D8F6-4E1C-AC20-5B7154EE5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3210" y="13946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4CC2F9-F77A-4E2B-AC0A-55A8C2C9145D}"/>
              </a:ext>
            </a:extLst>
          </p:cNvPr>
          <p:cNvSpPr txBox="1"/>
          <p:nvPr/>
        </p:nvSpPr>
        <p:spPr>
          <a:xfrm>
            <a:off x="1729229" y="303840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438D6-7234-4767-9936-D5BE58C3710A}"/>
              </a:ext>
            </a:extLst>
          </p:cNvPr>
          <p:cNvSpPr txBox="1"/>
          <p:nvPr/>
        </p:nvSpPr>
        <p:spPr>
          <a:xfrm>
            <a:off x="1729228" y="914438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GitHub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29ABA3-D15A-4F56-BC10-C3F137148129}"/>
              </a:ext>
            </a:extLst>
          </p:cNvPr>
          <p:cNvCxnSpPr/>
          <p:nvPr/>
        </p:nvCxnSpPr>
        <p:spPr>
          <a:xfrm flipV="1">
            <a:off x="2060408" y="1299172"/>
            <a:ext cx="0" cy="8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06564D-D878-4CFC-AFE2-A7D93EE8B9DD}"/>
              </a:ext>
            </a:extLst>
          </p:cNvPr>
          <p:cNvSpPr txBox="1"/>
          <p:nvPr/>
        </p:nvSpPr>
        <p:spPr>
          <a:xfrm>
            <a:off x="1729228" y="155966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70A3A7-C460-41C1-B127-0AAC90497494}"/>
              </a:ext>
            </a:extLst>
          </p:cNvPr>
          <p:cNvCxnSpPr>
            <a:cxnSpLocks/>
          </p:cNvCxnSpPr>
          <p:nvPr/>
        </p:nvCxnSpPr>
        <p:spPr>
          <a:xfrm>
            <a:off x="2052061" y="1507176"/>
            <a:ext cx="0" cy="69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9A5B9E-A877-4C64-B0C2-FF7A649604D6}"/>
              </a:ext>
            </a:extLst>
          </p:cNvPr>
          <p:cNvCxnSpPr>
            <a:cxnSpLocks/>
          </p:cNvCxnSpPr>
          <p:nvPr/>
        </p:nvCxnSpPr>
        <p:spPr>
          <a:xfrm flipV="1">
            <a:off x="2768393" y="2719700"/>
            <a:ext cx="1055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Recycle sign">
            <a:extLst>
              <a:ext uri="{FF2B5EF4-FFF2-40B4-BE49-F238E27FC236}">
                <a16:creationId xmlns:a16="http://schemas.microsoft.com/office/drawing/2014/main" id="{523D4C98-B19A-4CA1-A749-2C557E3501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0596" y="2307354"/>
            <a:ext cx="824692" cy="8246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175D04-FE9D-45E1-AC2A-5DAB6C2C94AA}"/>
              </a:ext>
            </a:extLst>
          </p:cNvPr>
          <p:cNvSpPr txBox="1"/>
          <p:nvPr/>
        </p:nvSpPr>
        <p:spPr>
          <a:xfrm>
            <a:off x="4075963" y="308456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Anaconda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71C0D-FC20-4A5B-B4F9-2EE5097C3663}"/>
              </a:ext>
            </a:extLst>
          </p:cNvPr>
          <p:cNvCxnSpPr>
            <a:cxnSpLocks/>
          </p:cNvCxnSpPr>
          <p:nvPr/>
        </p:nvCxnSpPr>
        <p:spPr>
          <a:xfrm flipV="1">
            <a:off x="5176485" y="2719700"/>
            <a:ext cx="1055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Web design">
            <a:extLst>
              <a:ext uri="{FF2B5EF4-FFF2-40B4-BE49-F238E27FC236}">
                <a16:creationId xmlns:a16="http://schemas.microsoft.com/office/drawing/2014/main" id="{39C37FFA-2795-4E5B-BD27-A1A2121A6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2255" y="226250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8E6BA2-32B9-42F3-84F6-B3F027C14435}"/>
              </a:ext>
            </a:extLst>
          </p:cNvPr>
          <p:cNvSpPr txBox="1"/>
          <p:nvPr/>
        </p:nvSpPr>
        <p:spPr>
          <a:xfrm>
            <a:off x="6406887" y="3041294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packages,</a:t>
            </a:r>
          </a:p>
          <a:p>
            <a:r>
              <a:rPr lang="en-US" sz="1200" dirty="0"/>
              <a:t>libraries,</a:t>
            </a:r>
          </a:p>
          <a:p>
            <a:r>
              <a:rPr lang="en-US" sz="1200" dirty="0"/>
              <a:t>tools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DEC601-CDA5-4CA2-9114-C667E245F5AF}"/>
              </a:ext>
            </a:extLst>
          </p:cNvPr>
          <p:cNvSpPr txBox="1"/>
          <p:nvPr/>
        </p:nvSpPr>
        <p:spPr>
          <a:xfrm>
            <a:off x="2964962" y="2719698"/>
            <a:ext cx="60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4EF7E4-2179-4F8E-A847-522D1C008FF1}"/>
              </a:ext>
            </a:extLst>
          </p:cNvPr>
          <p:cNvSpPr txBox="1"/>
          <p:nvPr/>
        </p:nvSpPr>
        <p:spPr>
          <a:xfrm>
            <a:off x="5407234" y="2719700"/>
            <a:ext cx="60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183F14-D043-45FD-9897-C70700D095AE}"/>
              </a:ext>
            </a:extLst>
          </p:cNvPr>
          <p:cNvCxnSpPr>
            <a:cxnSpLocks/>
          </p:cNvCxnSpPr>
          <p:nvPr/>
        </p:nvCxnSpPr>
        <p:spPr>
          <a:xfrm flipH="1" flipV="1">
            <a:off x="2697322" y="2719699"/>
            <a:ext cx="7451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6EB73C-F7E0-4AA5-ABC3-15FDDBE6F0E5}"/>
              </a:ext>
            </a:extLst>
          </p:cNvPr>
          <p:cNvCxnSpPr>
            <a:cxnSpLocks/>
          </p:cNvCxnSpPr>
          <p:nvPr/>
        </p:nvCxnSpPr>
        <p:spPr>
          <a:xfrm>
            <a:off x="2052061" y="3361566"/>
            <a:ext cx="0" cy="113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Playbook">
            <a:extLst>
              <a:ext uri="{FF2B5EF4-FFF2-40B4-BE49-F238E27FC236}">
                <a16:creationId xmlns:a16="http://schemas.microsoft.com/office/drawing/2014/main" id="{20541B73-25F9-4B63-BC96-22F3277A6D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9149" y="4499572"/>
            <a:ext cx="870079" cy="870079"/>
          </a:xfrm>
          <a:prstGeom prst="rect">
            <a:avLst/>
          </a:prstGeom>
        </p:spPr>
      </p:pic>
      <p:pic>
        <p:nvPicPr>
          <p:cNvPr id="38" name="Graphic 37" descr="Presentation with bar chart RTL">
            <a:extLst>
              <a:ext uri="{FF2B5EF4-FFF2-40B4-BE49-F238E27FC236}">
                <a16:creationId xmlns:a16="http://schemas.microsoft.com/office/drawing/2014/main" id="{A9C15151-2DD7-49F8-883D-775306ACE0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33353" y="4499572"/>
            <a:ext cx="870079" cy="870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EB55E5-513A-4691-9626-F8B2AAD21C92}"/>
              </a:ext>
            </a:extLst>
          </p:cNvPr>
          <p:cNvSpPr txBox="1"/>
          <p:nvPr/>
        </p:nvSpPr>
        <p:spPr>
          <a:xfrm>
            <a:off x="906264" y="5254696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PyCharm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FEE008-92F2-4BD8-8B5D-656BB8007D9E}"/>
              </a:ext>
            </a:extLst>
          </p:cNvPr>
          <p:cNvSpPr txBox="1"/>
          <p:nvPr/>
        </p:nvSpPr>
        <p:spPr>
          <a:xfrm>
            <a:off x="2424387" y="5257068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Jupyter</a:t>
            </a:r>
            <a:endParaRPr lang="en-US" sz="1200" dirty="0"/>
          </a:p>
        </p:txBody>
      </p:sp>
      <p:pic>
        <p:nvPicPr>
          <p:cNvPr id="44" name="Graphic 43" descr="Envelope">
            <a:extLst>
              <a:ext uri="{FF2B5EF4-FFF2-40B4-BE49-F238E27FC236}">
                <a16:creationId xmlns:a16="http://schemas.microsoft.com/office/drawing/2014/main" id="{90A3E228-6854-47C9-8A5A-72CEF754DB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03599" y="4720842"/>
            <a:ext cx="872402" cy="872402"/>
          </a:xfrm>
          <a:prstGeom prst="rect">
            <a:avLst/>
          </a:prstGeom>
        </p:spPr>
      </p:pic>
      <p:pic>
        <p:nvPicPr>
          <p:cNvPr id="46" name="Graphic 45" descr="Database">
            <a:extLst>
              <a:ext uri="{FF2B5EF4-FFF2-40B4-BE49-F238E27FC236}">
                <a16:creationId xmlns:a16="http://schemas.microsoft.com/office/drawing/2014/main" id="{23A365C6-A2C3-408C-84B8-218B3AB919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72390" y="4610186"/>
            <a:ext cx="872402" cy="872402"/>
          </a:xfrm>
          <a:prstGeom prst="rect">
            <a:avLst/>
          </a:prstGeom>
        </p:spPr>
      </p:pic>
      <p:pic>
        <p:nvPicPr>
          <p:cNvPr id="48" name="Graphic 47" descr="Bar chart">
            <a:extLst>
              <a:ext uri="{FF2B5EF4-FFF2-40B4-BE49-F238E27FC236}">
                <a16:creationId xmlns:a16="http://schemas.microsoft.com/office/drawing/2014/main" id="{9237EFA5-97BA-443F-BBF5-655005197E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96656" y="4690457"/>
            <a:ext cx="872402" cy="87240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C49A81D-5910-4449-B8DE-159E5919DDF5}"/>
              </a:ext>
            </a:extLst>
          </p:cNvPr>
          <p:cNvSpPr txBox="1"/>
          <p:nvPr/>
        </p:nvSpPr>
        <p:spPr>
          <a:xfrm>
            <a:off x="5048123" y="5454744"/>
            <a:ext cx="783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Postman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5EA4BE-6667-4C0A-977F-219BCC690433}"/>
              </a:ext>
            </a:extLst>
          </p:cNvPr>
          <p:cNvSpPr txBox="1"/>
          <p:nvPr/>
        </p:nvSpPr>
        <p:spPr>
          <a:xfrm>
            <a:off x="6172390" y="5448843"/>
            <a:ext cx="87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MongoDB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DEA9B0-E115-449E-A3D6-2DBCD670B9F3}"/>
              </a:ext>
            </a:extLst>
          </p:cNvPr>
          <p:cNvSpPr txBox="1"/>
          <p:nvPr/>
        </p:nvSpPr>
        <p:spPr>
          <a:xfrm>
            <a:off x="7341180" y="5448843"/>
            <a:ext cx="783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Tableau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A5D92-AE4A-4482-AFA2-50DD1286A837}"/>
              </a:ext>
            </a:extLst>
          </p:cNvPr>
          <p:cNvCxnSpPr>
            <a:cxnSpLocks/>
          </p:cNvCxnSpPr>
          <p:nvPr/>
        </p:nvCxnSpPr>
        <p:spPr>
          <a:xfrm flipV="1">
            <a:off x="2052061" y="3301678"/>
            <a:ext cx="0" cy="87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C8A117-1CE3-4CF7-A337-D2000B38E73B}"/>
              </a:ext>
            </a:extLst>
          </p:cNvPr>
          <p:cNvSpPr txBox="1"/>
          <p:nvPr/>
        </p:nvSpPr>
        <p:spPr>
          <a:xfrm>
            <a:off x="4572000" y="574080"/>
            <a:ext cx="369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Development Ecosystem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9C23DD-D698-4666-925B-94D468881961}"/>
              </a:ext>
            </a:extLst>
          </p:cNvPr>
          <p:cNvCxnSpPr>
            <a:cxnSpLocks/>
          </p:cNvCxnSpPr>
          <p:nvPr/>
        </p:nvCxnSpPr>
        <p:spPr>
          <a:xfrm>
            <a:off x="2598516" y="3132046"/>
            <a:ext cx="3618760" cy="15486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1130D70-3B2A-4800-8874-41013A67BAC1}"/>
              </a:ext>
            </a:extLst>
          </p:cNvPr>
          <p:cNvSpPr txBox="1"/>
          <p:nvPr/>
        </p:nvSpPr>
        <p:spPr>
          <a:xfrm>
            <a:off x="3672909" y="3861780"/>
            <a:ext cx="80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Studio3T</a:t>
            </a:r>
          </a:p>
        </p:txBody>
      </p:sp>
    </p:spTree>
    <p:extLst>
      <p:ext uri="{BB962C8B-B14F-4D97-AF65-F5344CB8AC3E}">
        <p14:creationId xmlns:p14="http://schemas.microsoft.com/office/powerpoint/2010/main" val="4076324822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CANTEL_colors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05C3DE"/>
      </a:accent1>
      <a:accent2>
        <a:srgbClr val="0085CA"/>
      </a:accent2>
      <a:accent3>
        <a:srgbClr val="78BE20"/>
      </a:accent3>
      <a:accent4>
        <a:srgbClr val="309B41"/>
      </a:accent4>
      <a:accent5>
        <a:srgbClr val="0057B8"/>
      </a:accent5>
      <a:accent6>
        <a:srgbClr val="333F48"/>
      </a:accent6>
      <a:hlink>
        <a:srgbClr val="FEFFFF"/>
      </a:hlink>
      <a:folHlink>
        <a:srgbClr val="0030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8A8A14C82254A92E42976539E7AC4" ma:contentTypeVersion="4" ma:contentTypeDescription="Create a new document." ma:contentTypeScope="" ma:versionID="fe3c643edf0d90f6290c195ef1ef9f7d">
  <xsd:schema xmlns:xsd="http://www.w3.org/2001/XMLSchema" xmlns:xs="http://www.w3.org/2001/XMLSchema" xmlns:p="http://schemas.microsoft.com/office/2006/metadata/properties" xmlns:ns2="3a10941d-b0ee-4eca-8dcd-202f4fc92788" xmlns:ns3="527c55d2-4f6d-4a2d-bc3e-f6a1f0b520ee" targetNamespace="http://schemas.microsoft.com/office/2006/metadata/properties" ma:root="true" ma:fieldsID="f717ef4ecb6e3ed28e955989ecb8eda5" ns2:_="" ns3:_="">
    <xsd:import namespace="3a10941d-b0ee-4eca-8dcd-202f4fc92788"/>
    <xsd:import namespace="527c55d2-4f6d-4a2d-bc3e-f6a1f0b520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0941d-b0ee-4eca-8dcd-202f4fc927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7c55d2-4f6d-4a2d-bc3e-f6a1f0b520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CC5D9E-2125-4A9A-A095-6C5237569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10941d-b0ee-4eca-8dcd-202f4fc92788"/>
    <ds:schemaRef ds:uri="527c55d2-4f6d-4a2d-bc3e-f6a1f0b520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AD8C33-9ADA-4252-840D-B7715E9CB5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8806A0-C9FB-4325-87F6-5D776A529C8B}">
  <ds:schemaRefs>
    <ds:schemaRef ds:uri="http://schemas.microsoft.com/office/2006/documentManagement/types"/>
    <ds:schemaRef ds:uri="http://purl.org/dc/dcmitype/"/>
    <ds:schemaRef ds:uri="3a10941d-b0ee-4eca-8dcd-202f4fc92788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527c55d2-4f6d-4a2d-bc3e-f6a1f0b520e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9622</TotalTime>
  <Words>20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.AppleSystemUIFont</vt:lpstr>
      <vt:lpstr>Arial</vt:lpstr>
      <vt:lpstr>Calibri</vt:lpstr>
      <vt:lpstr>Courier New</vt:lpstr>
      <vt:lpstr>Wingdings 3</vt:lpstr>
      <vt:lpstr>ZapfDingbatsITC</vt:lpstr>
      <vt:lpstr>1_Facet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Rodney, Lori</dc:creator>
  <cp:lastModifiedBy>Garrett Eichhorn</cp:lastModifiedBy>
  <cp:revision>2048</cp:revision>
  <cp:lastPrinted>2018-08-24T20:27:05Z</cp:lastPrinted>
  <dcterms:created xsi:type="dcterms:W3CDTF">2018-02-23T15:30:32Z</dcterms:created>
  <dcterms:modified xsi:type="dcterms:W3CDTF">2020-02-14T18:27:30Z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0x01010015C8A8A14C82254A92E42976539E7AC4</vt:lpwstr>
  </property>
</Properties>
</file>