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2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7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4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9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6B5F-2239-4105-A6DF-794CBB029ACA}" type="datetimeFigureOut">
              <a:rPr lang="zh-CN" altLang="en-US" smtClean="0"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B6B71-ED45-4B41-A5EB-92D10BD12C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Recommender 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Beili</a:t>
            </a:r>
            <a:endParaRPr lang="en-US" altLang="zh-CN" dirty="0" smtClean="0"/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0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Content-based </a:t>
            </a:r>
          </a:p>
          <a:p>
            <a:r>
              <a:rPr lang="en-US" altLang="zh-CN" dirty="0" smtClean="0"/>
              <a:t>Collaborative Filtering</a:t>
            </a:r>
          </a:p>
          <a:p>
            <a:r>
              <a:rPr lang="en-US" altLang="zh-CN" dirty="0" smtClean="0"/>
              <a:t>Hybrid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7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Content-based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1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Pros:Content-based</a:t>
            </a:r>
            <a:r>
              <a:rPr lang="en-US" altLang="zh-CN" dirty="0" smtClean="0"/>
              <a:t>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 need for data on other users</a:t>
            </a:r>
          </a:p>
          <a:p>
            <a:r>
              <a:rPr lang="en-US" altLang="zh-CN" dirty="0" smtClean="0"/>
              <a:t>Able to recommend to users with unique tastes</a:t>
            </a:r>
          </a:p>
          <a:p>
            <a:r>
              <a:rPr lang="en-US" altLang="zh-CN" dirty="0" smtClean="0"/>
              <a:t>Able to recommend new &amp; unpopular items</a:t>
            </a:r>
          </a:p>
          <a:p>
            <a:pPr lvl="1"/>
            <a:r>
              <a:rPr lang="en-US" altLang="zh-CN" dirty="0" smtClean="0"/>
              <a:t>No first-rater problem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Explanations  for recommended </a:t>
            </a:r>
            <a:r>
              <a:rPr lang="en-US" altLang="zh-CN" sz="2800" dirty="0" smtClean="0"/>
              <a:t>items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dirty="0" smtClean="0"/>
              <a:t>Content features caused an item to be recommended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4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Cons: Content-based Approach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Finding  the appropriate features is hard</a:t>
            </a:r>
          </a:p>
          <a:p>
            <a:pPr lvl="1"/>
            <a:r>
              <a:rPr lang="en-US" altLang="zh-CN" dirty="0" smtClean="0"/>
              <a:t>E.g., images, movies, music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Overspecialization</a:t>
            </a:r>
          </a:p>
          <a:p>
            <a:pPr lvl="2"/>
            <a:r>
              <a:rPr lang="en-US" altLang="zh-CN" dirty="0" smtClean="0"/>
              <a:t>Never </a:t>
            </a:r>
            <a:r>
              <a:rPr lang="en-US" altLang="zh-CN" dirty="0" smtClean="0"/>
              <a:t>recommends </a:t>
            </a:r>
            <a:r>
              <a:rPr lang="en-US" altLang="zh-CN" dirty="0" smtClean="0"/>
              <a:t>items outside user’s content profile</a:t>
            </a:r>
          </a:p>
          <a:p>
            <a:pPr lvl="2"/>
            <a:r>
              <a:rPr lang="en-US" altLang="zh-CN" dirty="0" smtClean="0"/>
              <a:t>People might have multiple interests</a:t>
            </a:r>
          </a:p>
          <a:p>
            <a:pPr lvl="2"/>
            <a:r>
              <a:rPr lang="en-US" altLang="zh-CN" dirty="0" smtClean="0"/>
              <a:t>Unable to exploit quality judgments of other users.</a:t>
            </a:r>
          </a:p>
          <a:p>
            <a:pPr lvl="2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Cold-start problems for new users</a:t>
            </a:r>
          </a:p>
          <a:p>
            <a:pPr marL="1143000" lvl="3">
              <a:spcBef>
                <a:spcPts val="1000"/>
              </a:spcBef>
            </a:pPr>
            <a:r>
              <a:rPr lang="en-US" altLang="zh-CN" smtClean="0"/>
              <a:t>How </a:t>
            </a:r>
            <a:r>
              <a:rPr lang="en-US" altLang="zh-CN" smtClean="0"/>
              <a:t>to </a:t>
            </a:r>
            <a:r>
              <a:rPr lang="en-US" altLang="zh-CN" dirty="0" smtClean="0"/>
              <a:t>build new user profile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2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Pros/Cons of Collaborative 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>
                <a:solidFill>
                  <a:srgbClr val="008000"/>
                </a:solidFill>
              </a:rPr>
              <a:t>+ Works for any kind of item</a:t>
            </a:r>
          </a:p>
          <a:p>
            <a:pPr lvl="1"/>
            <a:r>
              <a:rPr lang="en-US" altLang="zh-CN" dirty="0" smtClean="0"/>
              <a:t>No feature selection needed</a:t>
            </a:r>
          </a:p>
          <a:p>
            <a:r>
              <a:rPr lang="en-US" altLang="zh-CN" b="1" dirty="0" smtClean="0">
                <a:solidFill>
                  <a:srgbClr val="D60093"/>
                </a:solidFill>
              </a:rPr>
              <a:t>- Cold Start:</a:t>
            </a:r>
          </a:p>
          <a:p>
            <a:pPr lvl="1"/>
            <a:r>
              <a:rPr lang="en-US" altLang="zh-CN" dirty="0" smtClean="0"/>
              <a:t>Need enough users in the system to find a match</a:t>
            </a:r>
          </a:p>
          <a:p>
            <a:r>
              <a:rPr lang="en-US" altLang="zh-CN" b="1" dirty="0" smtClean="0">
                <a:solidFill>
                  <a:srgbClr val="D60093"/>
                </a:solidFill>
              </a:rPr>
              <a:t>- </a:t>
            </a:r>
            <a:r>
              <a:rPr lang="en-US" altLang="zh-CN" b="1" dirty="0" err="1" smtClean="0">
                <a:solidFill>
                  <a:srgbClr val="D60093"/>
                </a:solidFill>
              </a:rPr>
              <a:t>Sparsity</a:t>
            </a:r>
            <a:r>
              <a:rPr lang="en-US" altLang="zh-CN" b="1" dirty="0" smtClean="0">
                <a:solidFill>
                  <a:srgbClr val="D60093"/>
                </a:solidFill>
              </a:rPr>
              <a:t>: </a:t>
            </a:r>
          </a:p>
          <a:p>
            <a:pPr lvl="1"/>
            <a:r>
              <a:rPr lang="en-US" altLang="zh-CN" dirty="0" smtClean="0"/>
              <a:t>The user/ratings matrix is sparse</a:t>
            </a:r>
          </a:p>
          <a:p>
            <a:pPr lvl="1"/>
            <a:r>
              <a:rPr lang="en-US" altLang="zh-CN" dirty="0" smtClean="0"/>
              <a:t>Hard to find users that have rated the same items</a:t>
            </a:r>
          </a:p>
          <a:p>
            <a:r>
              <a:rPr lang="en-US" altLang="zh-CN" b="1" dirty="0" smtClean="0">
                <a:solidFill>
                  <a:srgbClr val="D60093"/>
                </a:solidFill>
              </a:rPr>
              <a:t>- First rater: </a:t>
            </a:r>
          </a:p>
          <a:p>
            <a:pPr lvl="1"/>
            <a:r>
              <a:rPr lang="en-US" altLang="zh-CN" dirty="0" smtClean="0"/>
              <a:t>Cannot recommend an item that has not been </a:t>
            </a:r>
            <a:br>
              <a:rPr lang="en-US" altLang="zh-CN" dirty="0" smtClean="0"/>
            </a:br>
            <a:r>
              <a:rPr lang="en-US" altLang="zh-CN" dirty="0" smtClean="0"/>
              <a:t>previously rated</a:t>
            </a:r>
          </a:p>
          <a:p>
            <a:pPr lvl="1"/>
            <a:r>
              <a:rPr lang="en-US" altLang="zh-CN" dirty="0" smtClean="0"/>
              <a:t>New items, Esoteric items</a:t>
            </a:r>
          </a:p>
          <a:p>
            <a:r>
              <a:rPr lang="en-US" altLang="zh-CN" b="1" dirty="0" smtClean="0">
                <a:solidFill>
                  <a:srgbClr val="D60093"/>
                </a:solidFill>
              </a:rPr>
              <a:t>- Popularity bias: </a:t>
            </a:r>
          </a:p>
          <a:p>
            <a:pPr lvl="1"/>
            <a:r>
              <a:rPr lang="en-US" altLang="zh-CN" dirty="0" smtClean="0"/>
              <a:t>Cannot recommend items to someone with </a:t>
            </a:r>
            <a:br>
              <a:rPr lang="en-US" altLang="zh-CN" dirty="0" smtClean="0"/>
            </a:br>
            <a:r>
              <a:rPr lang="en-US" altLang="zh-CN" dirty="0" smtClean="0"/>
              <a:t>unique taste </a:t>
            </a:r>
          </a:p>
          <a:p>
            <a:pPr lvl="1"/>
            <a:r>
              <a:rPr lang="en-US" altLang="zh-CN" dirty="0" smtClean="0"/>
              <a:t>Tends to recommend popular items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0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 in Recommender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Scalability of the algorithms with large and real-world </a:t>
            </a:r>
            <a:r>
              <a:rPr lang="en-US" altLang="zh-CN" dirty="0" smtClean="0"/>
              <a:t>datasets</a:t>
            </a:r>
          </a:p>
          <a:p>
            <a:r>
              <a:rPr lang="en-US" altLang="zh-CN" dirty="0"/>
              <a:t>Proactive recommender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/>
              <a:t>Privacy preserving recommender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/>
              <a:t>Diversity of the items recommended to a target </a:t>
            </a:r>
            <a:r>
              <a:rPr lang="en-US" altLang="zh-CN" dirty="0" smtClean="0"/>
              <a:t>user</a:t>
            </a:r>
          </a:p>
          <a:p>
            <a:r>
              <a:rPr lang="en-US" altLang="zh-CN" dirty="0"/>
              <a:t>Integration of long-term and short-term user preferences in the process of building a recommendation </a:t>
            </a:r>
            <a:r>
              <a:rPr lang="en-US" altLang="zh-CN" dirty="0" smtClean="0"/>
              <a:t>list</a:t>
            </a:r>
          </a:p>
          <a:p>
            <a:r>
              <a:rPr lang="en-US" altLang="zh-CN" dirty="0"/>
              <a:t>Generic user models and cross domain recommender systems are able to </a:t>
            </a:r>
            <a:r>
              <a:rPr lang="en-US" altLang="zh-CN" dirty="0" smtClean="0"/>
              <a:t>mediate user </a:t>
            </a:r>
            <a:r>
              <a:rPr lang="en-US" altLang="zh-CN" dirty="0"/>
              <a:t>data through different systems and application </a:t>
            </a:r>
            <a:r>
              <a:rPr lang="en-US" altLang="zh-CN" dirty="0" smtClean="0"/>
              <a:t>domains</a:t>
            </a:r>
          </a:p>
          <a:p>
            <a:r>
              <a:rPr lang="en-US" altLang="zh-CN" dirty="0"/>
              <a:t>Distributed recommender systems that operate in open </a:t>
            </a:r>
            <a:r>
              <a:rPr lang="en-US" altLang="zh-CN" dirty="0" smtClean="0"/>
              <a:t>networks</a:t>
            </a:r>
          </a:p>
          <a:p>
            <a:r>
              <a:rPr lang="en-US" altLang="zh-CN" dirty="0"/>
              <a:t>Recommender that optimize a sequence of </a:t>
            </a:r>
            <a:r>
              <a:rPr lang="en-US" altLang="zh-CN" dirty="0" smtClean="0"/>
              <a:t>recommendations</a:t>
            </a:r>
          </a:p>
          <a:p>
            <a:r>
              <a:rPr lang="en-US" altLang="zh-CN" dirty="0"/>
              <a:t>Recommenders designed to operate in mobile devices and usage </a:t>
            </a:r>
            <a:r>
              <a:rPr lang="en-US" altLang="zh-CN" dirty="0" smtClean="0"/>
              <a:t>contexts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9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255</Words>
  <Application>Microsoft Office PowerPoint</Application>
  <PresentationFormat>宽屏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Recommender Systems</vt:lpstr>
      <vt:lpstr>Methods</vt:lpstr>
      <vt:lpstr>Content-based Approach</vt:lpstr>
      <vt:lpstr>Pros:Content-based Approach</vt:lpstr>
      <vt:lpstr>Cons: Content-based Approach </vt:lpstr>
      <vt:lpstr>Collaborative filtering Approach</vt:lpstr>
      <vt:lpstr>Pros/Cons of Collaborative Filtering</vt:lpstr>
      <vt:lpstr>Challenge in Recommender Systems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2017-02-18T11:03:01Z</dcterms:created>
  <dcterms:modified xsi:type="dcterms:W3CDTF">2017-04-05T01:29:52Z</dcterms:modified>
</cp:coreProperties>
</file>