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inux.die.net/man/2/socket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Things that are nice to know when you’re doing this project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ushort sin_port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htons( port number 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Call connect()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02053" x="0"/>
            <a:ext cy="539393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35437" x="100000"/>
            <a:ext cy="390525" cx="89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y="1775000" x="152400"/>
            <a:ext cy="439200" cx="320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connect() signature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3101800" x="116550"/>
            <a:ext cy="333599" cx="367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connect() in real life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write() a request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09825" x="1500175"/>
            <a:ext cy="323850" cx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read() the response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82025" x="2552700"/>
            <a:ext cy="361950" cx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y="4338925" x="448225"/>
            <a:ext cy="645600" cx="80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make sure that you’re reading all of the response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you may need to clear the buffer after each time you use the buffer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80675" x="242050"/>
            <a:ext cy="1102799" cx="351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getopt example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4114594"/>
            <a:ext cy="5143499" cx="5029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y="1452275" x="179300"/>
            <a:ext cy="3576899" cx="374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important things to note are: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“c:d”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/>
              <a:t>this means the program is expecting 2 options c and d.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/>
              <a:t>the program expects some value to be passed after the c, this is signified by the colon (:) after the c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the index values of hostname , uri, and port may be different depending on which flags are passed. getopt provides the ‘optind’ variable to access all the arguments after the parsed flags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we doing?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create socket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connect socket to server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send and receive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" x="457200"/>
            <a:ext cy="609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we doing, a closer look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502025" x="457200"/>
            <a:ext cy="4598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create a socket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"/>
              <a:t>get the file descriptor that is returned by socket()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connect socket to server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"/>
              <a:t>resolve the hostname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"/>
              <a:t>use the resolved hostname info and format it so that it can be used to connect a socket to the specified server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"/>
              <a:t>perform the connect the socket to the server with the formatted address!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send and receive messages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"/>
              <a:t>perform a write() with the formatted HTTP GET request that consists of the hostname and URI that were passed in as arguments when you called your program from the command line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800" lang="en"/>
              <a:t>perform a read() where you parse the headers and body of the response from the server (make sure you read the whole message)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socket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9043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int socket(int</a:t>
            </a:r>
            <a:r>
              <a:rPr lang="en"/>
              <a:t> </a:t>
            </a:r>
            <a:r>
              <a:rPr lang="en" i="1"/>
              <a:t>domain</a:t>
            </a:r>
            <a:r>
              <a:rPr b="1" lang="en"/>
              <a:t>, int</a:t>
            </a:r>
            <a:r>
              <a:rPr lang="en"/>
              <a:t> </a:t>
            </a:r>
            <a:r>
              <a:rPr lang="en" i="1"/>
              <a:t>type</a:t>
            </a:r>
            <a:r>
              <a:rPr b="1" lang="en"/>
              <a:t>, int</a:t>
            </a:r>
            <a:r>
              <a:rPr lang="en"/>
              <a:t> </a:t>
            </a:r>
            <a:r>
              <a:rPr lang="en" i="1"/>
              <a:t>protocol</a:t>
            </a:r>
            <a:r>
              <a:rPr b="1" lang="en"/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what is returned by the system call socket()?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http://linux.die.net/man/2/socket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what domain, type, and protocol do we use?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domain: AF_INET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romanLcPeriod"/>
            </a:pPr>
            <a:r>
              <a:rPr sz="1400" lang="en"/>
              <a:t>this specifies that we’re using IPv4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type: SOCK_STREAM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romanLcPeriod"/>
            </a:pPr>
            <a:r>
              <a:rPr sz="1400" lang="en"/>
              <a:t>this specifies that we’re using TCP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protocol: 0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romanLcPeriod"/>
            </a:pPr>
            <a:r>
              <a:rPr sz="1400" lang="en"/>
              <a:t>if you can tell me why we’re using 0 as the protocol, I will give you a prize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4383750" x="300325"/>
            <a:ext cy="607199" cx="710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need to include sys/socket.h for sockets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need to include sys/types.h for data types used in system calls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also include unistd.h … because it will help you?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 the socket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What do you need to connect to a socket to a server?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ip address, port, format of the address (IPv4, IPv6, etc.)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2787" x="138025"/>
            <a:ext cy="2096324" cx="8867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y="4818525" x="421350"/>
            <a:ext cy="645600" cx="445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defined in netdb.h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376525" x="277900"/>
            <a:ext cy="2277000" cx="847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HIGH LEVEL EXPLANATION: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 want to take the hostname (server) passed in at the command line and figure out its IP address and then format it in a way that can be used to connect a socket to that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rPr b="1" lang="en"/>
              <a:t>DETAILED EXPLANATION: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hostent</a:t>
            </a:r>
            <a:r>
              <a:rPr lang="en"/>
              <a:t> is the struct returned by the function </a:t>
            </a:r>
            <a:r>
              <a:rPr b="1" lang="en"/>
              <a:t>gethostbyname</a:t>
            </a:r>
            <a:r>
              <a:rPr lang="en"/>
              <a:t>(). in order to resolve a hostname (i.e. cs.byu.edu) to its IP address, the </a:t>
            </a:r>
            <a:r>
              <a:rPr b="1" lang="en"/>
              <a:t>gethostname</a:t>
            </a:r>
            <a:r>
              <a:rPr lang="en"/>
              <a:t>() function is used. the information from the resolved hostname that is currently stored in the </a:t>
            </a:r>
            <a:r>
              <a:rPr b="1" lang="en"/>
              <a:t>hostent </a:t>
            </a:r>
            <a:r>
              <a:rPr lang="en"/>
              <a:t>struct will then be put into a </a:t>
            </a:r>
            <a:r>
              <a:rPr b="1" lang="en"/>
              <a:t>sockaddr_in</a:t>
            </a:r>
            <a:r>
              <a:rPr lang="en"/>
              <a:t> struct. a </a:t>
            </a:r>
            <a:r>
              <a:rPr b="1" lang="en"/>
              <a:t>sockaddr_in</a:t>
            </a:r>
            <a:r>
              <a:rPr lang="en"/>
              <a:t> struct is a data structure that the system call </a:t>
            </a:r>
            <a:r>
              <a:rPr b="1" lang="en"/>
              <a:t>connect</a:t>
            </a:r>
            <a:r>
              <a:rPr lang="en"/>
              <a:t>() knows how to use to connect the socket to the server.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struct hostent* server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6650" x="890575"/>
            <a:ext cy="2552700" cx="73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4598900" x="430300"/>
            <a:ext cy="331800" cx="712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include netinet/in.h for internet domain address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struct sockaddr_in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3525" x="242875"/>
            <a:ext cy="1876425" cx="86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y="4240300" x="394450"/>
            <a:ext cy="555899" cx="473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defined in netinet/in.h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struct in_addr sin_addr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7471" x="3084666"/>
            <a:ext cy="1332499" cx="29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2664075" x="457200"/>
            <a:ext cy="464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need to set s_addr in in_addr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39612" x="1664362"/>
            <a:ext cy="1000125" cx="57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4446500" x="528925"/>
            <a:ext cy="519899" cx="4625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use memcpy, bcopy, somethingcopy, as long as it works!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