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78" r:id="rId9"/>
    <p:sldId id="260" r:id="rId10"/>
    <p:sldId id="261" r:id="rId11"/>
    <p:sldId id="273" r:id="rId12"/>
    <p:sldId id="272" r:id="rId13"/>
    <p:sldId id="283" r:id="rId14"/>
    <p:sldId id="284" r:id="rId15"/>
    <p:sldId id="271" r:id="rId16"/>
    <p:sldId id="270" r:id="rId17"/>
    <p:sldId id="269" r:id="rId18"/>
    <p:sldId id="285" r:id="rId19"/>
    <p:sldId id="268" r:id="rId20"/>
    <p:sldId id="267" r:id="rId21"/>
    <p:sldId id="266" r:id="rId22"/>
    <p:sldId id="265" r:id="rId23"/>
    <p:sldId id="26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US%20GD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corporate%20tax%20rat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ocuments\Analysis%20Work\US%20Economy%20Project\IndividualTax%20Rat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Individual%20Tax%20Rat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corporate%20tax%20rat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Median%20Income%20Adjuste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Median%20Income%20Adjuste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Median%20Income%20Adjusted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Median%20Income%20Adjusted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newhouseda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%20Fezatte\Desktop\Presentation\Graphs\GDP%20Growth%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newhouseda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MedianRent.CensusDa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RentasProportionofIncome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GDP%20Growth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ocuments\Analysis%20Work\US%20Economy%20Project\GDP%20Personal%20Consumption%20Disposable%20Inc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ocuments\Analysis%20Work\US%20Economy%20Project\GDP%20Personal%20Consumption%20Disposable%20Inco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householdincome%20by%20fift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household%20incomes%20_%20growt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coporate%20profits%20_%20of%20national%20incom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n\Desktop\Stats%20Econ%20Project\America's%20Postwar%20Economic%20Transition-20170408T225415Z-001\America's%20Postwar%20Economic%20Transition\Project%20Data\coporate%20profits%20_%20of%20national%20incom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Sheet1!$B$20:$B$91</c:f>
              <c:numCache>
                <c:formatCode>General</c:formatCode>
                <c:ptCount val="72"/>
                <c:pt idx="0">
                  <c:v>1945</c:v>
                </c:pt>
                <c:pt idx="1">
                  <c:v>1946</c:v>
                </c:pt>
                <c:pt idx="2">
                  <c:v>1947</c:v>
                </c:pt>
                <c:pt idx="3">
                  <c:v>1948</c:v>
                </c:pt>
                <c:pt idx="4">
                  <c:v>1949</c:v>
                </c:pt>
                <c:pt idx="5">
                  <c:v>1950</c:v>
                </c:pt>
                <c:pt idx="6">
                  <c:v>1951</c:v>
                </c:pt>
                <c:pt idx="7">
                  <c:v>1952</c:v>
                </c:pt>
                <c:pt idx="8">
                  <c:v>1953</c:v>
                </c:pt>
                <c:pt idx="9">
                  <c:v>1954</c:v>
                </c:pt>
                <c:pt idx="10">
                  <c:v>1955</c:v>
                </c:pt>
                <c:pt idx="11">
                  <c:v>1956</c:v>
                </c:pt>
                <c:pt idx="12">
                  <c:v>1957</c:v>
                </c:pt>
                <c:pt idx="13">
                  <c:v>1958</c:v>
                </c:pt>
                <c:pt idx="14">
                  <c:v>1959</c:v>
                </c:pt>
                <c:pt idx="15">
                  <c:v>1960</c:v>
                </c:pt>
                <c:pt idx="16">
                  <c:v>1961</c:v>
                </c:pt>
                <c:pt idx="17">
                  <c:v>1962</c:v>
                </c:pt>
                <c:pt idx="18">
                  <c:v>1963</c:v>
                </c:pt>
                <c:pt idx="19">
                  <c:v>1964</c:v>
                </c:pt>
                <c:pt idx="20">
                  <c:v>1965</c:v>
                </c:pt>
                <c:pt idx="21">
                  <c:v>1966</c:v>
                </c:pt>
                <c:pt idx="22">
                  <c:v>1967</c:v>
                </c:pt>
                <c:pt idx="23">
                  <c:v>1968</c:v>
                </c:pt>
                <c:pt idx="24">
                  <c:v>1969</c:v>
                </c:pt>
                <c:pt idx="25">
                  <c:v>1970</c:v>
                </c:pt>
                <c:pt idx="26">
                  <c:v>1971</c:v>
                </c:pt>
                <c:pt idx="27">
                  <c:v>1972</c:v>
                </c:pt>
                <c:pt idx="28">
                  <c:v>1973</c:v>
                </c:pt>
                <c:pt idx="29">
                  <c:v>1974</c:v>
                </c:pt>
                <c:pt idx="30">
                  <c:v>1975</c:v>
                </c:pt>
                <c:pt idx="31">
                  <c:v>1976</c:v>
                </c:pt>
                <c:pt idx="32">
                  <c:v>1977</c:v>
                </c:pt>
                <c:pt idx="33">
                  <c:v>1978</c:v>
                </c:pt>
                <c:pt idx="34">
                  <c:v>1979</c:v>
                </c:pt>
                <c:pt idx="35">
                  <c:v>1980</c:v>
                </c:pt>
                <c:pt idx="36">
                  <c:v>1981</c:v>
                </c:pt>
                <c:pt idx="37">
                  <c:v>1982</c:v>
                </c:pt>
                <c:pt idx="38">
                  <c:v>1983</c:v>
                </c:pt>
                <c:pt idx="39">
                  <c:v>1984</c:v>
                </c:pt>
                <c:pt idx="40">
                  <c:v>1985</c:v>
                </c:pt>
                <c:pt idx="41">
                  <c:v>1986</c:v>
                </c:pt>
                <c:pt idx="42">
                  <c:v>1987</c:v>
                </c:pt>
                <c:pt idx="43">
                  <c:v>1988</c:v>
                </c:pt>
                <c:pt idx="44">
                  <c:v>1989</c:v>
                </c:pt>
                <c:pt idx="45">
                  <c:v>1990</c:v>
                </c:pt>
                <c:pt idx="46">
                  <c:v>1991</c:v>
                </c:pt>
                <c:pt idx="47">
                  <c:v>1992</c:v>
                </c:pt>
                <c:pt idx="48">
                  <c:v>1993</c:v>
                </c:pt>
                <c:pt idx="49">
                  <c:v>1994</c:v>
                </c:pt>
                <c:pt idx="50">
                  <c:v>1995</c:v>
                </c:pt>
                <c:pt idx="51">
                  <c:v>1996</c:v>
                </c:pt>
                <c:pt idx="52">
                  <c:v>1997</c:v>
                </c:pt>
                <c:pt idx="53">
                  <c:v>1998</c:v>
                </c:pt>
                <c:pt idx="54">
                  <c:v>1999</c:v>
                </c:pt>
                <c:pt idx="55">
                  <c:v>2000</c:v>
                </c:pt>
                <c:pt idx="56">
                  <c:v>2001</c:v>
                </c:pt>
                <c:pt idx="57">
                  <c:v>2002</c:v>
                </c:pt>
                <c:pt idx="58">
                  <c:v>2003</c:v>
                </c:pt>
                <c:pt idx="59">
                  <c:v>2004</c:v>
                </c:pt>
                <c:pt idx="60">
                  <c:v>2005</c:v>
                </c:pt>
                <c:pt idx="61">
                  <c:v>2006</c:v>
                </c:pt>
                <c:pt idx="62">
                  <c:v>2007</c:v>
                </c:pt>
                <c:pt idx="63">
                  <c:v>2008</c:v>
                </c:pt>
                <c:pt idx="64">
                  <c:v>2009</c:v>
                </c:pt>
                <c:pt idx="65">
                  <c:v>2010</c:v>
                </c:pt>
                <c:pt idx="66">
                  <c:v>2011</c:v>
                </c:pt>
                <c:pt idx="67">
                  <c:v>2012</c:v>
                </c:pt>
                <c:pt idx="68">
                  <c:v>2013</c:v>
                </c:pt>
                <c:pt idx="69">
                  <c:v>2014</c:v>
                </c:pt>
                <c:pt idx="70">
                  <c:v>2015</c:v>
                </c:pt>
                <c:pt idx="71">
                  <c:v>2016</c:v>
                </c:pt>
              </c:numCache>
            </c:numRef>
          </c:cat>
          <c:val>
            <c:numRef>
              <c:f>Sheet1!$C$20:$C$91</c:f>
              <c:numCache>
                <c:formatCode>#,##0.0</c:formatCode>
                <c:ptCount val="72"/>
                <c:pt idx="0">
                  <c:v>228.2</c:v>
                </c:pt>
                <c:pt idx="1">
                  <c:v>227.8</c:v>
                </c:pt>
                <c:pt idx="2">
                  <c:v>249.9</c:v>
                </c:pt>
                <c:pt idx="3">
                  <c:v>274.8</c:v>
                </c:pt>
                <c:pt idx="4">
                  <c:v>272.8</c:v>
                </c:pt>
                <c:pt idx="5">
                  <c:v>300.2</c:v>
                </c:pt>
                <c:pt idx="6">
                  <c:v>347.3</c:v>
                </c:pt>
                <c:pt idx="7">
                  <c:v>367.7</c:v>
                </c:pt>
                <c:pt idx="8">
                  <c:v>389.7</c:v>
                </c:pt>
                <c:pt idx="9">
                  <c:v>391.1</c:v>
                </c:pt>
                <c:pt idx="10">
                  <c:v>426.2</c:v>
                </c:pt>
                <c:pt idx="11">
                  <c:v>450.1</c:v>
                </c:pt>
                <c:pt idx="12">
                  <c:v>474.9</c:v>
                </c:pt>
                <c:pt idx="13">
                  <c:v>482</c:v>
                </c:pt>
                <c:pt idx="14">
                  <c:v>522.5</c:v>
                </c:pt>
                <c:pt idx="15">
                  <c:v>543.29999999999995</c:v>
                </c:pt>
                <c:pt idx="16">
                  <c:v>563.29999999999995</c:v>
                </c:pt>
                <c:pt idx="17">
                  <c:v>605.1</c:v>
                </c:pt>
                <c:pt idx="18">
                  <c:v>638.6</c:v>
                </c:pt>
                <c:pt idx="19">
                  <c:v>685.8</c:v>
                </c:pt>
                <c:pt idx="20">
                  <c:v>743.7</c:v>
                </c:pt>
                <c:pt idx="21">
                  <c:v>815</c:v>
                </c:pt>
                <c:pt idx="22">
                  <c:v>861.7</c:v>
                </c:pt>
                <c:pt idx="23">
                  <c:v>942.5</c:v>
                </c:pt>
                <c:pt idx="24">
                  <c:v>1019.9</c:v>
                </c:pt>
                <c:pt idx="25">
                  <c:v>1075.9000000000001</c:v>
                </c:pt>
                <c:pt idx="26">
                  <c:v>1167.8</c:v>
                </c:pt>
                <c:pt idx="27">
                  <c:v>1282.4000000000001</c:v>
                </c:pt>
                <c:pt idx="28">
                  <c:v>1428.5</c:v>
                </c:pt>
                <c:pt idx="29">
                  <c:v>1548.8</c:v>
                </c:pt>
                <c:pt idx="30">
                  <c:v>1688.9</c:v>
                </c:pt>
                <c:pt idx="31">
                  <c:v>1877.6</c:v>
                </c:pt>
                <c:pt idx="32">
                  <c:v>2086</c:v>
                </c:pt>
                <c:pt idx="33">
                  <c:v>2356.6</c:v>
                </c:pt>
                <c:pt idx="34">
                  <c:v>2632.1</c:v>
                </c:pt>
                <c:pt idx="35">
                  <c:v>2862.5</c:v>
                </c:pt>
                <c:pt idx="36">
                  <c:v>3211</c:v>
                </c:pt>
                <c:pt idx="37">
                  <c:v>3345</c:v>
                </c:pt>
                <c:pt idx="38">
                  <c:v>3638.1</c:v>
                </c:pt>
                <c:pt idx="39">
                  <c:v>4040.7</c:v>
                </c:pt>
                <c:pt idx="40">
                  <c:v>4346.7</c:v>
                </c:pt>
                <c:pt idx="41">
                  <c:v>4590.2</c:v>
                </c:pt>
                <c:pt idx="42">
                  <c:v>4870.2</c:v>
                </c:pt>
                <c:pt idx="43">
                  <c:v>5252.6</c:v>
                </c:pt>
                <c:pt idx="44">
                  <c:v>5657.7</c:v>
                </c:pt>
                <c:pt idx="45">
                  <c:v>5979.6</c:v>
                </c:pt>
                <c:pt idx="46">
                  <c:v>6174</c:v>
                </c:pt>
                <c:pt idx="47">
                  <c:v>6539.3</c:v>
                </c:pt>
                <c:pt idx="48">
                  <c:v>6878.7</c:v>
                </c:pt>
                <c:pt idx="49">
                  <c:v>7308.8</c:v>
                </c:pt>
                <c:pt idx="50">
                  <c:v>7664.1</c:v>
                </c:pt>
                <c:pt idx="51">
                  <c:v>8100.2</c:v>
                </c:pt>
                <c:pt idx="52">
                  <c:v>8608.5</c:v>
                </c:pt>
                <c:pt idx="53">
                  <c:v>9089.2000000000007</c:v>
                </c:pt>
                <c:pt idx="54">
                  <c:v>9660.6</c:v>
                </c:pt>
                <c:pt idx="55">
                  <c:v>10284.799999999999</c:v>
                </c:pt>
                <c:pt idx="56">
                  <c:v>10621.8</c:v>
                </c:pt>
                <c:pt idx="57">
                  <c:v>10977.5</c:v>
                </c:pt>
                <c:pt idx="58">
                  <c:v>11510.7</c:v>
                </c:pt>
                <c:pt idx="59">
                  <c:v>12274.9</c:v>
                </c:pt>
                <c:pt idx="60">
                  <c:v>13093.7</c:v>
                </c:pt>
                <c:pt idx="61">
                  <c:v>13855.9</c:v>
                </c:pt>
                <c:pt idx="62">
                  <c:v>14477.6</c:v>
                </c:pt>
                <c:pt idx="63">
                  <c:v>14718.6</c:v>
                </c:pt>
                <c:pt idx="64">
                  <c:v>14418.7</c:v>
                </c:pt>
                <c:pt idx="65">
                  <c:v>14964.4</c:v>
                </c:pt>
                <c:pt idx="66">
                  <c:v>15517.9</c:v>
                </c:pt>
                <c:pt idx="67">
                  <c:v>16155.3</c:v>
                </c:pt>
                <c:pt idx="68">
                  <c:v>16691.5</c:v>
                </c:pt>
                <c:pt idx="69">
                  <c:v>17393.099999999999</c:v>
                </c:pt>
                <c:pt idx="70">
                  <c:v>18036.599999999999</c:v>
                </c:pt>
                <c:pt idx="71">
                  <c:v>18565.599999999999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3-4FAF-B391-63EAEFDA3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465312"/>
        <c:axId val="468466624"/>
      </c:areaChart>
      <c:dateAx>
        <c:axId val="46846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66624"/>
        <c:crosses val="autoZero"/>
        <c:auto val="0"/>
        <c:lblOffset val="100"/>
        <c:baseTimeUnit val="days"/>
      </c:dateAx>
      <c:valAx>
        <c:axId val="4684666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GDP (Billions)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65312"/>
        <c:crosses val="autoZero"/>
        <c:crossBetween val="midCat"/>
        <c:minorUnit val="50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Sheet1!$B$6:$B$69</c:f>
              <c:numCache>
                <c:formatCode>General</c:formatCode>
                <c:ptCount val="64"/>
                <c:pt idx="0">
                  <c:v>1947</c:v>
                </c:pt>
                <c:pt idx="1">
                  <c:v>1948</c:v>
                </c:pt>
                <c:pt idx="2">
                  <c:v>1949</c:v>
                </c:pt>
                <c:pt idx="3">
                  <c:v>1950</c:v>
                </c:pt>
                <c:pt idx="4">
                  <c:v>1951</c:v>
                </c:pt>
                <c:pt idx="5">
                  <c:v>1952</c:v>
                </c:pt>
                <c:pt idx="6">
                  <c:v>1953</c:v>
                </c:pt>
                <c:pt idx="7">
                  <c:v>1954</c:v>
                </c:pt>
                <c:pt idx="8">
                  <c:v>1955</c:v>
                </c:pt>
                <c:pt idx="9">
                  <c:v>1956</c:v>
                </c:pt>
                <c:pt idx="10">
                  <c:v>1957</c:v>
                </c:pt>
                <c:pt idx="11">
                  <c:v>1958</c:v>
                </c:pt>
                <c:pt idx="12">
                  <c:v>1959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</c:numCache>
            </c:numRef>
          </c:cat>
          <c:val>
            <c:numRef>
              <c:f>Sheet1!$C$6:$C$69</c:f>
              <c:numCache>
                <c:formatCode>0.00%</c:formatCode>
                <c:ptCount val="64"/>
                <c:pt idx="0">
                  <c:v>0.38</c:v>
                </c:pt>
                <c:pt idx="1">
                  <c:v>0.38</c:v>
                </c:pt>
                <c:pt idx="2">
                  <c:v>0.38</c:v>
                </c:pt>
                <c:pt idx="3">
                  <c:v>0.42</c:v>
                </c:pt>
                <c:pt idx="4">
                  <c:v>0.50800000000000001</c:v>
                </c:pt>
                <c:pt idx="5">
                  <c:v>0.52</c:v>
                </c:pt>
                <c:pt idx="6">
                  <c:v>0.52</c:v>
                </c:pt>
                <c:pt idx="7">
                  <c:v>0.52</c:v>
                </c:pt>
                <c:pt idx="8">
                  <c:v>0.52</c:v>
                </c:pt>
                <c:pt idx="9">
                  <c:v>0.52</c:v>
                </c:pt>
                <c:pt idx="10">
                  <c:v>0.52</c:v>
                </c:pt>
                <c:pt idx="11">
                  <c:v>0.52</c:v>
                </c:pt>
                <c:pt idx="12">
                  <c:v>0.52</c:v>
                </c:pt>
                <c:pt idx="13">
                  <c:v>0.52</c:v>
                </c:pt>
                <c:pt idx="14">
                  <c:v>0.52</c:v>
                </c:pt>
                <c:pt idx="15">
                  <c:v>0.52</c:v>
                </c:pt>
                <c:pt idx="16">
                  <c:v>0.52</c:v>
                </c:pt>
                <c:pt idx="17">
                  <c:v>0.5</c:v>
                </c:pt>
                <c:pt idx="18">
                  <c:v>0.48</c:v>
                </c:pt>
                <c:pt idx="19">
                  <c:v>0.52800000000000002</c:v>
                </c:pt>
                <c:pt idx="20">
                  <c:v>0.52800000000000002</c:v>
                </c:pt>
                <c:pt idx="21">
                  <c:v>0.52800000000000002</c:v>
                </c:pt>
                <c:pt idx="22">
                  <c:v>0.52800000000000002</c:v>
                </c:pt>
                <c:pt idx="23">
                  <c:v>0.49199999999999999</c:v>
                </c:pt>
                <c:pt idx="24">
                  <c:v>0.48</c:v>
                </c:pt>
                <c:pt idx="25">
                  <c:v>0.48</c:v>
                </c:pt>
                <c:pt idx="26">
                  <c:v>0.48</c:v>
                </c:pt>
                <c:pt idx="27">
                  <c:v>0.48</c:v>
                </c:pt>
                <c:pt idx="28">
                  <c:v>0.48</c:v>
                </c:pt>
                <c:pt idx="29">
                  <c:v>0.48</c:v>
                </c:pt>
                <c:pt idx="30">
                  <c:v>0.48</c:v>
                </c:pt>
                <c:pt idx="31">
                  <c:v>0.48</c:v>
                </c:pt>
                <c:pt idx="32">
                  <c:v>0.46</c:v>
                </c:pt>
                <c:pt idx="33">
                  <c:v>0.46</c:v>
                </c:pt>
                <c:pt idx="34">
                  <c:v>0.46</c:v>
                </c:pt>
                <c:pt idx="35">
                  <c:v>0.46</c:v>
                </c:pt>
                <c:pt idx="36">
                  <c:v>0.46</c:v>
                </c:pt>
                <c:pt idx="37">
                  <c:v>0.46</c:v>
                </c:pt>
                <c:pt idx="38">
                  <c:v>0.46</c:v>
                </c:pt>
                <c:pt idx="39">
                  <c:v>0.46</c:v>
                </c:pt>
                <c:pt idx="40">
                  <c:v>0.4</c:v>
                </c:pt>
                <c:pt idx="41">
                  <c:v>0.34</c:v>
                </c:pt>
                <c:pt idx="42">
                  <c:v>0.34</c:v>
                </c:pt>
                <c:pt idx="43">
                  <c:v>0.34</c:v>
                </c:pt>
                <c:pt idx="44">
                  <c:v>0.34</c:v>
                </c:pt>
                <c:pt idx="45">
                  <c:v>0.34</c:v>
                </c:pt>
                <c:pt idx="46">
                  <c:v>0.35</c:v>
                </c:pt>
                <c:pt idx="47">
                  <c:v>0.35</c:v>
                </c:pt>
                <c:pt idx="48">
                  <c:v>0.35</c:v>
                </c:pt>
                <c:pt idx="49">
                  <c:v>0.35</c:v>
                </c:pt>
                <c:pt idx="50">
                  <c:v>0.35</c:v>
                </c:pt>
                <c:pt idx="51">
                  <c:v>0.35</c:v>
                </c:pt>
                <c:pt idx="52">
                  <c:v>0.35</c:v>
                </c:pt>
                <c:pt idx="53">
                  <c:v>0.35</c:v>
                </c:pt>
                <c:pt idx="54">
                  <c:v>0.35</c:v>
                </c:pt>
                <c:pt idx="55">
                  <c:v>0.35</c:v>
                </c:pt>
                <c:pt idx="56">
                  <c:v>0.35</c:v>
                </c:pt>
                <c:pt idx="57">
                  <c:v>0.35</c:v>
                </c:pt>
                <c:pt idx="58">
                  <c:v>0.35</c:v>
                </c:pt>
                <c:pt idx="59">
                  <c:v>0.35</c:v>
                </c:pt>
                <c:pt idx="60">
                  <c:v>0.35</c:v>
                </c:pt>
                <c:pt idx="61">
                  <c:v>0.35</c:v>
                </c:pt>
                <c:pt idx="62">
                  <c:v>0.35</c:v>
                </c:pt>
                <c:pt idx="63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EC-49BB-B200-D86DF81BC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8038552"/>
        <c:axId val="438038224"/>
      </c:lineChart>
      <c:dateAx>
        <c:axId val="438038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038224"/>
        <c:crosses val="autoZero"/>
        <c:auto val="0"/>
        <c:lblOffset val="100"/>
        <c:baseTimeUnit val="days"/>
      </c:dateAx>
      <c:valAx>
        <c:axId val="43803822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038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Lowest Tax Rate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  <c:pt idx="0">
                  <c:v>1920</c:v>
                </c:pt>
                <c:pt idx="1">
                  <c:v>1921</c:v>
                </c:pt>
                <c:pt idx="2">
                  <c:v>1922</c:v>
                </c:pt>
                <c:pt idx="3">
                  <c:v>1923</c:v>
                </c:pt>
                <c:pt idx="4">
                  <c:v>1924</c:v>
                </c:pt>
                <c:pt idx="5">
                  <c:v>1925</c:v>
                </c:pt>
                <c:pt idx="6">
                  <c:v>1926</c:v>
                </c:pt>
                <c:pt idx="7">
                  <c:v>1927</c:v>
                </c:pt>
                <c:pt idx="8">
                  <c:v>1928</c:v>
                </c:pt>
                <c:pt idx="9">
                  <c:v>1929</c:v>
                </c:pt>
                <c:pt idx="10">
                  <c:v>1930</c:v>
                </c:pt>
                <c:pt idx="11">
                  <c:v>1931</c:v>
                </c:pt>
                <c:pt idx="12">
                  <c:v>1932</c:v>
                </c:pt>
                <c:pt idx="13">
                  <c:v>1933</c:v>
                </c:pt>
                <c:pt idx="14">
                  <c:v>1934</c:v>
                </c:pt>
                <c:pt idx="15">
                  <c:v>1935</c:v>
                </c:pt>
                <c:pt idx="16">
                  <c:v>1936</c:v>
                </c:pt>
                <c:pt idx="17">
                  <c:v>1937</c:v>
                </c:pt>
                <c:pt idx="18">
                  <c:v>1938</c:v>
                </c:pt>
                <c:pt idx="19">
                  <c:v>1939</c:v>
                </c:pt>
                <c:pt idx="20">
                  <c:v>1940</c:v>
                </c:pt>
                <c:pt idx="21">
                  <c:v>1941</c:v>
                </c:pt>
                <c:pt idx="22">
                  <c:v>1942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</c:numCache>
            </c:numRef>
          </c:cat>
          <c:val>
            <c:numRef>
              <c:f>Sheet1!$D$2:$D$97</c:f>
              <c:numCache>
                <c:formatCode>0%</c:formatCode>
                <c:ptCount val="96"/>
                <c:pt idx="0">
                  <c:v>0.04</c:v>
                </c:pt>
                <c:pt idx="1">
                  <c:v>0.04</c:v>
                </c:pt>
                <c:pt idx="2">
                  <c:v>0.04</c:v>
                </c:pt>
                <c:pt idx="3">
                  <c:v>0.03</c:v>
                </c:pt>
                <c:pt idx="4">
                  <c:v>1.4999999999999999E-2</c:v>
                </c:pt>
                <c:pt idx="5">
                  <c:v>1.125E-2</c:v>
                </c:pt>
                <c:pt idx="6">
                  <c:v>1.125E-2</c:v>
                </c:pt>
                <c:pt idx="7">
                  <c:v>1.125E-2</c:v>
                </c:pt>
                <c:pt idx="8">
                  <c:v>1.125E-2</c:v>
                </c:pt>
                <c:pt idx="9">
                  <c:v>3.7499999999999999E-3</c:v>
                </c:pt>
                <c:pt idx="10">
                  <c:v>1.125E-2</c:v>
                </c:pt>
                <c:pt idx="11">
                  <c:v>1.125E-2</c:v>
                </c:pt>
                <c:pt idx="12">
                  <c:v>0.04</c:v>
                </c:pt>
                <c:pt idx="13">
                  <c:v>0.04</c:v>
                </c:pt>
                <c:pt idx="14">
                  <c:v>0.04</c:v>
                </c:pt>
                <c:pt idx="15">
                  <c:v>0.04</c:v>
                </c:pt>
                <c:pt idx="16">
                  <c:v>0.04</c:v>
                </c:pt>
                <c:pt idx="17">
                  <c:v>0.04</c:v>
                </c:pt>
                <c:pt idx="18">
                  <c:v>0.04</c:v>
                </c:pt>
                <c:pt idx="19">
                  <c:v>0.04</c:v>
                </c:pt>
                <c:pt idx="20">
                  <c:v>4.4000000000000004E-2</c:v>
                </c:pt>
                <c:pt idx="21">
                  <c:v>0.1</c:v>
                </c:pt>
                <c:pt idx="22">
                  <c:v>0.19</c:v>
                </c:pt>
                <c:pt idx="23">
                  <c:v>0.19</c:v>
                </c:pt>
                <c:pt idx="24">
                  <c:v>0.23</c:v>
                </c:pt>
                <c:pt idx="25">
                  <c:v>0.23</c:v>
                </c:pt>
                <c:pt idx="26">
                  <c:v>0.19</c:v>
                </c:pt>
                <c:pt idx="27">
                  <c:v>0.19</c:v>
                </c:pt>
                <c:pt idx="28">
                  <c:v>0.16600000000000001</c:v>
                </c:pt>
                <c:pt idx="29">
                  <c:v>0.16600000000000001</c:v>
                </c:pt>
                <c:pt idx="30">
                  <c:v>0.17399999999999999</c:v>
                </c:pt>
                <c:pt idx="31">
                  <c:v>0.20399999999999999</c:v>
                </c:pt>
                <c:pt idx="32">
                  <c:v>0.222</c:v>
                </c:pt>
                <c:pt idx="33">
                  <c:v>0.222</c:v>
                </c:pt>
                <c:pt idx="34">
                  <c:v>0.2</c:v>
                </c:pt>
                <c:pt idx="35">
                  <c:v>0.2</c:v>
                </c:pt>
                <c:pt idx="36">
                  <c:v>0.2</c:v>
                </c:pt>
                <c:pt idx="37">
                  <c:v>0.2</c:v>
                </c:pt>
                <c:pt idx="38">
                  <c:v>0.2</c:v>
                </c:pt>
                <c:pt idx="39">
                  <c:v>0.2</c:v>
                </c:pt>
                <c:pt idx="40">
                  <c:v>0.2</c:v>
                </c:pt>
                <c:pt idx="41">
                  <c:v>0.2</c:v>
                </c:pt>
                <c:pt idx="42">
                  <c:v>0.2</c:v>
                </c:pt>
                <c:pt idx="43">
                  <c:v>0.2</c:v>
                </c:pt>
                <c:pt idx="44">
                  <c:v>0.16</c:v>
                </c:pt>
                <c:pt idx="45">
                  <c:v>0.14000000000000001</c:v>
                </c:pt>
                <c:pt idx="46">
                  <c:v>0.14000000000000001</c:v>
                </c:pt>
                <c:pt idx="47">
                  <c:v>0.14000000000000001</c:v>
                </c:pt>
                <c:pt idx="48">
                  <c:v>0.14000000000000001</c:v>
                </c:pt>
                <c:pt idx="49">
                  <c:v>0.14000000000000001</c:v>
                </c:pt>
                <c:pt idx="50">
                  <c:v>0.14000000000000001</c:v>
                </c:pt>
                <c:pt idx="51">
                  <c:v>0.14000000000000001</c:v>
                </c:pt>
                <c:pt idx="52">
                  <c:v>0.14000000000000001</c:v>
                </c:pt>
                <c:pt idx="53">
                  <c:v>0.14000000000000001</c:v>
                </c:pt>
                <c:pt idx="54">
                  <c:v>0.14000000000000001</c:v>
                </c:pt>
                <c:pt idx="55">
                  <c:v>0.14000000000000001</c:v>
                </c:pt>
                <c:pt idx="56">
                  <c:v>0.14000000000000001</c:v>
                </c:pt>
                <c:pt idx="57">
                  <c:v>0.14000000000000001</c:v>
                </c:pt>
                <c:pt idx="58">
                  <c:v>0.14000000000000001</c:v>
                </c:pt>
                <c:pt idx="59">
                  <c:v>0.14000000000000001</c:v>
                </c:pt>
                <c:pt idx="60">
                  <c:v>0.14000000000000001</c:v>
                </c:pt>
                <c:pt idx="61">
                  <c:v>0.14000000000000001</c:v>
                </c:pt>
                <c:pt idx="62">
                  <c:v>0.12</c:v>
                </c:pt>
                <c:pt idx="63">
                  <c:v>0.11</c:v>
                </c:pt>
                <c:pt idx="64">
                  <c:v>0.11</c:v>
                </c:pt>
                <c:pt idx="65">
                  <c:v>0.11</c:v>
                </c:pt>
                <c:pt idx="66">
                  <c:v>0.11</c:v>
                </c:pt>
                <c:pt idx="67">
                  <c:v>0.11</c:v>
                </c:pt>
                <c:pt idx="68">
                  <c:v>0.15</c:v>
                </c:pt>
                <c:pt idx="69">
                  <c:v>0.15</c:v>
                </c:pt>
                <c:pt idx="70">
                  <c:v>0.15</c:v>
                </c:pt>
                <c:pt idx="71">
                  <c:v>0.15</c:v>
                </c:pt>
                <c:pt idx="72">
                  <c:v>0.15</c:v>
                </c:pt>
                <c:pt idx="73">
                  <c:v>0.15</c:v>
                </c:pt>
                <c:pt idx="74">
                  <c:v>0.15</c:v>
                </c:pt>
                <c:pt idx="75">
                  <c:v>0.15</c:v>
                </c:pt>
                <c:pt idx="76">
                  <c:v>0.15</c:v>
                </c:pt>
                <c:pt idx="77">
                  <c:v>0.15</c:v>
                </c:pt>
                <c:pt idx="78">
                  <c:v>0.15</c:v>
                </c:pt>
                <c:pt idx="79">
                  <c:v>0.15</c:v>
                </c:pt>
                <c:pt idx="80">
                  <c:v>0.15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0.1</c:v>
                </c:pt>
                <c:pt idx="89">
                  <c:v>0.1</c:v>
                </c:pt>
                <c:pt idx="90">
                  <c:v>0.1</c:v>
                </c:pt>
                <c:pt idx="91">
                  <c:v>0.1</c:v>
                </c:pt>
                <c:pt idx="92">
                  <c:v>0.1</c:v>
                </c:pt>
                <c:pt idx="93">
                  <c:v>0.1</c:v>
                </c:pt>
                <c:pt idx="94">
                  <c:v>0.1</c:v>
                </c:pt>
                <c:pt idx="95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6A-4C15-A4A2-D7688A45A588}"/>
            </c:ext>
          </c:extLst>
        </c:ser>
        <c:ser>
          <c:idx val="1"/>
          <c:order val="1"/>
          <c:tx>
            <c:v>Highest Tax Rate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Sheet1!$E$2:$E$97</c:f>
              <c:numCache>
                <c:formatCode>0%</c:formatCode>
                <c:ptCount val="96"/>
                <c:pt idx="0">
                  <c:v>0.73</c:v>
                </c:pt>
                <c:pt idx="1">
                  <c:v>0.73</c:v>
                </c:pt>
                <c:pt idx="2">
                  <c:v>0.57999999999999996</c:v>
                </c:pt>
                <c:pt idx="3">
                  <c:v>0.435</c:v>
                </c:pt>
                <c:pt idx="4">
                  <c:v>0.46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0.24</c:v>
                </c:pt>
                <c:pt idx="10">
                  <c:v>0.25</c:v>
                </c:pt>
                <c:pt idx="11">
                  <c:v>0.25</c:v>
                </c:pt>
                <c:pt idx="12">
                  <c:v>0.63</c:v>
                </c:pt>
                <c:pt idx="13">
                  <c:v>0.63</c:v>
                </c:pt>
                <c:pt idx="14">
                  <c:v>0.63</c:v>
                </c:pt>
                <c:pt idx="15">
                  <c:v>0.63</c:v>
                </c:pt>
                <c:pt idx="16">
                  <c:v>0.79</c:v>
                </c:pt>
                <c:pt idx="17">
                  <c:v>0.79</c:v>
                </c:pt>
                <c:pt idx="18">
                  <c:v>0.79</c:v>
                </c:pt>
                <c:pt idx="19">
                  <c:v>0.79</c:v>
                </c:pt>
                <c:pt idx="20">
                  <c:v>0.81099999999999994</c:v>
                </c:pt>
                <c:pt idx="21">
                  <c:v>0.81</c:v>
                </c:pt>
                <c:pt idx="22">
                  <c:v>0.88</c:v>
                </c:pt>
                <c:pt idx="23">
                  <c:v>0.88</c:v>
                </c:pt>
                <c:pt idx="24">
                  <c:v>0.94</c:v>
                </c:pt>
                <c:pt idx="25">
                  <c:v>0.94</c:v>
                </c:pt>
                <c:pt idx="26">
                  <c:v>0.86450000000000005</c:v>
                </c:pt>
                <c:pt idx="27">
                  <c:v>0.86450000000000005</c:v>
                </c:pt>
                <c:pt idx="28">
                  <c:v>0.82129999999999992</c:v>
                </c:pt>
                <c:pt idx="29">
                  <c:v>0.82129999999999992</c:v>
                </c:pt>
                <c:pt idx="30">
                  <c:v>0.84360000000000002</c:v>
                </c:pt>
                <c:pt idx="31">
                  <c:v>0.91</c:v>
                </c:pt>
                <c:pt idx="32">
                  <c:v>0.92</c:v>
                </c:pt>
                <c:pt idx="33">
                  <c:v>0.92</c:v>
                </c:pt>
                <c:pt idx="34">
                  <c:v>0.91</c:v>
                </c:pt>
                <c:pt idx="35">
                  <c:v>0.91</c:v>
                </c:pt>
                <c:pt idx="36">
                  <c:v>0.91</c:v>
                </c:pt>
                <c:pt idx="37">
                  <c:v>0.91</c:v>
                </c:pt>
                <c:pt idx="38">
                  <c:v>0.91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</c:v>
                </c:pt>
                <c:pt idx="43">
                  <c:v>0.91</c:v>
                </c:pt>
                <c:pt idx="44">
                  <c:v>0.77</c:v>
                </c:pt>
                <c:pt idx="45">
                  <c:v>0.7</c:v>
                </c:pt>
                <c:pt idx="46">
                  <c:v>0.7</c:v>
                </c:pt>
                <c:pt idx="47">
                  <c:v>0.7</c:v>
                </c:pt>
                <c:pt idx="48">
                  <c:v>0.75249999999999995</c:v>
                </c:pt>
                <c:pt idx="49">
                  <c:v>0.77</c:v>
                </c:pt>
                <c:pt idx="50">
                  <c:v>0.71750000000000003</c:v>
                </c:pt>
                <c:pt idx="51">
                  <c:v>0.7</c:v>
                </c:pt>
                <c:pt idx="52">
                  <c:v>0.7</c:v>
                </c:pt>
                <c:pt idx="53">
                  <c:v>0.7</c:v>
                </c:pt>
                <c:pt idx="54">
                  <c:v>0.7</c:v>
                </c:pt>
                <c:pt idx="55">
                  <c:v>0.7</c:v>
                </c:pt>
                <c:pt idx="56">
                  <c:v>0.7</c:v>
                </c:pt>
                <c:pt idx="57">
                  <c:v>0.7</c:v>
                </c:pt>
                <c:pt idx="58">
                  <c:v>0.7</c:v>
                </c:pt>
                <c:pt idx="59">
                  <c:v>0.7</c:v>
                </c:pt>
                <c:pt idx="60">
                  <c:v>0.7</c:v>
                </c:pt>
                <c:pt idx="61">
                  <c:v>0.69125000000000003</c:v>
                </c:pt>
                <c:pt idx="62">
                  <c:v>0.5</c:v>
                </c:pt>
                <c:pt idx="63">
                  <c:v>0.5</c:v>
                </c:pt>
                <c:pt idx="64">
                  <c:v>0.5</c:v>
                </c:pt>
                <c:pt idx="65">
                  <c:v>0.5</c:v>
                </c:pt>
                <c:pt idx="66">
                  <c:v>0.5</c:v>
                </c:pt>
                <c:pt idx="67">
                  <c:v>0.38500000000000001</c:v>
                </c:pt>
                <c:pt idx="68">
                  <c:v>0.28000000000000003</c:v>
                </c:pt>
                <c:pt idx="69">
                  <c:v>0.28000000000000003</c:v>
                </c:pt>
                <c:pt idx="70">
                  <c:v>0.28000000000000003</c:v>
                </c:pt>
                <c:pt idx="71">
                  <c:v>0.31</c:v>
                </c:pt>
                <c:pt idx="72">
                  <c:v>0.31</c:v>
                </c:pt>
                <c:pt idx="73">
                  <c:v>0.39600000000000002</c:v>
                </c:pt>
                <c:pt idx="74">
                  <c:v>0.39600000000000002</c:v>
                </c:pt>
                <c:pt idx="75">
                  <c:v>0.39600000000000002</c:v>
                </c:pt>
                <c:pt idx="76">
                  <c:v>0.39600000000000002</c:v>
                </c:pt>
                <c:pt idx="77">
                  <c:v>0.39600000000000002</c:v>
                </c:pt>
                <c:pt idx="78">
                  <c:v>0.39600000000000002</c:v>
                </c:pt>
                <c:pt idx="79">
                  <c:v>0.39600000000000002</c:v>
                </c:pt>
                <c:pt idx="80">
                  <c:v>0.39600000000000002</c:v>
                </c:pt>
                <c:pt idx="81">
                  <c:v>0.39100000000000001</c:v>
                </c:pt>
                <c:pt idx="82">
                  <c:v>0.38600000000000001</c:v>
                </c:pt>
                <c:pt idx="83">
                  <c:v>0.35</c:v>
                </c:pt>
                <c:pt idx="84">
                  <c:v>0.35</c:v>
                </c:pt>
                <c:pt idx="85">
                  <c:v>0.35</c:v>
                </c:pt>
                <c:pt idx="86">
                  <c:v>0.35</c:v>
                </c:pt>
                <c:pt idx="87">
                  <c:v>0.35</c:v>
                </c:pt>
                <c:pt idx="88">
                  <c:v>0.35</c:v>
                </c:pt>
                <c:pt idx="89">
                  <c:v>0.35</c:v>
                </c:pt>
                <c:pt idx="90">
                  <c:v>0.35</c:v>
                </c:pt>
                <c:pt idx="91">
                  <c:v>0.35</c:v>
                </c:pt>
                <c:pt idx="92">
                  <c:v>0.35</c:v>
                </c:pt>
                <c:pt idx="93">
                  <c:v>0.39600000000000002</c:v>
                </c:pt>
                <c:pt idx="94">
                  <c:v>0.39600000000000002</c:v>
                </c:pt>
                <c:pt idx="95">
                  <c:v>0.39600000000000002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6A-4C15-A4A2-D7688A45A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099048"/>
        <c:axId val="480097080"/>
      </c:lineChart>
      <c:catAx>
        <c:axId val="48009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97080"/>
        <c:crosses val="autoZero"/>
        <c:auto val="1"/>
        <c:lblAlgn val="ctr"/>
        <c:lblOffset val="100"/>
        <c:tickLblSkip val="4"/>
        <c:noMultiLvlLbl val="0"/>
      </c:catAx>
      <c:valAx>
        <c:axId val="48009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9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Lowest Tax Rate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Sheet1!$A$33:$A$97</c:f>
              <c:numCache>
                <c:formatCode>General</c:formatCode>
                <c:ptCount val="65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</c:numCache>
            </c:numRef>
          </c:cat>
          <c:val>
            <c:numRef>
              <c:f>Sheet1!$D$33:$D$97</c:f>
              <c:numCache>
                <c:formatCode>0%</c:formatCode>
                <c:ptCount val="65"/>
                <c:pt idx="0">
                  <c:v>0.20399999999999999</c:v>
                </c:pt>
                <c:pt idx="1">
                  <c:v>0.222</c:v>
                </c:pt>
                <c:pt idx="2">
                  <c:v>0.222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0.16</c:v>
                </c:pt>
                <c:pt idx="14">
                  <c:v>0.14000000000000001</c:v>
                </c:pt>
                <c:pt idx="15">
                  <c:v>0.14000000000000001</c:v>
                </c:pt>
                <c:pt idx="16">
                  <c:v>0.14000000000000001</c:v>
                </c:pt>
                <c:pt idx="17">
                  <c:v>0.14000000000000001</c:v>
                </c:pt>
                <c:pt idx="18">
                  <c:v>0.14000000000000001</c:v>
                </c:pt>
                <c:pt idx="19">
                  <c:v>0.14000000000000001</c:v>
                </c:pt>
                <c:pt idx="20">
                  <c:v>0.14000000000000001</c:v>
                </c:pt>
                <c:pt idx="21">
                  <c:v>0.14000000000000001</c:v>
                </c:pt>
                <c:pt idx="22">
                  <c:v>0.14000000000000001</c:v>
                </c:pt>
                <c:pt idx="23">
                  <c:v>0.14000000000000001</c:v>
                </c:pt>
                <c:pt idx="24">
                  <c:v>0.14000000000000001</c:v>
                </c:pt>
                <c:pt idx="25">
                  <c:v>0.14000000000000001</c:v>
                </c:pt>
                <c:pt idx="26">
                  <c:v>0.14000000000000001</c:v>
                </c:pt>
                <c:pt idx="27">
                  <c:v>0.14000000000000001</c:v>
                </c:pt>
                <c:pt idx="28">
                  <c:v>0.14000000000000001</c:v>
                </c:pt>
                <c:pt idx="29">
                  <c:v>0.14000000000000001</c:v>
                </c:pt>
                <c:pt idx="30">
                  <c:v>0.14000000000000001</c:v>
                </c:pt>
                <c:pt idx="31">
                  <c:v>0.12</c:v>
                </c:pt>
                <c:pt idx="32">
                  <c:v>0.11</c:v>
                </c:pt>
                <c:pt idx="33">
                  <c:v>0.11</c:v>
                </c:pt>
                <c:pt idx="34">
                  <c:v>0.11</c:v>
                </c:pt>
                <c:pt idx="35">
                  <c:v>0.11</c:v>
                </c:pt>
                <c:pt idx="36">
                  <c:v>0.11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0.15</c:v>
                </c:pt>
                <c:pt idx="47">
                  <c:v>0.15</c:v>
                </c:pt>
                <c:pt idx="48">
                  <c:v>0.15</c:v>
                </c:pt>
                <c:pt idx="49">
                  <c:v>0.15</c:v>
                </c:pt>
                <c:pt idx="50">
                  <c:v>0.1</c:v>
                </c:pt>
                <c:pt idx="51">
                  <c:v>0.1</c:v>
                </c:pt>
                <c:pt idx="52">
                  <c:v>0.1</c:v>
                </c:pt>
                <c:pt idx="53">
                  <c:v>0.1</c:v>
                </c:pt>
                <c:pt idx="54">
                  <c:v>0.1</c:v>
                </c:pt>
                <c:pt idx="55">
                  <c:v>0.1</c:v>
                </c:pt>
                <c:pt idx="56">
                  <c:v>0.1</c:v>
                </c:pt>
                <c:pt idx="57">
                  <c:v>0.1</c:v>
                </c:pt>
                <c:pt idx="58">
                  <c:v>0.1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F-45E5-A59F-B2EAD6D80796}"/>
            </c:ext>
          </c:extLst>
        </c:ser>
        <c:ser>
          <c:idx val="1"/>
          <c:order val="1"/>
          <c:tx>
            <c:v>Highest Tax Rate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Sheet1!$A$33:$A$97</c:f>
              <c:numCache>
                <c:formatCode>General</c:formatCode>
                <c:ptCount val="65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</c:numCache>
            </c:numRef>
          </c:cat>
          <c:val>
            <c:numRef>
              <c:f>Sheet1!$E$33:$E$97</c:f>
              <c:numCache>
                <c:formatCode>0%</c:formatCode>
                <c:ptCount val="65"/>
                <c:pt idx="0">
                  <c:v>0.91</c:v>
                </c:pt>
                <c:pt idx="1">
                  <c:v>0.92</c:v>
                </c:pt>
                <c:pt idx="2">
                  <c:v>0.92</c:v>
                </c:pt>
                <c:pt idx="3">
                  <c:v>0.91</c:v>
                </c:pt>
                <c:pt idx="4">
                  <c:v>0.91</c:v>
                </c:pt>
                <c:pt idx="5">
                  <c:v>0.91</c:v>
                </c:pt>
                <c:pt idx="6">
                  <c:v>0.91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  <c:pt idx="10">
                  <c:v>0.91</c:v>
                </c:pt>
                <c:pt idx="11">
                  <c:v>0.91</c:v>
                </c:pt>
                <c:pt idx="12">
                  <c:v>0.91</c:v>
                </c:pt>
                <c:pt idx="13">
                  <c:v>0.77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  <c:pt idx="17">
                  <c:v>0.75249999999999995</c:v>
                </c:pt>
                <c:pt idx="18">
                  <c:v>0.77</c:v>
                </c:pt>
                <c:pt idx="19">
                  <c:v>0.71750000000000003</c:v>
                </c:pt>
                <c:pt idx="20">
                  <c:v>0.7</c:v>
                </c:pt>
                <c:pt idx="21">
                  <c:v>0.7</c:v>
                </c:pt>
                <c:pt idx="22">
                  <c:v>0.7</c:v>
                </c:pt>
                <c:pt idx="23">
                  <c:v>0.7</c:v>
                </c:pt>
                <c:pt idx="24">
                  <c:v>0.7</c:v>
                </c:pt>
                <c:pt idx="25">
                  <c:v>0.7</c:v>
                </c:pt>
                <c:pt idx="26">
                  <c:v>0.7</c:v>
                </c:pt>
                <c:pt idx="27">
                  <c:v>0.7</c:v>
                </c:pt>
                <c:pt idx="28">
                  <c:v>0.7</c:v>
                </c:pt>
                <c:pt idx="29">
                  <c:v>0.7</c:v>
                </c:pt>
                <c:pt idx="30">
                  <c:v>0.69125000000000003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0.38500000000000001</c:v>
                </c:pt>
                <c:pt idx="37">
                  <c:v>0.28000000000000003</c:v>
                </c:pt>
                <c:pt idx="38">
                  <c:v>0.28000000000000003</c:v>
                </c:pt>
                <c:pt idx="39">
                  <c:v>0.28000000000000003</c:v>
                </c:pt>
                <c:pt idx="40">
                  <c:v>0.31</c:v>
                </c:pt>
                <c:pt idx="41">
                  <c:v>0.31</c:v>
                </c:pt>
                <c:pt idx="42">
                  <c:v>0.39600000000000002</c:v>
                </c:pt>
                <c:pt idx="43">
                  <c:v>0.39600000000000002</c:v>
                </c:pt>
                <c:pt idx="44">
                  <c:v>0.39600000000000002</c:v>
                </c:pt>
                <c:pt idx="45">
                  <c:v>0.39600000000000002</c:v>
                </c:pt>
                <c:pt idx="46">
                  <c:v>0.39600000000000002</c:v>
                </c:pt>
                <c:pt idx="47">
                  <c:v>0.39600000000000002</c:v>
                </c:pt>
                <c:pt idx="48">
                  <c:v>0.39600000000000002</c:v>
                </c:pt>
                <c:pt idx="49">
                  <c:v>0.39600000000000002</c:v>
                </c:pt>
                <c:pt idx="50">
                  <c:v>0.39100000000000001</c:v>
                </c:pt>
                <c:pt idx="51">
                  <c:v>0.38600000000000001</c:v>
                </c:pt>
                <c:pt idx="52">
                  <c:v>0.35</c:v>
                </c:pt>
                <c:pt idx="53">
                  <c:v>0.35</c:v>
                </c:pt>
                <c:pt idx="54">
                  <c:v>0.35</c:v>
                </c:pt>
                <c:pt idx="55">
                  <c:v>0.35</c:v>
                </c:pt>
                <c:pt idx="56">
                  <c:v>0.35</c:v>
                </c:pt>
                <c:pt idx="57">
                  <c:v>0.35</c:v>
                </c:pt>
                <c:pt idx="58">
                  <c:v>0.35</c:v>
                </c:pt>
                <c:pt idx="59">
                  <c:v>0.35</c:v>
                </c:pt>
                <c:pt idx="60">
                  <c:v>0.35</c:v>
                </c:pt>
                <c:pt idx="61">
                  <c:v>0.35</c:v>
                </c:pt>
                <c:pt idx="62">
                  <c:v>0.39600000000000002</c:v>
                </c:pt>
                <c:pt idx="63">
                  <c:v>0.39600000000000002</c:v>
                </c:pt>
                <c:pt idx="64">
                  <c:v>0.39600000000000002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F-45E5-A59F-B2EAD6D80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099048"/>
        <c:axId val="480097080"/>
      </c:lineChart>
      <c:lineChart>
        <c:grouping val="standard"/>
        <c:varyColors val="0"/>
        <c:ser>
          <c:idx val="2"/>
          <c:order val="2"/>
          <c:tx>
            <c:v>Median Personal Income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Sheet1!$H$33:$H$97</c:f>
              <c:numCache>
                <c:formatCode>0%</c:formatCode>
                <c:ptCount val="65"/>
                <c:pt idx="0">
                  <c:v>5.8642560725977094E-2</c:v>
                </c:pt>
                <c:pt idx="1">
                  <c:v>6.0675863325583168E-2</c:v>
                </c:pt>
                <c:pt idx="2">
                  <c:v>7.1028226988643556E-2</c:v>
                </c:pt>
                <c:pt idx="3">
                  <c:v>7.5277036663436853E-2</c:v>
                </c:pt>
                <c:pt idx="4">
                  <c:v>6.8426297729152541E-2</c:v>
                </c:pt>
                <c:pt idx="5">
                  <c:v>5.6925472034384847E-2</c:v>
                </c:pt>
                <c:pt idx="6">
                  <c:v>5.4702118828044898E-2</c:v>
                </c:pt>
                <c:pt idx="7">
                  <c:v>4.8716130833810212E-2</c:v>
                </c:pt>
                <c:pt idx="8">
                  <c:v>5.9203579183916014E-2</c:v>
                </c:pt>
                <c:pt idx="9">
                  <c:v>5.423634416256666E-2</c:v>
                </c:pt>
                <c:pt idx="10">
                  <c:v>4.8376875795491346E-2</c:v>
                </c:pt>
                <c:pt idx="11">
                  <c:v>4.9533948149571169E-2</c:v>
                </c:pt>
                <c:pt idx="12">
                  <c:v>5.3710889068510868E-2</c:v>
                </c:pt>
                <c:pt idx="13">
                  <c:v>5.5625315023795308E-2</c:v>
                </c:pt>
                <c:pt idx="14">
                  <c:v>6.2100350470727018E-2</c:v>
                </c:pt>
                <c:pt idx="15">
                  <c:v>7.0744810856441243E-2</c:v>
                </c:pt>
                <c:pt idx="16">
                  <c:v>7.2615825465350087E-2</c:v>
                </c:pt>
                <c:pt idx="17">
                  <c:v>8.1964079239810333E-2</c:v>
                </c:pt>
                <c:pt idx="18">
                  <c:v>8.6609760518317105E-2</c:v>
                </c:pt>
                <c:pt idx="19">
                  <c:v>8.6630286507672197E-2</c:v>
                </c:pt>
                <c:pt idx="20">
                  <c:v>8.4818381313878977E-2</c:v>
                </c:pt>
                <c:pt idx="21">
                  <c:v>8.9861358665250052E-2</c:v>
                </c:pt>
                <c:pt idx="22">
                  <c:v>9.2816190568060147E-2</c:v>
                </c:pt>
                <c:pt idx="23">
                  <c:v>9.324773902157682E-2</c:v>
                </c:pt>
                <c:pt idx="24">
                  <c:v>9.598779322047743E-2</c:v>
                </c:pt>
                <c:pt idx="25">
                  <c:v>9.9605753404557268E-2</c:v>
                </c:pt>
                <c:pt idx="26">
                  <c:v>0.10083039505257015</c:v>
                </c:pt>
                <c:pt idx="27">
                  <c:v>0.10317170959305547</c:v>
                </c:pt>
                <c:pt idx="28">
                  <c:v>0.10718834905131591</c:v>
                </c:pt>
                <c:pt idx="29">
                  <c:v>0.11140886551609901</c:v>
                </c:pt>
                <c:pt idx="30">
                  <c:v>0.11623128631520011</c:v>
                </c:pt>
                <c:pt idx="31">
                  <c:v>0.10949301713903377</c:v>
                </c:pt>
                <c:pt idx="32">
                  <c:v>9.8430614714068471E-2</c:v>
                </c:pt>
                <c:pt idx="33">
                  <c:v>9.5906513350446018E-2</c:v>
                </c:pt>
                <c:pt idx="34">
                  <c:v>8.7174000668584203E-2</c:v>
                </c:pt>
                <c:pt idx="35">
                  <c:v>7.5000550990901929E-2</c:v>
                </c:pt>
                <c:pt idx="36">
                  <c:v>7.3262062012128842E-2</c:v>
                </c:pt>
                <c:pt idx="37">
                  <c:v>7.5736619234867325E-2</c:v>
                </c:pt>
                <c:pt idx="38">
                  <c:v>7.0827221289839454E-2</c:v>
                </c:pt>
                <c:pt idx="39">
                  <c:v>6.8933055036215496E-2</c:v>
                </c:pt>
                <c:pt idx="40">
                  <c:v>6.3836269997680078E-2</c:v>
                </c:pt>
                <c:pt idx="41">
                  <c:v>6.4870274693650781E-2</c:v>
                </c:pt>
                <c:pt idx="42">
                  <c:v>5.7382522431870121E-2</c:v>
                </c:pt>
                <c:pt idx="43">
                  <c:v>5.1524724321647633E-2</c:v>
                </c:pt>
                <c:pt idx="44">
                  <c:v>5.0699511600750743E-2</c:v>
                </c:pt>
                <c:pt idx="45">
                  <c:v>5.618311287321838E-2</c:v>
                </c:pt>
                <c:pt idx="46">
                  <c:v>5.5202078312378867E-2</c:v>
                </c:pt>
                <c:pt idx="47">
                  <c:v>6.0976278173395924E-2</c:v>
                </c:pt>
                <c:pt idx="48">
                  <c:v>6.1164621263596654E-2</c:v>
                </c:pt>
                <c:pt idx="49">
                  <c:v>6.5828017643402736E-2</c:v>
                </c:pt>
                <c:pt idx="50">
                  <c:v>6.1745754962475939E-2</c:v>
                </c:pt>
                <c:pt idx="51">
                  <c:v>5.2945411515081406E-2</c:v>
                </c:pt>
                <c:pt idx="52">
                  <c:v>4.5822670348265856E-2</c:v>
                </c:pt>
                <c:pt idx="53">
                  <c:v>4.7265670142375968E-2</c:v>
                </c:pt>
                <c:pt idx="54">
                  <c:v>4.2189558101296279E-2</c:v>
                </c:pt>
                <c:pt idx="55">
                  <c:v>4.8676330813106808E-2</c:v>
                </c:pt>
                <c:pt idx="56">
                  <c:v>5.5706982860921794E-2</c:v>
                </c:pt>
                <c:pt idx="57">
                  <c:v>5.6706158464847299E-2</c:v>
                </c:pt>
                <c:pt idx="58">
                  <c:v>3.8350446313287413E-2</c:v>
                </c:pt>
                <c:pt idx="59">
                  <c:v>3.3507233871420142E-2</c:v>
                </c:pt>
                <c:pt idx="60">
                  <c:v>3.1272916352849608E-2</c:v>
                </c:pt>
                <c:pt idx="61">
                  <c:v>3.0600163689563108E-2</c:v>
                </c:pt>
                <c:pt idx="62">
                  <c:v>2.4513174520797997E-2</c:v>
                </c:pt>
                <c:pt idx="63">
                  <c:v>4.1491073938300579E-2</c:v>
                </c:pt>
                <c:pt idx="64">
                  <c:v>4.3929764300054019E-2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5F-45E5-A59F-B2EAD6D80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636232"/>
        <c:axId val="426635248"/>
      </c:lineChart>
      <c:dateAx>
        <c:axId val="48009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97080"/>
        <c:crosses val="autoZero"/>
        <c:auto val="0"/>
        <c:lblOffset val="100"/>
        <c:baseTimeUnit val="days"/>
      </c:dateAx>
      <c:valAx>
        <c:axId val="48009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099048"/>
        <c:crosses val="autoZero"/>
        <c:crossBetween val="between"/>
      </c:valAx>
      <c:valAx>
        <c:axId val="4266352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636232"/>
        <c:crosses val="max"/>
        <c:crossBetween val="between"/>
      </c:valAx>
      <c:catAx>
        <c:axId val="426636232"/>
        <c:scaling>
          <c:orientation val="minMax"/>
        </c:scaling>
        <c:delete val="1"/>
        <c:axPos val="b"/>
        <c:majorTickMark val="out"/>
        <c:minorTickMark val="none"/>
        <c:tickLblPos val="nextTo"/>
        <c:crossAx val="426635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Corporate Tax Rate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Sheet1!$B$10:$B$69</c:f>
              <c:numCache>
                <c:formatCode>General</c:formatCode>
                <c:ptCount val="6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</c:numCache>
            </c:numRef>
          </c:cat>
          <c:val>
            <c:numRef>
              <c:f>Sheet1!$C$6:$C$69</c:f>
              <c:numCache>
                <c:formatCode>0.00%</c:formatCode>
                <c:ptCount val="64"/>
                <c:pt idx="0">
                  <c:v>0.38</c:v>
                </c:pt>
                <c:pt idx="1">
                  <c:v>0.38</c:v>
                </c:pt>
                <c:pt idx="2">
                  <c:v>0.38</c:v>
                </c:pt>
                <c:pt idx="3">
                  <c:v>0.42</c:v>
                </c:pt>
                <c:pt idx="4">
                  <c:v>0.50800000000000001</c:v>
                </c:pt>
                <c:pt idx="5">
                  <c:v>0.52</c:v>
                </c:pt>
                <c:pt idx="6">
                  <c:v>0.52</c:v>
                </c:pt>
                <c:pt idx="7">
                  <c:v>0.52</c:v>
                </c:pt>
                <c:pt idx="8">
                  <c:v>0.52</c:v>
                </c:pt>
                <c:pt idx="9">
                  <c:v>0.52</c:v>
                </c:pt>
                <c:pt idx="10">
                  <c:v>0.52</c:v>
                </c:pt>
                <c:pt idx="11">
                  <c:v>0.52</c:v>
                </c:pt>
                <c:pt idx="12">
                  <c:v>0.52</c:v>
                </c:pt>
                <c:pt idx="13">
                  <c:v>0.52</c:v>
                </c:pt>
                <c:pt idx="14">
                  <c:v>0.52</c:v>
                </c:pt>
                <c:pt idx="15">
                  <c:v>0.52</c:v>
                </c:pt>
                <c:pt idx="16">
                  <c:v>0.52</c:v>
                </c:pt>
                <c:pt idx="17">
                  <c:v>0.5</c:v>
                </c:pt>
                <c:pt idx="18">
                  <c:v>0.48</c:v>
                </c:pt>
                <c:pt idx="19">
                  <c:v>0.52800000000000002</c:v>
                </c:pt>
                <c:pt idx="20">
                  <c:v>0.52800000000000002</c:v>
                </c:pt>
                <c:pt idx="21">
                  <c:v>0.52800000000000002</c:v>
                </c:pt>
                <c:pt idx="22">
                  <c:v>0.52800000000000002</c:v>
                </c:pt>
                <c:pt idx="23">
                  <c:v>0.49199999999999999</c:v>
                </c:pt>
                <c:pt idx="24">
                  <c:v>0.48</c:v>
                </c:pt>
                <c:pt idx="25">
                  <c:v>0.48</c:v>
                </c:pt>
                <c:pt idx="26">
                  <c:v>0.48</c:v>
                </c:pt>
                <c:pt idx="27">
                  <c:v>0.48</c:v>
                </c:pt>
                <c:pt idx="28">
                  <c:v>0.48</c:v>
                </c:pt>
                <c:pt idx="29">
                  <c:v>0.48</c:v>
                </c:pt>
                <c:pt idx="30">
                  <c:v>0.48</c:v>
                </c:pt>
                <c:pt idx="31">
                  <c:v>0.48</c:v>
                </c:pt>
                <c:pt idx="32">
                  <c:v>0.46</c:v>
                </c:pt>
                <c:pt idx="33">
                  <c:v>0.46</c:v>
                </c:pt>
                <c:pt idx="34">
                  <c:v>0.46</c:v>
                </c:pt>
                <c:pt idx="35">
                  <c:v>0.46</c:v>
                </c:pt>
                <c:pt idx="36">
                  <c:v>0.46</c:v>
                </c:pt>
                <c:pt idx="37">
                  <c:v>0.46</c:v>
                </c:pt>
                <c:pt idx="38">
                  <c:v>0.46</c:v>
                </c:pt>
                <c:pt idx="39">
                  <c:v>0.46</c:v>
                </c:pt>
                <c:pt idx="40">
                  <c:v>0.4</c:v>
                </c:pt>
                <c:pt idx="41">
                  <c:v>0.34</c:v>
                </c:pt>
                <c:pt idx="42">
                  <c:v>0.34</c:v>
                </c:pt>
                <c:pt idx="43">
                  <c:v>0.34</c:v>
                </c:pt>
                <c:pt idx="44">
                  <c:v>0.34</c:v>
                </c:pt>
                <c:pt idx="45">
                  <c:v>0.34</c:v>
                </c:pt>
                <c:pt idx="46">
                  <c:v>0.35</c:v>
                </c:pt>
                <c:pt idx="47">
                  <c:v>0.35</c:v>
                </c:pt>
                <c:pt idx="48">
                  <c:v>0.35</c:v>
                </c:pt>
                <c:pt idx="49">
                  <c:v>0.35</c:v>
                </c:pt>
                <c:pt idx="50">
                  <c:v>0.35</c:v>
                </c:pt>
                <c:pt idx="51">
                  <c:v>0.35</c:v>
                </c:pt>
                <c:pt idx="52">
                  <c:v>0.35</c:v>
                </c:pt>
                <c:pt idx="53">
                  <c:v>0.35</c:v>
                </c:pt>
                <c:pt idx="54">
                  <c:v>0.35</c:v>
                </c:pt>
                <c:pt idx="55">
                  <c:v>0.35</c:v>
                </c:pt>
                <c:pt idx="56">
                  <c:v>0.35</c:v>
                </c:pt>
                <c:pt idx="57">
                  <c:v>0.35</c:v>
                </c:pt>
                <c:pt idx="58">
                  <c:v>0.35</c:v>
                </c:pt>
                <c:pt idx="59">
                  <c:v>0.35</c:v>
                </c:pt>
                <c:pt idx="60">
                  <c:v>0.35</c:v>
                </c:pt>
                <c:pt idx="61">
                  <c:v>0.35</c:v>
                </c:pt>
                <c:pt idx="62">
                  <c:v>0.35</c:v>
                </c:pt>
                <c:pt idx="63">
                  <c:v>0.35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DA-4C34-B8EF-1E38F2CB1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038552"/>
        <c:axId val="438038224"/>
      </c:lineChart>
      <c:lineChart>
        <c:grouping val="standard"/>
        <c:varyColors val="0"/>
        <c:ser>
          <c:idx val="1"/>
          <c:order val="1"/>
          <c:tx>
            <c:v>Median Personal Income 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Sheet1!$I$10:$I$69</c:f>
              <c:numCache>
                <c:formatCode>0.00%</c:formatCode>
                <c:ptCount val="60"/>
                <c:pt idx="0">
                  <c:v>5.8642560725977094E-2</c:v>
                </c:pt>
                <c:pt idx="1">
                  <c:v>6.0675863325583168E-2</c:v>
                </c:pt>
                <c:pt idx="2">
                  <c:v>7.1028226988643556E-2</c:v>
                </c:pt>
                <c:pt idx="3">
                  <c:v>7.5277036663436853E-2</c:v>
                </c:pt>
                <c:pt idx="4">
                  <c:v>6.8426297729152541E-2</c:v>
                </c:pt>
                <c:pt idx="5">
                  <c:v>5.6925472034384847E-2</c:v>
                </c:pt>
                <c:pt idx="6">
                  <c:v>5.4702118828044898E-2</c:v>
                </c:pt>
                <c:pt idx="7">
                  <c:v>4.8716130833810212E-2</c:v>
                </c:pt>
                <c:pt idx="8">
                  <c:v>5.9203579183916014E-2</c:v>
                </c:pt>
                <c:pt idx="9">
                  <c:v>5.423634416256666E-2</c:v>
                </c:pt>
                <c:pt idx="10">
                  <c:v>4.8376875795491346E-2</c:v>
                </c:pt>
                <c:pt idx="11">
                  <c:v>4.9533948149571169E-2</c:v>
                </c:pt>
                <c:pt idx="12">
                  <c:v>5.3710889068510868E-2</c:v>
                </c:pt>
                <c:pt idx="13">
                  <c:v>5.5625315023795308E-2</c:v>
                </c:pt>
                <c:pt idx="14">
                  <c:v>6.2100350470727018E-2</c:v>
                </c:pt>
                <c:pt idx="15">
                  <c:v>7.0744810856441243E-2</c:v>
                </c:pt>
                <c:pt idx="16">
                  <c:v>7.2615825465350087E-2</c:v>
                </c:pt>
                <c:pt idx="17">
                  <c:v>8.1964079239810333E-2</c:v>
                </c:pt>
                <c:pt idx="18">
                  <c:v>8.6609760518317105E-2</c:v>
                </c:pt>
                <c:pt idx="19">
                  <c:v>8.6630286507672197E-2</c:v>
                </c:pt>
                <c:pt idx="20">
                  <c:v>8.4818381313878977E-2</c:v>
                </c:pt>
                <c:pt idx="21">
                  <c:v>8.9861358665250052E-2</c:v>
                </c:pt>
                <c:pt idx="22">
                  <c:v>9.2816190568060147E-2</c:v>
                </c:pt>
                <c:pt idx="23">
                  <c:v>9.324773902157682E-2</c:v>
                </c:pt>
                <c:pt idx="24">
                  <c:v>9.598779322047743E-2</c:v>
                </c:pt>
                <c:pt idx="25">
                  <c:v>9.9605753404557268E-2</c:v>
                </c:pt>
                <c:pt idx="26">
                  <c:v>0.10083039505257015</c:v>
                </c:pt>
                <c:pt idx="27">
                  <c:v>0.10317170959305547</c:v>
                </c:pt>
                <c:pt idx="28">
                  <c:v>0.10718834905131591</c:v>
                </c:pt>
                <c:pt idx="29">
                  <c:v>0.11140886551609901</c:v>
                </c:pt>
                <c:pt idx="30">
                  <c:v>0.11623128631520011</c:v>
                </c:pt>
                <c:pt idx="31">
                  <c:v>0.10949301713903377</c:v>
                </c:pt>
                <c:pt idx="32">
                  <c:v>9.8430614714068471E-2</c:v>
                </c:pt>
                <c:pt idx="33">
                  <c:v>9.5906513350446018E-2</c:v>
                </c:pt>
                <c:pt idx="34">
                  <c:v>8.7174000668584203E-2</c:v>
                </c:pt>
                <c:pt idx="35">
                  <c:v>7.5000550990901929E-2</c:v>
                </c:pt>
                <c:pt idx="36">
                  <c:v>7.3262062012128842E-2</c:v>
                </c:pt>
                <c:pt idx="37">
                  <c:v>7.5736619234867325E-2</c:v>
                </c:pt>
                <c:pt idx="38">
                  <c:v>7.0827221289839454E-2</c:v>
                </c:pt>
                <c:pt idx="39">
                  <c:v>6.8933055036215496E-2</c:v>
                </c:pt>
                <c:pt idx="40">
                  <c:v>6.3836269997680078E-2</c:v>
                </c:pt>
                <c:pt idx="41">
                  <c:v>6.4870274693650781E-2</c:v>
                </c:pt>
                <c:pt idx="42">
                  <c:v>5.7382522431870121E-2</c:v>
                </c:pt>
                <c:pt idx="43">
                  <c:v>5.1524724321647633E-2</c:v>
                </c:pt>
                <c:pt idx="44">
                  <c:v>5.0699511600750743E-2</c:v>
                </c:pt>
                <c:pt idx="45">
                  <c:v>5.618311287321838E-2</c:v>
                </c:pt>
                <c:pt idx="46">
                  <c:v>5.5202078312378867E-2</c:v>
                </c:pt>
                <c:pt idx="47">
                  <c:v>6.0976278173395924E-2</c:v>
                </c:pt>
                <c:pt idx="48">
                  <c:v>6.1164621263596654E-2</c:v>
                </c:pt>
                <c:pt idx="49">
                  <c:v>6.5828017643402736E-2</c:v>
                </c:pt>
                <c:pt idx="50">
                  <c:v>6.1745754962475939E-2</c:v>
                </c:pt>
                <c:pt idx="51">
                  <c:v>5.2945411515081406E-2</c:v>
                </c:pt>
                <c:pt idx="52">
                  <c:v>4.5822670348265856E-2</c:v>
                </c:pt>
                <c:pt idx="53">
                  <c:v>4.7265670142375968E-2</c:v>
                </c:pt>
                <c:pt idx="54">
                  <c:v>4.2189558101296279E-2</c:v>
                </c:pt>
                <c:pt idx="55">
                  <c:v>4.8676330813106808E-2</c:v>
                </c:pt>
                <c:pt idx="56">
                  <c:v>5.5706982860921794E-2</c:v>
                </c:pt>
                <c:pt idx="57">
                  <c:v>5.6706158464847299E-2</c:v>
                </c:pt>
                <c:pt idx="58">
                  <c:v>3.8350446313287413E-2</c:v>
                </c:pt>
                <c:pt idx="59">
                  <c:v>3.3507233871420142E-2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DA-4C34-B8EF-1E38F2CB1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929816"/>
        <c:axId val="414215680"/>
      </c:lineChart>
      <c:dateAx>
        <c:axId val="438038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038224"/>
        <c:crosses val="autoZero"/>
        <c:auto val="0"/>
        <c:lblOffset val="100"/>
        <c:baseTimeUnit val="days"/>
      </c:dateAx>
      <c:valAx>
        <c:axId val="43803822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038552"/>
        <c:crosses val="autoZero"/>
        <c:crossBetween val="between"/>
      </c:valAx>
      <c:valAx>
        <c:axId val="414215680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929816"/>
        <c:crosses val="max"/>
        <c:crossBetween val="between"/>
      </c:valAx>
      <c:catAx>
        <c:axId val="408929816"/>
        <c:scaling>
          <c:orientation val="minMax"/>
        </c:scaling>
        <c:delete val="1"/>
        <c:axPos val="b"/>
        <c:majorTickMark val="out"/>
        <c:minorTickMark val="none"/>
        <c:tickLblPos val="nextTo"/>
        <c:crossAx val="414215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v>Median Income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Sheet1!$A$2:$A$49</c:f>
              <c:numCache>
                <c:formatCode>yyyy\-mm\-dd</c:formatCode>
                <c:ptCount val="48"/>
                <c:pt idx="0">
                  <c:v>24473</c:v>
                </c:pt>
                <c:pt idx="1">
                  <c:v>24838</c:v>
                </c:pt>
                <c:pt idx="2">
                  <c:v>25204</c:v>
                </c:pt>
                <c:pt idx="3">
                  <c:v>25569</c:v>
                </c:pt>
                <c:pt idx="4">
                  <c:v>25934</c:v>
                </c:pt>
                <c:pt idx="5">
                  <c:v>26299</c:v>
                </c:pt>
                <c:pt idx="6">
                  <c:v>26665</c:v>
                </c:pt>
                <c:pt idx="7">
                  <c:v>27030</c:v>
                </c:pt>
                <c:pt idx="8">
                  <c:v>27395</c:v>
                </c:pt>
                <c:pt idx="9">
                  <c:v>27760</c:v>
                </c:pt>
                <c:pt idx="10">
                  <c:v>28126</c:v>
                </c:pt>
                <c:pt idx="11">
                  <c:v>28491</c:v>
                </c:pt>
                <c:pt idx="12">
                  <c:v>28856</c:v>
                </c:pt>
                <c:pt idx="13">
                  <c:v>29221</c:v>
                </c:pt>
                <c:pt idx="14">
                  <c:v>29587</c:v>
                </c:pt>
                <c:pt idx="15">
                  <c:v>29952</c:v>
                </c:pt>
                <c:pt idx="16">
                  <c:v>30317</c:v>
                </c:pt>
                <c:pt idx="17">
                  <c:v>30682</c:v>
                </c:pt>
                <c:pt idx="18">
                  <c:v>31048</c:v>
                </c:pt>
                <c:pt idx="19">
                  <c:v>31413</c:v>
                </c:pt>
                <c:pt idx="20">
                  <c:v>31778</c:v>
                </c:pt>
                <c:pt idx="21">
                  <c:v>32143</c:v>
                </c:pt>
                <c:pt idx="22">
                  <c:v>32509</c:v>
                </c:pt>
                <c:pt idx="23">
                  <c:v>32874</c:v>
                </c:pt>
                <c:pt idx="24">
                  <c:v>33239</c:v>
                </c:pt>
                <c:pt idx="25">
                  <c:v>33604</c:v>
                </c:pt>
                <c:pt idx="26">
                  <c:v>33970</c:v>
                </c:pt>
                <c:pt idx="27">
                  <c:v>34335</c:v>
                </c:pt>
                <c:pt idx="28">
                  <c:v>34700</c:v>
                </c:pt>
                <c:pt idx="29">
                  <c:v>35065</c:v>
                </c:pt>
                <c:pt idx="30">
                  <c:v>35431</c:v>
                </c:pt>
                <c:pt idx="31">
                  <c:v>35796</c:v>
                </c:pt>
                <c:pt idx="32">
                  <c:v>36161</c:v>
                </c:pt>
                <c:pt idx="33">
                  <c:v>36526</c:v>
                </c:pt>
                <c:pt idx="34">
                  <c:v>36892</c:v>
                </c:pt>
                <c:pt idx="35">
                  <c:v>37257</c:v>
                </c:pt>
                <c:pt idx="36">
                  <c:v>37622</c:v>
                </c:pt>
                <c:pt idx="37">
                  <c:v>37987</c:v>
                </c:pt>
                <c:pt idx="38">
                  <c:v>38353</c:v>
                </c:pt>
                <c:pt idx="39">
                  <c:v>38718</c:v>
                </c:pt>
                <c:pt idx="40">
                  <c:v>39083</c:v>
                </c:pt>
                <c:pt idx="41">
                  <c:v>39448</c:v>
                </c:pt>
                <c:pt idx="42">
                  <c:v>39814</c:v>
                </c:pt>
                <c:pt idx="43">
                  <c:v>40179</c:v>
                </c:pt>
                <c:pt idx="44">
                  <c:v>40544</c:v>
                </c:pt>
                <c:pt idx="45">
                  <c:v>40909</c:v>
                </c:pt>
                <c:pt idx="46">
                  <c:v>41275</c:v>
                </c:pt>
                <c:pt idx="47">
                  <c:v>41640</c:v>
                </c:pt>
              </c:numCache>
            </c:numRef>
          </c:cat>
          <c:val>
            <c:numRef>
              <c:f>Sheet1!$C$2:$C$49</c:f>
              <c:numCache>
                <c:formatCode>#,##0</c:formatCode>
                <c:ptCount val="48"/>
                <c:pt idx="0" formatCode="&quot;$&quot;#,##0_);[Red]\(&quot;$&quot;#,##0\)">
                  <c:v>6155</c:v>
                </c:pt>
                <c:pt idx="1">
                  <c:v>6698</c:v>
                </c:pt>
                <c:pt idx="2">
                  <c:v>7330</c:v>
                </c:pt>
                <c:pt idx="3">
                  <c:v>7701</c:v>
                </c:pt>
                <c:pt idx="4">
                  <c:v>7956</c:v>
                </c:pt>
                <c:pt idx="5">
                  <c:v>8542</c:v>
                </c:pt>
                <c:pt idx="6">
                  <c:v>9265</c:v>
                </c:pt>
                <c:pt idx="7">
                  <c:v>9990</c:v>
                </c:pt>
                <c:pt idx="8">
                  <c:v>10579</c:v>
                </c:pt>
                <c:pt idx="9">
                  <c:v>11379</c:v>
                </c:pt>
                <c:pt idx="10">
                  <c:v>12224</c:v>
                </c:pt>
                <c:pt idx="11">
                  <c:v>13650</c:v>
                </c:pt>
                <c:pt idx="12">
                  <c:v>15177</c:v>
                </c:pt>
                <c:pt idx="13">
                  <c:v>16671</c:v>
                </c:pt>
                <c:pt idx="14">
                  <c:v>18062</c:v>
                </c:pt>
                <c:pt idx="15">
                  <c:v>19155</c:v>
                </c:pt>
                <c:pt idx="16">
                  <c:v>19647</c:v>
                </c:pt>
                <c:pt idx="17">
                  <c:v>21072</c:v>
                </c:pt>
                <c:pt idx="18">
                  <c:v>22259</c:v>
                </c:pt>
                <c:pt idx="19">
                  <c:v>23457</c:v>
                </c:pt>
                <c:pt idx="20">
                  <c:v>24635</c:v>
                </c:pt>
                <c:pt idx="21">
                  <c:v>25872</c:v>
                </c:pt>
                <c:pt idx="22">
                  <c:v>27559</c:v>
                </c:pt>
                <c:pt idx="23">
                  <c:v>28680</c:v>
                </c:pt>
                <c:pt idx="24">
                  <c:v>29017</c:v>
                </c:pt>
                <c:pt idx="25">
                  <c:v>29640</c:v>
                </c:pt>
                <c:pt idx="26">
                  <c:v>30404</c:v>
                </c:pt>
                <c:pt idx="27">
                  <c:v>31522</c:v>
                </c:pt>
                <c:pt idx="28">
                  <c:v>33456</c:v>
                </c:pt>
                <c:pt idx="29">
                  <c:v>34941</c:v>
                </c:pt>
                <c:pt idx="30">
                  <c:v>36477</c:v>
                </c:pt>
                <c:pt idx="31">
                  <c:v>38383</c:v>
                </c:pt>
                <c:pt idx="32">
                  <c:v>40201</c:v>
                </c:pt>
                <c:pt idx="33">
                  <c:v>41446</c:v>
                </c:pt>
                <c:pt idx="34">
                  <c:v>41728</c:v>
                </c:pt>
                <c:pt idx="35">
                  <c:v>41911</c:v>
                </c:pt>
                <c:pt idx="36">
                  <c:v>42823</c:v>
                </c:pt>
                <c:pt idx="37">
                  <c:v>43785</c:v>
                </c:pt>
                <c:pt idx="38">
                  <c:v>45770</c:v>
                </c:pt>
                <c:pt idx="39">
                  <c:v>47599</c:v>
                </c:pt>
                <c:pt idx="40">
                  <c:v>49614</c:v>
                </c:pt>
                <c:pt idx="41">
                  <c:v>49671</c:v>
                </c:pt>
                <c:pt idx="42">
                  <c:v>49158</c:v>
                </c:pt>
                <c:pt idx="43">
                  <c:v>48691</c:v>
                </c:pt>
                <c:pt idx="44">
                  <c:v>49423</c:v>
                </c:pt>
                <c:pt idx="45">
                  <c:v>50396</c:v>
                </c:pt>
                <c:pt idx="46">
                  <c:v>52937</c:v>
                </c:pt>
                <c:pt idx="47">
                  <c:v>53013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6F-496E-BEA7-0A8F6F156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9885152"/>
        <c:axId val="4898841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Median Income (adjusted)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Sheet1!$A$2:$A$49</c15:sqref>
                        </c15:formulaRef>
                      </c:ext>
                    </c:extLst>
                    <c:numCache>
                      <c:formatCode>yyyy\-mm\-dd</c:formatCode>
                      <c:ptCount val="48"/>
                      <c:pt idx="0">
                        <c:v>24473</c:v>
                      </c:pt>
                      <c:pt idx="1">
                        <c:v>24838</c:v>
                      </c:pt>
                      <c:pt idx="2">
                        <c:v>25204</c:v>
                      </c:pt>
                      <c:pt idx="3">
                        <c:v>25569</c:v>
                      </c:pt>
                      <c:pt idx="4">
                        <c:v>25934</c:v>
                      </c:pt>
                      <c:pt idx="5">
                        <c:v>26299</c:v>
                      </c:pt>
                      <c:pt idx="6">
                        <c:v>26665</c:v>
                      </c:pt>
                      <c:pt idx="7">
                        <c:v>27030</c:v>
                      </c:pt>
                      <c:pt idx="8">
                        <c:v>27395</c:v>
                      </c:pt>
                      <c:pt idx="9">
                        <c:v>27760</c:v>
                      </c:pt>
                      <c:pt idx="10">
                        <c:v>28126</c:v>
                      </c:pt>
                      <c:pt idx="11">
                        <c:v>28491</c:v>
                      </c:pt>
                      <c:pt idx="12">
                        <c:v>28856</c:v>
                      </c:pt>
                      <c:pt idx="13">
                        <c:v>29221</c:v>
                      </c:pt>
                      <c:pt idx="14">
                        <c:v>29587</c:v>
                      </c:pt>
                      <c:pt idx="15">
                        <c:v>29952</c:v>
                      </c:pt>
                      <c:pt idx="16">
                        <c:v>30317</c:v>
                      </c:pt>
                      <c:pt idx="17">
                        <c:v>30682</c:v>
                      </c:pt>
                      <c:pt idx="18">
                        <c:v>31048</c:v>
                      </c:pt>
                      <c:pt idx="19">
                        <c:v>31413</c:v>
                      </c:pt>
                      <c:pt idx="20">
                        <c:v>31778</c:v>
                      </c:pt>
                      <c:pt idx="21">
                        <c:v>32143</c:v>
                      </c:pt>
                      <c:pt idx="22">
                        <c:v>32509</c:v>
                      </c:pt>
                      <c:pt idx="23">
                        <c:v>32874</c:v>
                      </c:pt>
                      <c:pt idx="24">
                        <c:v>33239</c:v>
                      </c:pt>
                      <c:pt idx="25">
                        <c:v>33604</c:v>
                      </c:pt>
                      <c:pt idx="26">
                        <c:v>33970</c:v>
                      </c:pt>
                      <c:pt idx="27">
                        <c:v>34335</c:v>
                      </c:pt>
                      <c:pt idx="28">
                        <c:v>34700</c:v>
                      </c:pt>
                      <c:pt idx="29">
                        <c:v>35065</c:v>
                      </c:pt>
                      <c:pt idx="30">
                        <c:v>35431</c:v>
                      </c:pt>
                      <c:pt idx="31">
                        <c:v>35796</c:v>
                      </c:pt>
                      <c:pt idx="32">
                        <c:v>36161</c:v>
                      </c:pt>
                      <c:pt idx="33">
                        <c:v>36526</c:v>
                      </c:pt>
                      <c:pt idx="34">
                        <c:v>36892</c:v>
                      </c:pt>
                      <c:pt idx="35">
                        <c:v>37257</c:v>
                      </c:pt>
                      <c:pt idx="36">
                        <c:v>37622</c:v>
                      </c:pt>
                      <c:pt idx="37">
                        <c:v>37987</c:v>
                      </c:pt>
                      <c:pt idx="38">
                        <c:v>38353</c:v>
                      </c:pt>
                      <c:pt idx="39">
                        <c:v>38718</c:v>
                      </c:pt>
                      <c:pt idx="40">
                        <c:v>39083</c:v>
                      </c:pt>
                      <c:pt idx="41">
                        <c:v>39448</c:v>
                      </c:pt>
                      <c:pt idx="42">
                        <c:v>39814</c:v>
                      </c:pt>
                      <c:pt idx="43">
                        <c:v>40179</c:v>
                      </c:pt>
                      <c:pt idx="44">
                        <c:v>40544</c:v>
                      </c:pt>
                      <c:pt idx="45">
                        <c:v>40909</c:v>
                      </c:pt>
                      <c:pt idx="46">
                        <c:v>41275</c:v>
                      </c:pt>
                      <c:pt idx="47">
                        <c:v>41640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Sheet1!$B$2:$B$49</c15:sqref>
                        </c15:formulaRef>
                      </c:ext>
                    </c:extLst>
                    <c:numCache>
                      <c:formatCode>#,##0_ ;[Red]\-#,##0\ </c:formatCode>
                      <c:ptCount val="48"/>
                      <c:pt idx="0">
                        <c:v>44284</c:v>
                      </c:pt>
                      <c:pt idx="1">
                        <c:v>46192</c:v>
                      </c:pt>
                      <c:pt idx="2">
                        <c:v>47910</c:v>
                      </c:pt>
                      <c:pt idx="3">
                        <c:v>47538</c:v>
                      </c:pt>
                      <c:pt idx="4">
                        <c:v>47076</c:v>
                      </c:pt>
                      <c:pt idx="5">
                        <c:v>49092</c:v>
                      </c:pt>
                      <c:pt idx="6">
                        <c:v>50083</c:v>
                      </c:pt>
                      <c:pt idx="7">
                        <c:v>48497</c:v>
                      </c:pt>
                      <c:pt idx="8">
                        <c:v>47227</c:v>
                      </c:pt>
                      <c:pt idx="9">
                        <c:v>48011</c:v>
                      </c:pt>
                      <c:pt idx="10">
                        <c:v>48315</c:v>
                      </c:pt>
                      <c:pt idx="11">
                        <c:v>50184</c:v>
                      </c:pt>
                      <c:pt idx="12">
                        <c:v>50089</c:v>
                      </c:pt>
                      <c:pt idx="13">
                        <c:v>48462</c:v>
                      </c:pt>
                      <c:pt idx="14">
                        <c:v>47658</c:v>
                      </c:pt>
                      <c:pt idx="15">
                        <c:v>47530</c:v>
                      </c:pt>
                      <c:pt idx="16">
                        <c:v>47229</c:v>
                      </c:pt>
                      <c:pt idx="17">
                        <c:v>48664</c:v>
                      </c:pt>
                      <c:pt idx="18">
                        <c:v>49574</c:v>
                      </c:pt>
                      <c:pt idx="19">
                        <c:v>51329</c:v>
                      </c:pt>
                      <c:pt idx="20">
                        <c:v>51973</c:v>
                      </c:pt>
                      <c:pt idx="21">
                        <c:v>52372</c:v>
                      </c:pt>
                      <c:pt idx="22">
                        <c:v>53306</c:v>
                      </c:pt>
                      <c:pt idx="23">
                        <c:v>52623</c:v>
                      </c:pt>
                      <c:pt idx="24">
                        <c:v>51086</c:v>
                      </c:pt>
                      <c:pt idx="25">
                        <c:v>50667</c:v>
                      </c:pt>
                      <c:pt idx="26">
                        <c:v>50421</c:v>
                      </c:pt>
                      <c:pt idx="27">
                        <c:v>51006</c:v>
                      </c:pt>
                      <c:pt idx="28">
                        <c:v>52604</c:v>
                      </c:pt>
                      <c:pt idx="29">
                        <c:v>53345</c:v>
                      </c:pt>
                      <c:pt idx="30">
                        <c:v>54443</c:v>
                      </c:pt>
                      <c:pt idx="31">
                        <c:v>56445</c:v>
                      </c:pt>
                      <c:pt idx="32">
                        <c:v>57843</c:v>
                      </c:pt>
                      <c:pt idx="33">
                        <c:v>57724</c:v>
                      </c:pt>
                      <c:pt idx="34">
                        <c:v>56466</c:v>
                      </c:pt>
                      <c:pt idx="35">
                        <c:v>55807</c:v>
                      </c:pt>
                      <c:pt idx="36">
                        <c:v>55759</c:v>
                      </c:pt>
                      <c:pt idx="37">
                        <c:v>55565</c:v>
                      </c:pt>
                      <c:pt idx="38">
                        <c:v>56160</c:v>
                      </c:pt>
                      <c:pt idx="39">
                        <c:v>56598</c:v>
                      </c:pt>
                      <c:pt idx="40">
                        <c:v>57357</c:v>
                      </c:pt>
                      <c:pt idx="41">
                        <c:v>55313</c:v>
                      </c:pt>
                      <c:pt idx="42">
                        <c:v>54925</c:v>
                      </c:pt>
                      <c:pt idx="43">
                        <c:v>53507</c:v>
                      </c:pt>
                      <c:pt idx="44">
                        <c:v>52690</c:v>
                      </c:pt>
                      <c:pt idx="45">
                        <c:v>52605</c:v>
                      </c:pt>
                      <c:pt idx="46">
                        <c:v>54462</c:v>
                      </c:pt>
                      <c:pt idx="47">
                        <c:v>53657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56F-496E-BEA7-0A8F6F1568D3}"/>
                  </c:ext>
                </c:extLst>
              </c15:ser>
            </c15:filteredLineSeries>
          </c:ext>
        </c:extLst>
      </c:lineChart>
      <c:dateAx>
        <c:axId val="489885152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884168"/>
        <c:crosses val="autoZero"/>
        <c:auto val="1"/>
        <c:lblOffset val="100"/>
        <c:baseTimeUnit val="years"/>
      </c:dateAx>
      <c:valAx>
        <c:axId val="48988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88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Median Income (adjusted)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Sheet1!$A$2:$A$49</c:f>
              <c:numCache>
                <c:formatCode>yyyy\-mm\-dd</c:formatCode>
                <c:ptCount val="48"/>
                <c:pt idx="0">
                  <c:v>24473</c:v>
                </c:pt>
                <c:pt idx="1">
                  <c:v>24838</c:v>
                </c:pt>
                <c:pt idx="2">
                  <c:v>25204</c:v>
                </c:pt>
                <c:pt idx="3">
                  <c:v>25569</c:v>
                </c:pt>
                <c:pt idx="4">
                  <c:v>25934</c:v>
                </c:pt>
                <c:pt idx="5">
                  <c:v>26299</c:v>
                </c:pt>
                <c:pt idx="6">
                  <c:v>26665</c:v>
                </c:pt>
                <c:pt idx="7">
                  <c:v>27030</c:v>
                </c:pt>
                <c:pt idx="8">
                  <c:v>27395</c:v>
                </c:pt>
                <c:pt idx="9">
                  <c:v>27760</c:v>
                </c:pt>
                <c:pt idx="10">
                  <c:v>28126</c:v>
                </c:pt>
                <c:pt idx="11">
                  <c:v>28491</c:v>
                </c:pt>
                <c:pt idx="12">
                  <c:v>28856</c:v>
                </c:pt>
                <c:pt idx="13">
                  <c:v>29221</c:v>
                </c:pt>
                <c:pt idx="14">
                  <c:v>29587</c:v>
                </c:pt>
                <c:pt idx="15">
                  <c:v>29952</c:v>
                </c:pt>
                <c:pt idx="16">
                  <c:v>30317</c:v>
                </c:pt>
                <c:pt idx="17">
                  <c:v>30682</c:v>
                </c:pt>
                <c:pt idx="18">
                  <c:v>31048</c:v>
                </c:pt>
                <c:pt idx="19">
                  <c:v>31413</c:v>
                </c:pt>
                <c:pt idx="20">
                  <c:v>31778</c:v>
                </c:pt>
                <c:pt idx="21">
                  <c:v>32143</c:v>
                </c:pt>
                <c:pt idx="22">
                  <c:v>32509</c:v>
                </c:pt>
                <c:pt idx="23">
                  <c:v>32874</c:v>
                </c:pt>
                <c:pt idx="24">
                  <c:v>33239</c:v>
                </c:pt>
                <c:pt idx="25">
                  <c:v>33604</c:v>
                </c:pt>
                <c:pt idx="26">
                  <c:v>33970</c:v>
                </c:pt>
                <c:pt idx="27">
                  <c:v>34335</c:v>
                </c:pt>
                <c:pt idx="28">
                  <c:v>34700</c:v>
                </c:pt>
                <c:pt idx="29">
                  <c:v>35065</c:v>
                </c:pt>
                <c:pt idx="30">
                  <c:v>35431</c:v>
                </c:pt>
                <c:pt idx="31">
                  <c:v>35796</c:v>
                </c:pt>
                <c:pt idx="32">
                  <c:v>36161</c:v>
                </c:pt>
                <c:pt idx="33">
                  <c:v>36526</c:v>
                </c:pt>
                <c:pt idx="34">
                  <c:v>36892</c:v>
                </c:pt>
                <c:pt idx="35">
                  <c:v>37257</c:v>
                </c:pt>
                <c:pt idx="36">
                  <c:v>37622</c:v>
                </c:pt>
                <c:pt idx="37">
                  <c:v>37987</c:v>
                </c:pt>
                <c:pt idx="38">
                  <c:v>38353</c:v>
                </c:pt>
                <c:pt idx="39">
                  <c:v>38718</c:v>
                </c:pt>
                <c:pt idx="40">
                  <c:v>39083</c:v>
                </c:pt>
                <c:pt idx="41">
                  <c:v>39448</c:v>
                </c:pt>
                <c:pt idx="42">
                  <c:v>39814</c:v>
                </c:pt>
                <c:pt idx="43">
                  <c:v>40179</c:v>
                </c:pt>
                <c:pt idx="44">
                  <c:v>40544</c:v>
                </c:pt>
                <c:pt idx="45">
                  <c:v>40909</c:v>
                </c:pt>
                <c:pt idx="46">
                  <c:v>41275</c:v>
                </c:pt>
                <c:pt idx="47">
                  <c:v>41640</c:v>
                </c:pt>
              </c:numCache>
            </c:numRef>
          </c:cat>
          <c:val>
            <c:numRef>
              <c:f>Sheet1!$B$2:$B$49</c:f>
              <c:numCache>
                <c:formatCode>#,##0_ ;[Red]\-#,##0\ </c:formatCode>
                <c:ptCount val="48"/>
                <c:pt idx="0">
                  <c:v>44284</c:v>
                </c:pt>
                <c:pt idx="1">
                  <c:v>46192</c:v>
                </c:pt>
                <c:pt idx="2">
                  <c:v>47910</c:v>
                </c:pt>
                <c:pt idx="3">
                  <c:v>47538</c:v>
                </c:pt>
                <c:pt idx="4">
                  <c:v>47076</c:v>
                </c:pt>
                <c:pt idx="5">
                  <c:v>49092</c:v>
                </c:pt>
                <c:pt idx="6">
                  <c:v>50083</c:v>
                </c:pt>
                <c:pt idx="7">
                  <c:v>48497</c:v>
                </c:pt>
                <c:pt idx="8">
                  <c:v>47227</c:v>
                </c:pt>
                <c:pt idx="9">
                  <c:v>48011</c:v>
                </c:pt>
                <c:pt idx="10">
                  <c:v>48315</c:v>
                </c:pt>
                <c:pt idx="11">
                  <c:v>50184</c:v>
                </c:pt>
                <c:pt idx="12">
                  <c:v>50089</c:v>
                </c:pt>
                <c:pt idx="13">
                  <c:v>48462</c:v>
                </c:pt>
                <c:pt idx="14">
                  <c:v>47658</c:v>
                </c:pt>
                <c:pt idx="15">
                  <c:v>47530</c:v>
                </c:pt>
                <c:pt idx="16">
                  <c:v>47229</c:v>
                </c:pt>
                <c:pt idx="17">
                  <c:v>48664</c:v>
                </c:pt>
                <c:pt idx="18">
                  <c:v>49574</c:v>
                </c:pt>
                <c:pt idx="19">
                  <c:v>51329</c:v>
                </c:pt>
                <c:pt idx="20">
                  <c:v>51973</c:v>
                </c:pt>
                <c:pt idx="21">
                  <c:v>52372</c:v>
                </c:pt>
                <c:pt idx="22">
                  <c:v>53306</c:v>
                </c:pt>
                <c:pt idx="23">
                  <c:v>52623</c:v>
                </c:pt>
                <c:pt idx="24">
                  <c:v>51086</c:v>
                </c:pt>
                <c:pt idx="25">
                  <c:v>50667</c:v>
                </c:pt>
                <c:pt idx="26">
                  <c:v>50421</c:v>
                </c:pt>
                <c:pt idx="27">
                  <c:v>51006</c:v>
                </c:pt>
                <c:pt idx="28">
                  <c:v>52604</c:v>
                </c:pt>
                <c:pt idx="29">
                  <c:v>53345</c:v>
                </c:pt>
                <c:pt idx="30">
                  <c:v>54443</c:v>
                </c:pt>
                <c:pt idx="31">
                  <c:v>56445</c:v>
                </c:pt>
                <c:pt idx="32">
                  <c:v>57843</c:v>
                </c:pt>
                <c:pt idx="33">
                  <c:v>57724</c:v>
                </c:pt>
                <c:pt idx="34">
                  <c:v>56466</c:v>
                </c:pt>
                <c:pt idx="35">
                  <c:v>55807</c:v>
                </c:pt>
                <c:pt idx="36">
                  <c:v>55759</c:v>
                </c:pt>
                <c:pt idx="37">
                  <c:v>55565</c:v>
                </c:pt>
                <c:pt idx="38">
                  <c:v>56160</c:v>
                </c:pt>
                <c:pt idx="39">
                  <c:v>56598</c:v>
                </c:pt>
                <c:pt idx="40">
                  <c:v>57357</c:v>
                </c:pt>
                <c:pt idx="41">
                  <c:v>55313</c:v>
                </c:pt>
                <c:pt idx="42">
                  <c:v>54925</c:v>
                </c:pt>
                <c:pt idx="43">
                  <c:v>53507</c:v>
                </c:pt>
                <c:pt idx="44">
                  <c:v>52690</c:v>
                </c:pt>
                <c:pt idx="45">
                  <c:v>52605</c:v>
                </c:pt>
                <c:pt idx="46">
                  <c:v>54462</c:v>
                </c:pt>
                <c:pt idx="47">
                  <c:v>53657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16-47FD-BC6B-C8B522B7E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716280"/>
        <c:axId val="425713984"/>
      </c:lineChart>
      <c:dateAx>
        <c:axId val="425716280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13984"/>
        <c:crosses val="autoZero"/>
        <c:auto val="1"/>
        <c:lblOffset val="100"/>
        <c:baseTimeUnit val="years"/>
      </c:dateAx>
      <c:valAx>
        <c:axId val="425713984"/>
        <c:scaling>
          <c:orientation val="minMax"/>
          <c:max val="60000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16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Median Income (adjusted)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Sheet1!$A$35:$A$49</c:f>
              <c:numCache>
                <c:formatCode>yyyy\-mm\-dd</c:formatCode>
                <c:ptCount val="15"/>
                <c:pt idx="0">
                  <c:v>36526</c:v>
                </c:pt>
                <c:pt idx="1">
                  <c:v>36892</c:v>
                </c:pt>
                <c:pt idx="2">
                  <c:v>37257</c:v>
                </c:pt>
                <c:pt idx="3">
                  <c:v>37622</c:v>
                </c:pt>
                <c:pt idx="4">
                  <c:v>37987</c:v>
                </c:pt>
                <c:pt idx="5">
                  <c:v>38353</c:v>
                </c:pt>
                <c:pt idx="6">
                  <c:v>38718</c:v>
                </c:pt>
                <c:pt idx="7">
                  <c:v>39083</c:v>
                </c:pt>
                <c:pt idx="8">
                  <c:v>39448</c:v>
                </c:pt>
                <c:pt idx="9">
                  <c:v>39814</c:v>
                </c:pt>
                <c:pt idx="10">
                  <c:v>40179</c:v>
                </c:pt>
                <c:pt idx="11">
                  <c:v>40544</c:v>
                </c:pt>
                <c:pt idx="12">
                  <c:v>40909</c:v>
                </c:pt>
                <c:pt idx="13">
                  <c:v>41275</c:v>
                </c:pt>
                <c:pt idx="14">
                  <c:v>41640</c:v>
                </c:pt>
              </c:numCache>
            </c:numRef>
          </c:cat>
          <c:val>
            <c:numRef>
              <c:f>Sheet1!$B$35:$B$49</c:f>
              <c:numCache>
                <c:formatCode>#,##0_ ;[Red]\-#,##0\ </c:formatCode>
                <c:ptCount val="15"/>
                <c:pt idx="0">
                  <c:v>57724</c:v>
                </c:pt>
                <c:pt idx="1">
                  <c:v>56466</c:v>
                </c:pt>
                <c:pt idx="2">
                  <c:v>55807</c:v>
                </c:pt>
                <c:pt idx="3">
                  <c:v>55759</c:v>
                </c:pt>
                <c:pt idx="4">
                  <c:v>55565</c:v>
                </c:pt>
                <c:pt idx="5">
                  <c:v>56160</c:v>
                </c:pt>
                <c:pt idx="6">
                  <c:v>56598</c:v>
                </c:pt>
                <c:pt idx="7">
                  <c:v>57357</c:v>
                </c:pt>
                <c:pt idx="8">
                  <c:v>55313</c:v>
                </c:pt>
                <c:pt idx="9">
                  <c:v>54925</c:v>
                </c:pt>
                <c:pt idx="10">
                  <c:v>53507</c:v>
                </c:pt>
                <c:pt idx="11">
                  <c:v>52690</c:v>
                </c:pt>
                <c:pt idx="12">
                  <c:v>52605</c:v>
                </c:pt>
                <c:pt idx="13">
                  <c:v>54462</c:v>
                </c:pt>
                <c:pt idx="14">
                  <c:v>53657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1-4E34-9120-E768AEBA9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716280"/>
        <c:axId val="425713984"/>
      </c:lineChart>
      <c:dateAx>
        <c:axId val="425716280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13984"/>
        <c:crosses val="autoZero"/>
        <c:auto val="1"/>
        <c:lblOffset val="100"/>
        <c:baseTimeUnit val="years"/>
      </c:dateAx>
      <c:valAx>
        <c:axId val="425713984"/>
        <c:scaling>
          <c:orientation val="minMax"/>
          <c:max val="60000"/>
          <c:min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16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Adjusted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Sheet1!$A$2:$A$49</c:f>
              <c:numCache>
                <c:formatCode>yyyy\-mm\-dd</c:formatCode>
                <c:ptCount val="48"/>
                <c:pt idx="0">
                  <c:v>24473</c:v>
                </c:pt>
                <c:pt idx="1">
                  <c:v>24838</c:v>
                </c:pt>
                <c:pt idx="2">
                  <c:v>25204</c:v>
                </c:pt>
                <c:pt idx="3">
                  <c:v>25569</c:v>
                </c:pt>
                <c:pt idx="4">
                  <c:v>25934</c:v>
                </c:pt>
                <c:pt idx="5">
                  <c:v>26299</c:v>
                </c:pt>
                <c:pt idx="6">
                  <c:v>26665</c:v>
                </c:pt>
                <c:pt idx="7">
                  <c:v>27030</c:v>
                </c:pt>
                <c:pt idx="8">
                  <c:v>27395</c:v>
                </c:pt>
                <c:pt idx="9">
                  <c:v>27760</c:v>
                </c:pt>
                <c:pt idx="10">
                  <c:v>28126</c:v>
                </c:pt>
                <c:pt idx="11">
                  <c:v>28491</c:v>
                </c:pt>
                <c:pt idx="12">
                  <c:v>28856</c:v>
                </c:pt>
                <c:pt idx="13">
                  <c:v>29221</c:v>
                </c:pt>
                <c:pt idx="14">
                  <c:v>29587</c:v>
                </c:pt>
                <c:pt idx="15">
                  <c:v>29952</c:v>
                </c:pt>
                <c:pt idx="16">
                  <c:v>30317</c:v>
                </c:pt>
                <c:pt idx="17">
                  <c:v>30682</c:v>
                </c:pt>
                <c:pt idx="18">
                  <c:v>31048</c:v>
                </c:pt>
                <c:pt idx="19">
                  <c:v>31413</c:v>
                </c:pt>
                <c:pt idx="20">
                  <c:v>31778</c:v>
                </c:pt>
                <c:pt idx="21">
                  <c:v>32143</c:v>
                </c:pt>
                <c:pt idx="22">
                  <c:v>32509</c:v>
                </c:pt>
                <c:pt idx="23">
                  <c:v>32874</c:v>
                </c:pt>
                <c:pt idx="24">
                  <c:v>33239</c:v>
                </c:pt>
                <c:pt idx="25">
                  <c:v>33604</c:v>
                </c:pt>
                <c:pt idx="26">
                  <c:v>33970</c:v>
                </c:pt>
                <c:pt idx="27">
                  <c:v>34335</c:v>
                </c:pt>
                <c:pt idx="28">
                  <c:v>34700</c:v>
                </c:pt>
                <c:pt idx="29">
                  <c:v>35065</c:v>
                </c:pt>
                <c:pt idx="30">
                  <c:v>35431</c:v>
                </c:pt>
                <c:pt idx="31">
                  <c:v>35796</c:v>
                </c:pt>
                <c:pt idx="32">
                  <c:v>36161</c:v>
                </c:pt>
                <c:pt idx="33">
                  <c:v>36526</c:v>
                </c:pt>
                <c:pt idx="34">
                  <c:v>36892</c:v>
                </c:pt>
                <c:pt idx="35">
                  <c:v>37257</c:v>
                </c:pt>
                <c:pt idx="36">
                  <c:v>37622</c:v>
                </c:pt>
                <c:pt idx="37">
                  <c:v>37987</c:v>
                </c:pt>
                <c:pt idx="38">
                  <c:v>38353</c:v>
                </c:pt>
                <c:pt idx="39">
                  <c:v>38718</c:v>
                </c:pt>
                <c:pt idx="40">
                  <c:v>39083</c:v>
                </c:pt>
                <c:pt idx="41">
                  <c:v>39448</c:v>
                </c:pt>
                <c:pt idx="42">
                  <c:v>39814</c:v>
                </c:pt>
                <c:pt idx="43">
                  <c:v>40179</c:v>
                </c:pt>
                <c:pt idx="44">
                  <c:v>40544</c:v>
                </c:pt>
                <c:pt idx="45">
                  <c:v>40909</c:v>
                </c:pt>
                <c:pt idx="46">
                  <c:v>41275</c:v>
                </c:pt>
                <c:pt idx="47">
                  <c:v>41640</c:v>
                </c:pt>
              </c:numCache>
            </c:numRef>
          </c:cat>
          <c:val>
            <c:numRef>
              <c:f>Sheet1!$B$2:$B$49</c:f>
              <c:numCache>
                <c:formatCode>#,##0_ ;[Red]\-#,##0\ </c:formatCode>
                <c:ptCount val="48"/>
                <c:pt idx="0">
                  <c:v>44284</c:v>
                </c:pt>
                <c:pt idx="1">
                  <c:v>46192</c:v>
                </c:pt>
                <c:pt idx="2">
                  <c:v>47910</c:v>
                </c:pt>
                <c:pt idx="3">
                  <c:v>47538</c:v>
                </c:pt>
                <c:pt idx="4">
                  <c:v>47076</c:v>
                </c:pt>
                <c:pt idx="5">
                  <c:v>49092</c:v>
                </c:pt>
                <c:pt idx="6">
                  <c:v>50083</c:v>
                </c:pt>
                <c:pt idx="7">
                  <c:v>48497</c:v>
                </c:pt>
                <c:pt idx="8">
                  <c:v>47227</c:v>
                </c:pt>
                <c:pt idx="9">
                  <c:v>48011</c:v>
                </c:pt>
                <c:pt idx="10">
                  <c:v>48315</c:v>
                </c:pt>
                <c:pt idx="11">
                  <c:v>50184</c:v>
                </c:pt>
                <c:pt idx="12">
                  <c:v>50089</c:v>
                </c:pt>
                <c:pt idx="13">
                  <c:v>48462</c:v>
                </c:pt>
                <c:pt idx="14">
                  <c:v>47658</c:v>
                </c:pt>
                <c:pt idx="15">
                  <c:v>47530</c:v>
                </c:pt>
                <c:pt idx="16">
                  <c:v>47229</c:v>
                </c:pt>
                <c:pt idx="17">
                  <c:v>48664</c:v>
                </c:pt>
                <c:pt idx="18">
                  <c:v>49574</c:v>
                </c:pt>
                <c:pt idx="19">
                  <c:v>51329</c:v>
                </c:pt>
                <c:pt idx="20">
                  <c:v>51973</c:v>
                </c:pt>
                <c:pt idx="21">
                  <c:v>52372</c:v>
                </c:pt>
                <c:pt idx="22">
                  <c:v>53306</c:v>
                </c:pt>
                <c:pt idx="23">
                  <c:v>52623</c:v>
                </c:pt>
                <c:pt idx="24">
                  <c:v>51086</c:v>
                </c:pt>
                <c:pt idx="25">
                  <c:v>50667</c:v>
                </c:pt>
                <c:pt idx="26">
                  <c:v>50421</c:v>
                </c:pt>
                <c:pt idx="27">
                  <c:v>51006</c:v>
                </c:pt>
                <c:pt idx="28">
                  <c:v>52604</c:v>
                </c:pt>
                <c:pt idx="29">
                  <c:v>53345</c:v>
                </c:pt>
                <c:pt idx="30">
                  <c:v>54443</c:v>
                </c:pt>
                <c:pt idx="31">
                  <c:v>56445</c:v>
                </c:pt>
                <c:pt idx="32">
                  <c:v>57843</c:v>
                </c:pt>
                <c:pt idx="33">
                  <c:v>57724</c:v>
                </c:pt>
                <c:pt idx="34">
                  <c:v>56466</c:v>
                </c:pt>
                <c:pt idx="35">
                  <c:v>55807</c:v>
                </c:pt>
                <c:pt idx="36">
                  <c:v>55759</c:v>
                </c:pt>
                <c:pt idx="37">
                  <c:v>55565</c:v>
                </c:pt>
                <c:pt idx="38">
                  <c:v>56160</c:v>
                </c:pt>
                <c:pt idx="39">
                  <c:v>56598</c:v>
                </c:pt>
                <c:pt idx="40">
                  <c:v>57357</c:v>
                </c:pt>
                <c:pt idx="41">
                  <c:v>55313</c:v>
                </c:pt>
                <c:pt idx="42">
                  <c:v>54925</c:v>
                </c:pt>
                <c:pt idx="43">
                  <c:v>53507</c:v>
                </c:pt>
                <c:pt idx="44">
                  <c:v>52690</c:v>
                </c:pt>
                <c:pt idx="45">
                  <c:v>52605</c:v>
                </c:pt>
                <c:pt idx="46">
                  <c:v>54462</c:v>
                </c:pt>
                <c:pt idx="47">
                  <c:v>53657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77-48FA-9C39-12215662BD04}"/>
            </c:ext>
          </c:extLst>
        </c:ser>
        <c:ser>
          <c:idx val="1"/>
          <c:order val="1"/>
          <c:tx>
            <c:v>Unadjusted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Sheet1!$A$2:$A$49</c:f>
              <c:numCache>
                <c:formatCode>yyyy\-mm\-dd</c:formatCode>
                <c:ptCount val="48"/>
                <c:pt idx="0">
                  <c:v>24473</c:v>
                </c:pt>
                <c:pt idx="1">
                  <c:v>24838</c:v>
                </c:pt>
                <c:pt idx="2">
                  <c:v>25204</c:v>
                </c:pt>
                <c:pt idx="3">
                  <c:v>25569</c:v>
                </c:pt>
                <c:pt idx="4">
                  <c:v>25934</c:v>
                </c:pt>
                <c:pt idx="5">
                  <c:v>26299</c:v>
                </c:pt>
                <c:pt idx="6">
                  <c:v>26665</c:v>
                </c:pt>
                <c:pt idx="7">
                  <c:v>27030</c:v>
                </c:pt>
                <c:pt idx="8">
                  <c:v>27395</c:v>
                </c:pt>
                <c:pt idx="9">
                  <c:v>27760</c:v>
                </c:pt>
                <c:pt idx="10">
                  <c:v>28126</c:v>
                </c:pt>
                <c:pt idx="11">
                  <c:v>28491</c:v>
                </c:pt>
                <c:pt idx="12">
                  <c:v>28856</c:v>
                </c:pt>
                <c:pt idx="13">
                  <c:v>29221</c:v>
                </c:pt>
                <c:pt idx="14">
                  <c:v>29587</c:v>
                </c:pt>
                <c:pt idx="15">
                  <c:v>29952</c:v>
                </c:pt>
                <c:pt idx="16">
                  <c:v>30317</c:v>
                </c:pt>
                <c:pt idx="17">
                  <c:v>30682</c:v>
                </c:pt>
                <c:pt idx="18">
                  <c:v>31048</c:v>
                </c:pt>
                <c:pt idx="19">
                  <c:v>31413</c:v>
                </c:pt>
                <c:pt idx="20">
                  <c:v>31778</c:v>
                </c:pt>
                <c:pt idx="21">
                  <c:v>32143</c:v>
                </c:pt>
                <c:pt idx="22">
                  <c:v>32509</c:v>
                </c:pt>
                <c:pt idx="23">
                  <c:v>32874</c:v>
                </c:pt>
                <c:pt idx="24">
                  <c:v>33239</c:v>
                </c:pt>
                <c:pt idx="25">
                  <c:v>33604</c:v>
                </c:pt>
                <c:pt idx="26">
                  <c:v>33970</c:v>
                </c:pt>
                <c:pt idx="27">
                  <c:v>34335</c:v>
                </c:pt>
                <c:pt idx="28">
                  <c:v>34700</c:v>
                </c:pt>
                <c:pt idx="29">
                  <c:v>35065</c:v>
                </c:pt>
                <c:pt idx="30">
                  <c:v>35431</c:v>
                </c:pt>
                <c:pt idx="31">
                  <c:v>35796</c:v>
                </c:pt>
                <c:pt idx="32">
                  <c:v>36161</c:v>
                </c:pt>
                <c:pt idx="33">
                  <c:v>36526</c:v>
                </c:pt>
                <c:pt idx="34">
                  <c:v>36892</c:v>
                </c:pt>
                <c:pt idx="35">
                  <c:v>37257</c:v>
                </c:pt>
                <c:pt idx="36">
                  <c:v>37622</c:v>
                </c:pt>
                <c:pt idx="37">
                  <c:v>37987</c:v>
                </c:pt>
                <c:pt idx="38">
                  <c:v>38353</c:v>
                </c:pt>
                <c:pt idx="39">
                  <c:v>38718</c:v>
                </c:pt>
                <c:pt idx="40">
                  <c:v>39083</c:v>
                </c:pt>
                <c:pt idx="41">
                  <c:v>39448</c:v>
                </c:pt>
                <c:pt idx="42">
                  <c:v>39814</c:v>
                </c:pt>
                <c:pt idx="43">
                  <c:v>40179</c:v>
                </c:pt>
                <c:pt idx="44">
                  <c:v>40544</c:v>
                </c:pt>
                <c:pt idx="45">
                  <c:v>40909</c:v>
                </c:pt>
                <c:pt idx="46">
                  <c:v>41275</c:v>
                </c:pt>
                <c:pt idx="47">
                  <c:v>41640</c:v>
                </c:pt>
              </c:numCache>
            </c:numRef>
          </c:cat>
          <c:val>
            <c:numRef>
              <c:f>Sheet1!$C$2:$C$49</c:f>
              <c:numCache>
                <c:formatCode>#,##0</c:formatCode>
                <c:ptCount val="48"/>
                <c:pt idx="0" formatCode="&quot;$&quot;#,##0_);[Red]\(&quot;$&quot;#,##0\)">
                  <c:v>6155</c:v>
                </c:pt>
                <c:pt idx="1">
                  <c:v>6698</c:v>
                </c:pt>
                <c:pt idx="2">
                  <c:v>7330</c:v>
                </c:pt>
                <c:pt idx="3">
                  <c:v>7701</c:v>
                </c:pt>
                <c:pt idx="4">
                  <c:v>7956</c:v>
                </c:pt>
                <c:pt idx="5">
                  <c:v>8542</c:v>
                </c:pt>
                <c:pt idx="6">
                  <c:v>9265</c:v>
                </c:pt>
                <c:pt idx="7">
                  <c:v>9990</c:v>
                </c:pt>
                <c:pt idx="8">
                  <c:v>10579</c:v>
                </c:pt>
                <c:pt idx="9">
                  <c:v>11379</c:v>
                </c:pt>
                <c:pt idx="10">
                  <c:v>12224</c:v>
                </c:pt>
                <c:pt idx="11">
                  <c:v>13650</c:v>
                </c:pt>
                <c:pt idx="12">
                  <c:v>15177</c:v>
                </c:pt>
                <c:pt idx="13">
                  <c:v>16671</c:v>
                </c:pt>
                <c:pt idx="14">
                  <c:v>18062</c:v>
                </c:pt>
                <c:pt idx="15">
                  <c:v>19155</c:v>
                </c:pt>
                <c:pt idx="16">
                  <c:v>19647</c:v>
                </c:pt>
                <c:pt idx="17">
                  <c:v>21072</c:v>
                </c:pt>
                <c:pt idx="18">
                  <c:v>22259</c:v>
                </c:pt>
                <c:pt idx="19">
                  <c:v>23457</c:v>
                </c:pt>
                <c:pt idx="20">
                  <c:v>24635</c:v>
                </c:pt>
                <c:pt idx="21">
                  <c:v>25872</c:v>
                </c:pt>
                <c:pt idx="22">
                  <c:v>27559</c:v>
                </c:pt>
                <c:pt idx="23">
                  <c:v>28680</c:v>
                </c:pt>
                <c:pt idx="24">
                  <c:v>29017</c:v>
                </c:pt>
                <c:pt idx="25">
                  <c:v>29640</c:v>
                </c:pt>
                <c:pt idx="26">
                  <c:v>30404</c:v>
                </c:pt>
                <c:pt idx="27">
                  <c:v>31522</c:v>
                </c:pt>
                <c:pt idx="28">
                  <c:v>33456</c:v>
                </c:pt>
                <c:pt idx="29">
                  <c:v>34941</c:v>
                </c:pt>
                <c:pt idx="30">
                  <c:v>36477</c:v>
                </c:pt>
                <c:pt idx="31">
                  <c:v>38383</c:v>
                </c:pt>
                <c:pt idx="32">
                  <c:v>40201</c:v>
                </c:pt>
                <c:pt idx="33">
                  <c:v>41446</c:v>
                </c:pt>
                <c:pt idx="34">
                  <c:v>41728</c:v>
                </c:pt>
                <c:pt idx="35">
                  <c:v>41911</c:v>
                </c:pt>
                <c:pt idx="36">
                  <c:v>42823</c:v>
                </c:pt>
                <c:pt idx="37">
                  <c:v>43785</c:v>
                </c:pt>
                <c:pt idx="38">
                  <c:v>45770</c:v>
                </c:pt>
                <c:pt idx="39">
                  <c:v>47599</c:v>
                </c:pt>
                <c:pt idx="40">
                  <c:v>49614</c:v>
                </c:pt>
                <c:pt idx="41">
                  <c:v>49671</c:v>
                </c:pt>
                <c:pt idx="42">
                  <c:v>49158</c:v>
                </c:pt>
                <c:pt idx="43">
                  <c:v>48691</c:v>
                </c:pt>
                <c:pt idx="44">
                  <c:v>49423</c:v>
                </c:pt>
                <c:pt idx="45">
                  <c:v>50396</c:v>
                </c:pt>
                <c:pt idx="46">
                  <c:v>52937</c:v>
                </c:pt>
                <c:pt idx="47">
                  <c:v>53013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77-48FA-9C39-12215662B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4275232"/>
        <c:axId val="414275560"/>
      </c:lineChart>
      <c:dateAx>
        <c:axId val="414275232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75560"/>
        <c:crosses val="autoZero"/>
        <c:auto val="1"/>
        <c:lblOffset val="100"/>
        <c:baseTimeUnit val="years"/>
      </c:dateAx>
      <c:valAx>
        <c:axId val="41427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7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Median Sale Price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Sheet1!$A$2:$A$55</c:f>
              <c:numCache>
                <c:formatCode>General</c:formatCode>
                <c:ptCount val="54"/>
                <c:pt idx="0">
                  <c:v>1963</c:v>
                </c:pt>
                <c:pt idx="1">
                  <c:v>1964</c:v>
                </c:pt>
                <c:pt idx="2">
                  <c:v>1965</c:v>
                </c:pt>
                <c:pt idx="3">
                  <c:v>1966</c:v>
                </c:pt>
                <c:pt idx="4">
                  <c:v>1967</c:v>
                </c:pt>
                <c:pt idx="5">
                  <c:v>1968</c:v>
                </c:pt>
                <c:pt idx="6">
                  <c:v>1969</c:v>
                </c:pt>
                <c:pt idx="7">
                  <c:v>1970</c:v>
                </c:pt>
                <c:pt idx="8">
                  <c:v>1971</c:v>
                </c:pt>
                <c:pt idx="9">
                  <c:v>1972</c:v>
                </c:pt>
                <c:pt idx="10">
                  <c:v>1973</c:v>
                </c:pt>
                <c:pt idx="11">
                  <c:v>1974</c:v>
                </c:pt>
                <c:pt idx="12">
                  <c:v>1975</c:v>
                </c:pt>
                <c:pt idx="13">
                  <c:v>1976</c:v>
                </c:pt>
                <c:pt idx="14">
                  <c:v>1977</c:v>
                </c:pt>
                <c:pt idx="15">
                  <c:v>1978</c:v>
                </c:pt>
                <c:pt idx="16">
                  <c:v>1979</c:v>
                </c:pt>
                <c:pt idx="17">
                  <c:v>1980</c:v>
                </c:pt>
                <c:pt idx="18">
                  <c:v>1981</c:v>
                </c:pt>
                <c:pt idx="19">
                  <c:v>1982</c:v>
                </c:pt>
                <c:pt idx="20">
                  <c:v>1983</c:v>
                </c:pt>
                <c:pt idx="21">
                  <c:v>1984</c:v>
                </c:pt>
                <c:pt idx="22">
                  <c:v>1985</c:v>
                </c:pt>
                <c:pt idx="23">
                  <c:v>1986</c:v>
                </c:pt>
                <c:pt idx="24">
                  <c:v>1987</c:v>
                </c:pt>
                <c:pt idx="25">
                  <c:v>1988</c:v>
                </c:pt>
                <c:pt idx="26">
                  <c:v>1989</c:v>
                </c:pt>
                <c:pt idx="27">
                  <c:v>1990</c:v>
                </c:pt>
                <c:pt idx="28">
                  <c:v>1991</c:v>
                </c:pt>
                <c:pt idx="29">
                  <c:v>1992</c:v>
                </c:pt>
                <c:pt idx="30">
                  <c:v>1993</c:v>
                </c:pt>
                <c:pt idx="31">
                  <c:v>1994</c:v>
                </c:pt>
                <c:pt idx="32">
                  <c:v>1995</c:v>
                </c:pt>
                <c:pt idx="33">
                  <c:v>1996</c:v>
                </c:pt>
                <c:pt idx="34">
                  <c:v>1997</c:v>
                </c:pt>
                <c:pt idx="35">
                  <c:v>1998</c:v>
                </c:pt>
                <c:pt idx="36">
                  <c:v>1999</c:v>
                </c:pt>
                <c:pt idx="37">
                  <c:v>2000</c:v>
                </c:pt>
                <c:pt idx="38">
                  <c:v>2001</c:v>
                </c:pt>
                <c:pt idx="39">
                  <c:v>2002</c:v>
                </c:pt>
                <c:pt idx="40">
                  <c:v>2003</c:v>
                </c:pt>
                <c:pt idx="41">
                  <c:v>2004</c:v>
                </c:pt>
                <c:pt idx="42">
                  <c:v>2005</c:v>
                </c:pt>
                <c:pt idx="43">
                  <c:v>2006</c:v>
                </c:pt>
                <c:pt idx="44">
                  <c:v>2007</c:v>
                </c:pt>
                <c:pt idx="45">
                  <c:v>2008</c:v>
                </c:pt>
                <c:pt idx="46">
                  <c:v>2009</c:v>
                </c:pt>
                <c:pt idx="47">
                  <c:v>2010</c:v>
                </c:pt>
                <c:pt idx="48">
                  <c:v>2011</c:v>
                </c:pt>
                <c:pt idx="49">
                  <c:v>2012</c:v>
                </c:pt>
                <c:pt idx="50">
                  <c:v>2013</c:v>
                </c:pt>
                <c:pt idx="51">
                  <c:v>2014</c:v>
                </c:pt>
                <c:pt idx="52">
                  <c:v>2015</c:v>
                </c:pt>
                <c:pt idx="53">
                  <c:v>2016</c:v>
                </c:pt>
              </c:numCache>
            </c:numRef>
          </c:cat>
          <c:val>
            <c:numRef>
              <c:f>Sheet1!$B$2:$B$55</c:f>
              <c:numCache>
                <c:formatCode>0</c:formatCode>
                <c:ptCount val="54"/>
                <c:pt idx="0">
                  <c:v>18050</c:v>
                </c:pt>
                <c:pt idx="1">
                  <c:v>18925</c:v>
                </c:pt>
                <c:pt idx="2">
                  <c:v>20125</c:v>
                </c:pt>
                <c:pt idx="3">
                  <c:v>21500</c:v>
                </c:pt>
                <c:pt idx="4">
                  <c:v>22750</c:v>
                </c:pt>
                <c:pt idx="5">
                  <c:v>24800</c:v>
                </c:pt>
                <c:pt idx="6">
                  <c:v>25600</c:v>
                </c:pt>
                <c:pt idx="7">
                  <c:v>23475</c:v>
                </c:pt>
                <c:pt idx="8">
                  <c:v>25225</c:v>
                </c:pt>
                <c:pt idx="9">
                  <c:v>27525</c:v>
                </c:pt>
                <c:pt idx="10">
                  <c:v>32600</c:v>
                </c:pt>
                <c:pt idx="11">
                  <c:v>36050</c:v>
                </c:pt>
                <c:pt idx="12">
                  <c:v>39275</c:v>
                </c:pt>
                <c:pt idx="13">
                  <c:v>44225</c:v>
                </c:pt>
                <c:pt idx="14">
                  <c:v>48900</c:v>
                </c:pt>
                <c:pt idx="15">
                  <c:v>55850</c:v>
                </c:pt>
                <c:pt idx="16">
                  <c:v>62750</c:v>
                </c:pt>
                <c:pt idx="17">
                  <c:v>64750</c:v>
                </c:pt>
                <c:pt idx="18">
                  <c:v>68950</c:v>
                </c:pt>
                <c:pt idx="19">
                  <c:v>69225</c:v>
                </c:pt>
                <c:pt idx="20">
                  <c:v>75375</c:v>
                </c:pt>
                <c:pt idx="21">
                  <c:v>79950</c:v>
                </c:pt>
                <c:pt idx="22">
                  <c:v>84275</c:v>
                </c:pt>
                <c:pt idx="23">
                  <c:v>92025</c:v>
                </c:pt>
                <c:pt idx="24">
                  <c:v>104700</c:v>
                </c:pt>
                <c:pt idx="25">
                  <c:v>112225</c:v>
                </c:pt>
                <c:pt idx="26">
                  <c:v>120425</c:v>
                </c:pt>
                <c:pt idx="27">
                  <c:v>122300</c:v>
                </c:pt>
                <c:pt idx="28">
                  <c:v>119975</c:v>
                </c:pt>
                <c:pt idx="29">
                  <c:v>121375</c:v>
                </c:pt>
                <c:pt idx="30">
                  <c:v>126500</c:v>
                </c:pt>
                <c:pt idx="31">
                  <c:v>130425</c:v>
                </c:pt>
                <c:pt idx="32">
                  <c:v>133475</c:v>
                </c:pt>
                <c:pt idx="33">
                  <c:v>140250</c:v>
                </c:pt>
                <c:pt idx="34">
                  <c:v>145000</c:v>
                </c:pt>
                <c:pt idx="35">
                  <c:v>151925</c:v>
                </c:pt>
                <c:pt idx="36">
                  <c:v>160125</c:v>
                </c:pt>
                <c:pt idx="37">
                  <c:v>167550</c:v>
                </c:pt>
                <c:pt idx="38">
                  <c:v>173100</c:v>
                </c:pt>
                <c:pt idx="39">
                  <c:v>186025</c:v>
                </c:pt>
                <c:pt idx="40">
                  <c:v>192125</c:v>
                </c:pt>
                <c:pt idx="41">
                  <c:v>218150</c:v>
                </c:pt>
                <c:pt idx="42">
                  <c:v>236550</c:v>
                </c:pt>
                <c:pt idx="43">
                  <c:v>243750</c:v>
                </c:pt>
                <c:pt idx="44">
                  <c:v>244950</c:v>
                </c:pt>
                <c:pt idx="45">
                  <c:v>229550</c:v>
                </c:pt>
                <c:pt idx="46">
                  <c:v>215650</c:v>
                </c:pt>
                <c:pt idx="47">
                  <c:v>222700</c:v>
                </c:pt>
                <c:pt idx="48">
                  <c:v>224900</c:v>
                </c:pt>
                <c:pt idx="49">
                  <c:v>244400</c:v>
                </c:pt>
                <c:pt idx="50">
                  <c:v>266225</c:v>
                </c:pt>
                <c:pt idx="51">
                  <c:v>286625</c:v>
                </c:pt>
                <c:pt idx="52">
                  <c:v>298800</c:v>
                </c:pt>
                <c:pt idx="53">
                  <c:v>311175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7F-4ACD-B0C1-E9C3C5F25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635536"/>
        <c:axId val="434636192"/>
      </c:lineChart>
      <c:dateAx>
        <c:axId val="43463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36192"/>
        <c:crosses val="autoZero"/>
        <c:auto val="0"/>
        <c:lblOffset val="100"/>
        <c:baseTimeUnit val="days"/>
      </c:dateAx>
      <c:valAx>
        <c:axId val="43463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3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Median Income Years per Home Sale Price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Sheet1!$A$6:$A$53</c:f>
              <c:numCache>
                <c:formatCode>General</c:formatCode>
                <c:ptCount val="48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</c:numCache>
            </c:numRef>
          </c:cat>
          <c:val>
            <c:numRef>
              <c:f>Sheet1!$G$6:$G$53</c:f>
              <c:numCache>
                <c:formatCode>0.000</c:formatCode>
                <c:ptCount val="48"/>
                <c:pt idx="0">
                  <c:v>3.6961819658813972</c:v>
                </c:pt>
                <c:pt idx="1">
                  <c:v>3.7025977903851897</c:v>
                </c:pt>
                <c:pt idx="2">
                  <c:v>3.4924965893587996</c:v>
                </c:pt>
                <c:pt idx="3">
                  <c:v>3.0483054148811841</c:v>
                </c:pt>
                <c:pt idx="4">
                  <c:v>3.1705630970336851</c:v>
                </c:pt>
                <c:pt idx="5">
                  <c:v>3.2223132755794897</c:v>
                </c:pt>
                <c:pt idx="6">
                  <c:v>3.5186184565569345</c:v>
                </c:pt>
                <c:pt idx="7">
                  <c:v>3.6086086086086087</c:v>
                </c:pt>
                <c:pt idx="8">
                  <c:v>3.7125437186879666</c:v>
                </c:pt>
                <c:pt idx="9">
                  <c:v>3.8865453906318659</c:v>
                </c:pt>
                <c:pt idx="10">
                  <c:v>4.0003272251308903</c:v>
                </c:pt>
                <c:pt idx="11">
                  <c:v>4.0915750915750912</c:v>
                </c:pt>
                <c:pt idx="12">
                  <c:v>4.1345456941424521</c:v>
                </c:pt>
                <c:pt idx="13">
                  <c:v>3.8839901625577351</c:v>
                </c:pt>
                <c:pt idx="14">
                  <c:v>3.8174067102203519</c:v>
                </c:pt>
                <c:pt idx="15">
                  <c:v>3.6139389193422082</c:v>
                </c:pt>
                <c:pt idx="16">
                  <c:v>3.836463582226294</c:v>
                </c:pt>
                <c:pt idx="17">
                  <c:v>3.7941343963553531</c:v>
                </c:pt>
                <c:pt idx="18">
                  <c:v>3.7861089896221753</c:v>
                </c:pt>
                <c:pt idx="19">
                  <c:v>3.9231359508888604</c:v>
                </c:pt>
                <c:pt idx="20">
                  <c:v>4.2500507408159125</c:v>
                </c:pt>
                <c:pt idx="21">
                  <c:v>4.337700989486704</c:v>
                </c:pt>
                <c:pt idx="22">
                  <c:v>4.3697158822889071</c:v>
                </c:pt>
                <c:pt idx="23">
                  <c:v>4.2642956764295681</c:v>
                </c:pt>
                <c:pt idx="24">
                  <c:v>4.1346452079815279</c:v>
                </c:pt>
                <c:pt idx="25">
                  <c:v>4.0949730094466936</c:v>
                </c:pt>
                <c:pt idx="26">
                  <c:v>4.1606367583212736</c:v>
                </c:pt>
                <c:pt idx="27">
                  <c:v>4.1375864475604338</c:v>
                </c:pt>
                <c:pt idx="28">
                  <c:v>3.9895683883309423</c:v>
                </c:pt>
                <c:pt idx="29">
                  <c:v>4.0139091611573798</c:v>
                </c:pt>
                <c:pt idx="30">
                  <c:v>3.9751076020506071</c:v>
                </c:pt>
                <c:pt idx="31">
                  <c:v>3.958132506578433</c:v>
                </c:pt>
                <c:pt idx="32">
                  <c:v>3.983109872888734</c:v>
                </c:pt>
                <c:pt idx="33">
                  <c:v>4.0426096607634028</c:v>
                </c:pt>
                <c:pt idx="34">
                  <c:v>4.148293711656442</c:v>
                </c:pt>
                <c:pt idx="35">
                  <c:v>4.4385722125456324</c:v>
                </c:pt>
                <c:pt idx="36">
                  <c:v>4.4864909044205215</c:v>
                </c:pt>
                <c:pt idx="37">
                  <c:v>4.9822998743862055</c:v>
                </c:pt>
                <c:pt idx="38">
                  <c:v>5.168232466681232</c:v>
                </c:pt>
                <c:pt idx="39">
                  <c:v>5.1209059013844831</c:v>
                </c:pt>
                <c:pt idx="40">
                  <c:v>4.9371145241262546</c:v>
                </c:pt>
                <c:pt idx="41">
                  <c:v>4.6214088703670146</c:v>
                </c:pt>
                <c:pt idx="42">
                  <c:v>4.3868749745717892</c:v>
                </c:pt>
                <c:pt idx="43">
                  <c:v>4.5737405269967759</c:v>
                </c:pt>
                <c:pt idx="44">
                  <c:v>4.5505129190862554</c:v>
                </c:pt>
                <c:pt idx="45">
                  <c:v>4.8495912373997934</c:v>
                </c:pt>
                <c:pt idx="46">
                  <c:v>5.0290911838600598</c:v>
                </c:pt>
                <c:pt idx="47">
                  <c:v>5.4066926980174674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63-4485-994C-589B15EC4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417072"/>
        <c:axId val="435481360"/>
      </c:lineChart>
      <c:catAx>
        <c:axId val="44641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481360"/>
        <c:crosses val="autoZero"/>
        <c:auto val="1"/>
        <c:lblAlgn val="ctr"/>
        <c:lblOffset val="100"/>
        <c:tickLblSkip val="2"/>
        <c:noMultiLvlLbl val="0"/>
      </c:catAx>
      <c:valAx>
        <c:axId val="435481360"/>
        <c:scaling>
          <c:orientation val="minMax"/>
          <c:min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41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Sheet1!$B$19:$B$90</c:f>
              <c:numCache>
                <c:formatCode>General</c:formatCode>
                <c:ptCount val="72"/>
                <c:pt idx="0">
                  <c:v>1945</c:v>
                </c:pt>
                <c:pt idx="1">
                  <c:v>1946</c:v>
                </c:pt>
                <c:pt idx="2">
                  <c:v>1947</c:v>
                </c:pt>
                <c:pt idx="3">
                  <c:v>1948</c:v>
                </c:pt>
                <c:pt idx="4">
                  <c:v>1949</c:v>
                </c:pt>
                <c:pt idx="5">
                  <c:v>1950</c:v>
                </c:pt>
                <c:pt idx="6">
                  <c:v>1951</c:v>
                </c:pt>
                <c:pt idx="7">
                  <c:v>1952</c:v>
                </c:pt>
                <c:pt idx="8">
                  <c:v>1953</c:v>
                </c:pt>
                <c:pt idx="9">
                  <c:v>1954</c:v>
                </c:pt>
                <c:pt idx="10">
                  <c:v>1955</c:v>
                </c:pt>
                <c:pt idx="11">
                  <c:v>1956</c:v>
                </c:pt>
                <c:pt idx="12">
                  <c:v>1957</c:v>
                </c:pt>
                <c:pt idx="13">
                  <c:v>1958</c:v>
                </c:pt>
                <c:pt idx="14">
                  <c:v>1959</c:v>
                </c:pt>
                <c:pt idx="15">
                  <c:v>1960</c:v>
                </c:pt>
                <c:pt idx="16">
                  <c:v>1961</c:v>
                </c:pt>
                <c:pt idx="17">
                  <c:v>1962</c:v>
                </c:pt>
                <c:pt idx="18">
                  <c:v>1963</c:v>
                </c:pt>
                <c:pt idx="19">
                  <c:v>1964</c:v>
                </c:pt>
                <c:pt idx="20">
                  <c:v>1965</c:v>
                </c:pt>
                <c:pt idx="21">
                  <c:v>1966</c:v>
                </c:pt>
                <c:pt idx="22">
                  <c:v>1967</c:v>
                </c:pt>
                <c:pt idx="23">
                  <c:v>1968</c:v>
                </c:pt>
                <c:pt idx="24">
                  <c:v>1969</c:v>
                </c:pt>
                <c:pt idx="25">
                  <c:v>1970</c:v>
                </c:pt>
                <c:pt idx="26">
                  <c:v>1971</c:v>
                </c:pt>
                <c:pt idx="27">
                  <c:v>1972</c:v>
                </c:pt>
                <c:pt idx="28">
                  <c:v>1973</c:v>
                </c:pt>
                <c:pt idx="29">
                  <c:v>1974</c:v>
                </c:pt>
                <c:pt idx="30">
                  <c:v>1975</c:v>
                </c:pt>
                <c:pt idx="31">
                  <c:v>1976</c:v>
                </c:pt>
                <c:pt idx="32">
                  <c:v>1977</c:v>
                </c:pt>
                <c:pt idx="33">
                  <c:v>1978</c:v>
                </c:pt>
                <c:pt idx="34">
                  <c:v>1979</c:v>
                </c:pt>
                <c:pt idx="35">
                  <c:v>1980</c:v>
                </c:pt>
                <c:pt idx="36">
                  <c:v>1981</c:v>
                </c:pt>
                <c:pt idx="37">
                  <c:v>1982</c:v>
                </c:pt>
                <c:pt idx="38">
                  <c:v>1983</c:v>
                </c:pt>
                <c:pt idx="39">
                  <c:v>1984</c:v>
                </c:pt>
                <c:pt idx="40">
                  <c:v>1985</c:v>
                </c:pt>
                <c:pt idx="41">
                  <c:v>1986</c:v>
                </c:pt>
                <c:pt idx="42">
                  <c:v>1987</c:v>
                </c:pt>
                <c:pt idx="43">
                  <c:v>1988</c:v>
                </c:pt>
                <c:pt idx="44">
                  <c:v>1989</c:v>
                </c:pt>
                <c:pt idx="45">
                  <c:v>1990</c:v>
                </c:pt>
                <c:pt idx="46">
                  <c:v>1991</c:v>
                </c:pt>
                <c:pt idx="47">
                  <c:v>1992</c:v>
                </c:pt>
                <c:pt idx="48">
                  <c:v>1993</c:v>
                </c:pt>
                <c:pt idx="49">
                  <c:v>1994</c:v>
                </c:pt>
                <c:pt idx="50">
                  <c:v>1995</c:v>
                </c:pt>
                <c:pt idx="51">
                  <c:v>1996</c:v>
                </c:pt>
                <c:pt idx="52">
                  <c:v>1997</c:v>
                </c:pt>
                <c:pt idx="53">
                  <c:v>1998</c:v>
                </c:pt>
                <c:pt idx="54">
                  <c:v>1999</c:v>
                </c:pt>
                <c:pt idx="55">
                  <c:v>2000</c:v>
                </c:pt>
                <c:pt idx="56">
                  <c:v>2001</c:v>
                </c:pt>
                <c:pt idx="57">
                  <c:v>2002</c:v>
                </c:pt>
                <c:pt idx="58">
                  <c:v>2003</c:v>
                </c:pt>
                <c:pt idx="59">
                  <c:v>2004</c:v>
                </c:pt>
                <c:pt idx="60">
                  <c:v>2005</c:v>
                </c:pt>
                <c:pt idx="61">
                  <c:v>2006</c:v>
                </c:pt>
                <c:pt idx="62">
                  <c:v>2007</c:v>
                </c:pt>
                <c:pt idx="63">
                  <c:v>2008</c:v>
                </c:pt>
                <c:pt idx="64">
                  <c:v>2009</c:v>
                </c:pt>
                <c:pt idx="65">
                  <c:v>2010</c:v>
                </c:pt>
                <c:pt idx="66">
                  <c:v>2011</c:v>
                </c:pt>
                <c:pt idx="67">
                  <c:v>2012</c:v>
                </c:pt>
                <c:pt idx="68">
                  <c:v>2013</c:v>
                </c:pt>
                <c:pt idx="69">
                  <c:v>2014</c:v>
                </c:pt>
                <c:pt idx="70">
                  <c:v>2015</c:v>
                </c:pt>
                <c:pt idx="71">
                  <c:v>2016</c:v>
                </c:pt>
              </c:numCache>
            </c:numRef>
          </c:cat>
          <c:val>
            <c:numRef>
              <c:f>Sheet1!$E$19:$E$90</c:f>
              <c:numCache>
                <c:formatCode>0.00%</c:formatCode>
                <c:ptCount val="72"/>
                <c:pt idx="0">
                  <c:v>4.9291435613061374E-3</c:v>
                </c:pt>
                <c:pt idx="1">
                  <c:v>-1.2262415695892037E-2</c:v>
                </c:pt>
                <c:pt idx="2">
                  <c:v>7.6350093109869732E-2</c:v>
                </c:pt>
                <c:pt idx="3">
                  <c:v>8.0738177623990826E-2</c:v>
                </c:pt>
                <c:pt idx="4">
                  <c:v>-2.4012806830309485E-2</c:v>
                </c:pt>
                <c:pt idx="5">
                  <c:v>8.2012028430836548E-2</c:v>
                </c:pt>
                <c:pt idx="6">
                  <c:v>0.13744315310763011</c:v>
                </c:pt>
                <c:pt idx="7">
                  <c:v>4.0870724122612279E-2</c:v>
                </c:pt>
                <c:pt idx="8">
                  <c:v>4.2680324370465206E-2</c:v>
                </c:pt>
                <c:pt idx="9">
                  <c:v>-1.3917314776913603E-2</c:v>
                </c:pt>
                <c:pt idx="10">
                  <c:v>7.0568700705686993E-2</c:v>
                </c:pt>
                <c:pt idx="11">
                  <c:v>3.7611477316789488E-2</c:v>
                </c:pt>
                <c:pt idx="12">
                  <c:v>3.5874439461883512E-2</c:v>
                </c:pt>
                <c:pt idx="13">
                  <c:v>-1.4430014430014682E-3</c:v>
                </c:pt>
                <c:pt idx="14">
                  <c:v>6.5751445086705163E-2</c:v>
                </c:pt>
                <c:pt idx="15">
                  <c:v>1.898305084745755E-2</c:v>
                </c:pt>
                <c:pt idx="16">
                  <c:v>1.9960079840319445E-2</c:v>
                </c:pt>
                <c:pt idx="17">
                  <c:v>5.7729941291585041E-2</c:v>
                </c:pt>
                <c:pt idx="18">
                  <c:v>4.0086339808818927E-2</c:v>
                </c:pt>
                <c:pt idx="19">
                  <c:v>5.9294396679513861E-2</c:v>
                </c:pt>
                <c:pt idx="20">
                  <c:v>7.1088720962776408E-2</c:v>
                </c:pt>
                <c:pt idx="21">
                  <c:v>8.3355108440031467E-2</c:v>
                </c:pt>
                <c:pt idx="22">
                  <c:v>4.5827303424987864E-2</c:v>
                </c:pt>
                <c:pt idx="23">
                  <c:v>8.2795202952029578E-2</c:v>
                </c:pt>
                <c:pt idx="24">
                  <c:v>7.156549520766764E-2</c:v>
                </c:pt>
                <c:pt idx="25">
                  <c:v>4.2735042735042805E-2</c:v>
                </c:pt>
                <c:pt idx="26">
                  <c:v>7.1864277544795963E-2</c:v>
                </c:pt>
                <c:pt idx="27">
                  <c:v>8.6430730926551735E-2</c:v>
                </c:pt>
                <c:pt idx="28">
                  <c:v>0.10329022753314776</c:v>
                </c:pt>
                <c:pt idx="29">
                  <c:v>7.433234421364987E-2</c:v>
                </c:pt>
                <c:pt idx="30">
                  <c:v>7.9961331307830452E-2</c:v>
                </c:pt>
                <c:pt idx="31">
                  <c:v>0.10089514066496164</c:v>
                </c:pt>
                <c:pt idx="32">
                  <c:v>9.9895458241375357E-2</c:v>
                </c:pt>
                <c:pt idx="33">
                  <c:v>0.11785827436899354</c:v>
                </c:pt>
                <c:pt idx="34">
                  <c:v>0.10467642890883333</c:v>
                </c:pt>
                <c:pt idx="35">
                  <c:v>7.5002138031300847E-2</c:v>
                </c:pt>
                <c:pt idx="36">
                  <c:v>0.11058074781225136</c:v>
                </c:pt>
                <c:pt idx="37">
                  <c:v>3.1876790830945634E-2</c:v>
                </c:pt>
                <c:pt idx="38">
                  <c:v>7.7820201318986371E-2</c:v>
                </c:pt>
                <c:pt idx="39">
                  <c:v>0.10092747649104727</c:v>
                </c:pt>
                <c:pt idx="40">
                  <c:v>6.6225940443456421E-2</c:v>
                </c:pt>
                <c:pt idx="41">
                  <c:v>4.6419753086419657E-2</c:v>
                </c:pt>
                <c:pt idx="42">
                  <c:v>5.1596665093597505E-2</c:v>
                </c:pt>
                <c:pt idx="43">
                  <c:v>6.8760907504362923E-2</c:v>
                </c:pt>
                <c:pt idx="44">
                  <c:v>6.6996360921899756E-2</c:v>
                </c:pt>
                <c:pt idx="45">
                  <c:v>4.5080891998251049E-2</c:v>
                </c:pt>
                <c:pt idx="46">
                  <c:v>1.8869503368059926E-2</c:v>
                </c:pt>
                <c:pt idx="47">
                  <c:v>4.5170827858081575E-2</c:v>
                </c:pt>
                <c:pt idx="48">
                  <c:v>3.8346691812038314E-2</c:v>
                </c:pt>
                <c:pt idx="49">
                  <c:v>4.9719993945815055E-2</c:v>
                </c:pt>
                <c:pt idx="50">
                  <c:v>3.6298752793598066E-2</c:v>
                </c:pt>
                <c:pt idx="51">
                  <c:v>4.466242304080148E-2</c:v>
                </c:pt>
                <c:pt idx="52">
                  <c:v>5.0111543968301531E-2</c:v>
                </c:pt>
                <c:pt idx="53">
                  <c:v>4.3598198998034077E-2</c:v>
                </c:pt>
                <c:pt idx="54">
                  <c:v>5.0800595509373103E-2</c:v>
                </c:pt>
                <c:pt idx="55">
                  <c:v>5.3028769697845979E-2</c:v>
                </c:pt>
                <c:pt idx="56">
                  <c:v>2.2543178011477538E-2</c:v>
                </c:pt>
                <c:pt idx="57">
                  <c:v>2.3684210526315752E-2</c:v>
                </c:pt>
                <c:pt idx="58">
                  <c:v>3.8927653323540312E-2</c:v>
                </c:pt>
                <c:pt idx="59">
                  <c:v>5.6834823006615132E-2</c:v>
                </c:pt>
                <c:pt idx="60">
                  <c:v>5.6860262321714483E-2</c:v>
                </c:pt>
                <c:pt idx="61">
                  <c:v>4.8194949928792585E-2</c:v>
                </c:pt>
                <c:pt idx="62">
                  <c:v>3.4894002458539131E-2</c:v>
                </c:pt>
                <c:pt idx="63">
                  <c:v>7.1477691874883842E-3</c:v>
                </c:pt>
                <c:pt idx="64">
                  <c:v>-2.8967515001034561E-2</c:v>
                </c:pt>
                <c:pt idx="65">
                  <c:v>2.9256339228638462E-2</c:v>
                </c:pt>
                <c:pt idx="66">
                  <c:v>2.9314949382025945E-2</c:v>
                </c:pt>
                <c:pt idx="67">
                  <c:v>3.3568655845853668E-2</c:v>
                </c:pt>
                <c:pt idx="68">
                  <c:v>2.6037207130069184E-2</c:v>
                </c:pt>
                <c:pt idx="69">
                  <c:v>3.446117664909143E-2</c:v>
                </c:pt>
                <c:pt idx="70">
                  <c:v>2.9627999926663318E-2</c:v>
                </c:pt>
                <c:pt idx="71">
                  <c:v>2.2258231093858605E-2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76-4883-9DD9-C96B4A1FD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921224"/>
        <c:axId val="424921552"/>
      </c:lineChart>
      <c:dateAx>
        <c:axId val="424921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921552"/>
        <c:crosses val="autoZero"/>
        <c:auto val="0"/>
        <c:lblOffset val="100"/>
        <c:baseTimeUnit val="days"/>
      </c:dateAx>
      <c:valAx>
        <c:axId val="42492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92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%Increase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Sheet1!$A$9:$A$53</c:f>
              <c:numCache>
                <c:formatCode>General</c:formatCode>
                <c:ptCount val="45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</c:numCache>
            </c:numRef>
          </c:cat>
          <c:val>
            <c:numRef>
              <c:f>Sheet1!$H$9:$H$53</c:f>
              <c:numCache>
                <c:formatCode>0.00%</c:formatCode>
                <c:ptCount val="45"/>
                <c:pt idx="0">
                  <c:v>0</c:v>
                </c:pt>
                <c:pt idx="1">
                  <c:v>4.0106769339996129E-2</c:v>
                </c:pt>
                <c:pt idx="2">
                  <c:v>5.7083473279559094E-2</c:v>
                </c:pt>
                <c:pt idx="3">
                  <c:v>0.15428671923088189</c:v>
                </c:pt>
                <c:pt idx="4">
                  <c:v>0.18380808923939917</c:v>
                </c:pt>
                <c:pt idx="5">
                  <c:v>0.21790411832230161</c:v>
                </c:pt>
                <c:pt idx="6">
                  <c:v>0.2749855613740575</c:v>
                </c:pt>
                <c:pt idx="7">
                  <c:v>0.31231181941354591</c:v>
                </c:pt>
                <c:pt idx="8">
                  <c:v>0.34224578403492134</c:v>
                </c:pt>
                <c:pt idx="9">
                  <c:v>0.35634233825733874</c:v>
                </c:pt>
                <c:pt idx="10">
                  <c:v>0.2741473159470551</c:v>
                </c:pt>
                <c:pt idx="11">
                  <c:v>0.25230453995343693</c:v>
                </c:pt>
                <c:pt idx="12">
                  <c:v>0.18555670363596799</c:v>
                </c:pt>
                <c:pt idx="13">
                  <c:v>0.25855616812458759</c:v>
                </c:pt>
                <c:pt idx="14">
                  <c:v>0.24467003136666987</c:v>
                </c:pt>
                <c:pt idx="15">
                  <c:v>0.24203728771375399</c:v>
                </c:pt>
                <c:pt idx="16">
                  <c:v>0.28698913558232642</c:v>
                </c:pt>
                <c:pt idx="17">
                  <c:v>0.39423389797756525</c:v>
                </c:pt>
                <c:pt idx="18">
                  <c:v>0.4229876600654785</c:v>
                </c:pt>
                <c:pt idx="19">
                  <c:v>0.43349018144864226</c:v>
                </c:pt>
                <c:pt idx="20">
                  <c:v>0.39890696503446677</c:v>
                </c:pt>
                <c:pt idx="21">
                  <c:v>0.35637498388352484</c:v>
                </c:pt>
                <c:pt idx="22">
                  <c:v>0.34336047479228915</c:v>
                </c:pt>
                <c:pt idx="23">
                  <c:v>0.3649015410365124</c:v>
                </c:pt>
                <c:pt idx="24">
                  <c:v>0.35733986081631097</c:v>
                </c:pt>
                <c:pt idx="25">
                  <c:v>0.30878237097067474</c:v>
                </c:pt>
                <c:pt idx="26">
                  <c:v>0.31676738871450416</c:v>
                </c:pt>
                <c:pt idx="27">
                  <c:v>0.30403849386120241</c:v>
                </c:pt>
                <c:pt idx="28">
                  <c:v>0.29846979480981961</c:v>
                </c:pt>
                <c:pt idx="29">
                  <c:v>0.30666364775787613</c:v>
                </c:pt>
                <c:pt idx="30">
                  <c:v>0.32618261970347029</c:v>
                </c:pt>
                <c:pt idx="31">
                  <c:v>0.36085239077598552</c:v>
                </c:pt>
                <c:pt idx="32">
                  <c:v>0.45607857758525738</c:v>
                </c:pt>
                <c:pt idx="33">
                  <c:v>0.47179835803801651</c:v>
                </c:pt>
                <c:pt idx="34">
                  <c:v>0.63444904505423505</c:v>
                </c:pt>
                <c:pt idx="35">
                  <c:v>0.69544443986846294</c:v>
                </c:pt>
                <c:pt idx="36">
                  <c:v>0.67991890720178505</c:v>
                </c:pt>
                <c:pt idx="37">
                  <c:v>0.61962594037470886</c:v>
                </c:pt>
                <c:pt idx="38">
                  <c:v>0.51605834763349878</c:v>
                </c:pt>
                <c:pt idx="39">
                  <c:v>0.43911924085952503</c:v>
                </c:pt>
                <c:pt idx="40">
                  <c:v>0.50042069428763258</c:v>
                </c:pt>
                <c:pt idx="41">
                  <c:v>0.49280085153922282</c:v>
                </c:pt>
                <c:pt idx="42">
                  <c:v>0.59091382829460315</c:v>
                </c:pt>
                <c:pt idx="43">
                  <c:v>0.64979898644968359</c:v>
                </c:pt>
                <c:pt idx="44">
                  <c:v>0.7736715854071361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80-44C4-A59C-F4806568A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4839168"/>
        <c:axId val="474836872"/>
      </c:lineChart>
      <c:catAx>
        <c:axId val="47483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836872"/>
        <c:crosses val="autoZero"/>
        <c:auto val="1"/>
        <c:lblAlgn val="ctr"/>
        <c:lblOffset val="100"/>
        <c:noMultiLvlLbl val="0"/>
      </c:catAx>
      <c:valAx>
        <c:axId val="47483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83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Sheet1!$K$5</c:f>
              <c:strCache>
                <c:ptCount val="1"/>
                <c:pt idx="0">
                  <c:v>United States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Sheet1!$L$4:$R$4</c:f>
              <c:numCache>
                <c:formatCode>General</c:formatCode>
                <c:ptCount val="7"/>
                <c:pt idx="0">
                  <c:v>1940</c:v>
                </c:pt>
                <c:pt idx="1">
                  <c:v>1950</c:v>
                </c:pt>
                <c:pt idx="2">
                  <c:v>1960</c:v>
                </c:pt>
                <c:pt idx="3">
                  <c:v>1970</c:v>
                </c:pt>
                <c:pt idx="4">
                  <c:v>1980</c:v>
                </c:pt>
                <c:pt idx="5">
                  <c:v>1990</c:v>
                </c:pt>
                <c:pt idx="6">
                  <c:v>2000</c:v>
                </c:pt>
              </c:numCache>
            </c:numRef>
          </c:cat>
          <c:val>
            <c:numRef>
              <c:f>Sheet1!$L$5:$R$5</c:f>
              <c:numCache>
                <c:formatCode>General</c:formatCode>
                <c:ptCount val="7"/>
                <c:pt idx="0">
                  <c:v>284</c:v>
                </c:pt>
                <c:pt idx="1">
                  <c:v>257</c:v>
                </c:pt>
                <c:pt idx="2">
                  <c:v>350</c:v>
                </c:pt>
                <c:pt idx="3">
                  <c:v>415</c:v>
                </c:pt>
                <c:pt idx="4">
                  <c:v>481</c:v>
                </c:pt>
                <c:pt idx="5">
                  <c:v>571</c:v>
                </c:pt>
                <c:pt idx="6">
                  <c:v>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7B-46B4-8C1A-72CC1DCE5038}"/>
            </c:ext>
          </c:extLst>
        </c:ser>
        <c:ser>
          <c:idx val="1"/>
          <c:order val="1"/>
          <c:tx>
            <c:strRef>
              <c:f>Sheet1!$K$6</c:f>
              <c:strCache>
                <c:ptCount val="1"/>
                <c:pt idx="0">
                  <c:v>California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Sheet1!$L$4:$R$4</c:f>
              <c:numCache>
                <c:formatCode>General</c:formatCode>
                <c:ptCount val="7"/>
                <c:pt idx="0">
                  <c:v>1940</c:v>
                </c:pt>
                <c:pt idx="1">
                  <c:v>1950</c:v>
                </c:pt>
                <c:pt idx="2">
                  <c:v>1960</c:v>
                </c:pt>
                <c:pt idx="3">
                  <c:v>1970</c:v>
                </c:pt>
                <c:pt idx="4">
                  <c:v>1980</c:v>
                </c:pt>
                <c:pt idx="5">
                  <c:v>1990</c:v>
                </c:pt>
                <c:pt idx="6">
                  <c:v>2000</c:v>
                </c:pt>
              </c:numCache>
            </c:numRef>
          </c:cat>
          <c:val>
            <c:numRef>
              <c:f>Sheet1!$L$6:$R$6</c:f>
              <c:numCache>
                <c:formatCode>General</c:formatCode>
                <c:ptCount val="7"/>
                <c:pt idx="0">
                  <c:v>286</c:v>
                </c:pt>
                <c:pt idx="1">
                  <c:v>256</c:v>
                </c:pt>
                <c:pt idx="2">
                  <c:v>389</c:v>
                </c:pt>
                <c:pt idx="3">
                  <c:v>484</c:v>
                </c:pt>
                <c:pt idx="4">
                  <c:v>560</c:v>
                </c:pt>
                <c:pt idx="5">
                  <c:v>792</c:v>
                </c:pt>
                <c:pt idx="6">
                  <c:v>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7B-46B4-8C1A-72CC1DCE5038}"/>
            </c:ext>
          </c:extLst>
        </c:ser>
        <c:ser>
          <c:idx val="2"/>
          <c:order val="2"/>
          <c:tx>
            <c:strRef>
              <c:f>Sheet1!$K$7</c:f>
              <c:strCache>
                <c:ptCount val="1"/>
                <c:pt idx="0">
                  <c:v>Washington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Sheet1!$L$4:$R$4</c:f>
              <c:numCache>
                <c:formatCode>General</c:formatCode>
                <c:ptCount val="7"/>
                <c:pt idx="0">
                  <c:v>1940</c:v>
                </c:pt>
                <c:pt idx="1">
                  <c:v>1950</c:v>
                </c:pt>
                <c:pt idx="2">
                  <c:v>1960</c:v>
                </c:pt>
                <c:pt idx="3">
                  <c:v>1970</c:v>
                </c:pt>
                <c:pt idx="4">
                  <c:v>1980</c:v>
                </c:pt>
                <c:pt idx="5">
                  <c:v>1990</c:v>
                </c:pt>
                <c:pt idx="6">
                  <c:v>2000</c:v>
                </c:pt>
              </c:numCache>
            </c:numRef>
          </c:cat>
          <c:val>
            <c:numRef>
              <c:f>Sheet1!$L$7:$R$7</c:f>
              <c:numCache>
                <c:formatCode>General</c:formatCode>
                <c:ptCount val="7"/>
                <c:pt idx="0">
                  <c:v>226</c:v>
                </c:pt>
                <c:pt idx="1">
                  <c:v>263</c:v>
                </c:pt>
                <c:pt idx="2">
                  <c:v>350</c:v>
                </c:pt>
                <c:pt idx="3">
                  <c:v>434</c:v>
                </c:pt>
                <c:pt idx="4">
                  <c:v>503</c:v>
                </c:pt>
                <c:pt idx="5">
                  <c:v>569</c:v>
                </c:pt>
                <c:pt idx="6">
                  <c:v>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7B-46B4-8C1A-72CC1DCE5038}"/>
            </c:ext>
          </c:extLst>
        </c:ser>
        <c:ser>
          <c:idx val="3"/>
          <c:order val="3"/>
          <c:tx>
            <c:strRef>
              <c:f>Sheet1!$K$8</c:f>
              <c:strCache>
                <c:ptCount val="1"/>
                <c:pt idx="0">
                  <c:v>Florida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Sheet1!$L$4:$R$4</c:f>
              <c:numCache>
                <c:formatCode>General</c:formatCode>
                <c:ptCount val="7"/>
                <c:pt idx="0">
                  <c:v>1940</c:v>
                </c:pt>
                <c:pt idx="1">
                  <c:v>1950</c:v>
                </c:pt>
                <c:pt idx="2">
                  <c:v>1960</c:v>
                </c:pt>
                <c:pt idx="3">
                  <c:v>1970</c:v>
                </c:pt>
                <c:pt idx="4">
                  <c:v>1980</c:v>
                </c:pt>
                <c:pt idx="5">
                  <c:v>1990</c:v>
                </c:pt>
                <c:pt idx="6">
                  <c:v>2000</c:v>
                </c:pt>
              </c:numCache>
            </c:numRef>
          </c:cat>
          <c:val>
            <c:numRef>
              <c:f>Sheet1!$L$8:$R$8</c:f>
              <c:numCache>
                <c:formatCode>General</c:formatCode>
                <c:ptCount val="7"/>
                <c:pt idx="0">
                  <c:v>163</c:v>
                </c:pt>
                <c:pt idx="1">
                  <c:v>238</c:v>
                </c:pt>
                <c:pt idx="2">
                  <c:v>350</c:v>
                </c:pt>
                <c:pt idx="3">
                  <c:v>430</c:v>
                </c:pt>
                <c:pt idx="4">
                  <c:v>505</c:v>
                </c:pt>
                <c:pt idx="5">
                  <c:v>615</c:v>
                </c:pt>
                <c:pt idx="6">
                  <c:v>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7B-46B4-8C1A-72CC1DCE5038}"/>
            </c:ext>
          </c:extLst>
        </c:ser>
        <c:ser>
          <c:idx val="4"/>
          <c:order val="4"/>
          <c:tx>
            <c:strRef>
              <c:f>Sheet1!$K$9</c:f>
              <c:strCache>
                <c:ptCount val="1"/>
                <c:pt idx="0">
                  <c:v>Texas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Sheet1!$L$4:$R$4</c:f>
              <c:numCache>
                <c:formatCode>General</c:formatCode>
                <c:ptCount val="7"/>
                <c:pt idx="0">
                  <c:v>1940</c:v>
                </c:pt>
                <c:pt idx="1">
                  <c:v>1950</c:v>
                </c:pt>
                <c:pt idx="2">
                  <c:v>1960</c:v>
                </c:pt>
                <c:pt idx="3">
                  <c:v>1970</c:v>
                </c:pt>
                <c:pt idx="4">
                  <c:v>1980</c:v>
                </c:pt>
                <c:pt idx="5">
                  <c:v>1990</c:v>
                </c:pt>
                <c:pt idx="6">
                  <c:v>2000</c:v>
                </c:pt>
              </c:numCache>
            </c:numRef>
          </c:cat>
          <c:val>
            <c:numRef>
              <c:f>Sheet1!$L$9:$R$9</c:f>
              <c:numCache>
                <c:formatCode>General</c:formatCode>
                <c:ptCount val="7"/>
                <c:pt idx="0">
                  <c:v>176</c:v>
                </c:pt>
                <c:pt idx="1">
                  <c:v>225</c:v>
                </c:pt>
                <c:pt idx="2">
                  <c:v>296</c:v>
                </c:pt>
                <c:pt idx="3">
                  <c:v>365</c:v>
                </c:pt>
                <c:pt idx="4">
                  <c:v>487</c:v>
                </c:pt>
                <c:pt idx="5">
                  <c:v>505</c:v>
                </c:pt>
                <c:pt idx="6">
                  <c:v>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7B-46B4-8C1A-72CC1DCE5038}"/>
            </c:ext>
          </c:extLst>
        </c:ser>
        <c:ser>
          <c:idx val="5"/>
          <c:order val="5"/>
          <c:tx>
            <c:strRef>
              <c:f>Sheet1!$K$10</c:f>
              <c:strCache>
                <c:ptCount val="1"/>
                <c:pt idx="0">
                  <c:v>Illinois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Sheet1!$L$4:$R$4</c:f>
              <c:numCache>
                <c:formatCode>General</c:formatCode>
                <c:ptCount val="7"/>
                <c:pt idx="0">
                  <c:v>1940</c:v>
                </c:pt>
                <c:pt idx="1">
                  <c:v>1950</c:v>
                </c:pt>
                <c:pt idx="2">
                  <c:v>1960</c:v>
                </c:pt>
                <c:pt idx="3">
                  <c:v>1970</c:v>
                </c:pt>
                <c:pt idx="4">
                  <c:v>1980</c:v>
                </c:pt>
                <c:pt idx="5">
                  <c:v>1990</c:v>
                </c:pt>
                <c:pt idx="6">
                  <c:v>2000</c:v>
                </c:pt>
              </c:numCache>
            </c:numRef>
          </c:cat>
          <c:val>
            <c:numRef>
              <c:f>Sheet1!$L$10:$R$10</c:f>
              <c:numCache>
                <c:formatCode>General</c:formatCode>
                <c:ptCount val="7"/>
                <c:pt idx="0">
                  <c:v>339</c:v>
                </c:pt>
                <c:pt idx="1">
                  <c:v>286</c:v>
                </c:pt>
                <c:pt idx="2">
                  <c:v>419</c:v>
                </c:pt>
                <c:pt idx="3">
                  <c:v>476</c:v>
                </c:pt>
                <c:pt idx="4">
                  <c:v>487</c:v>
                </c:pt>
                <c:pt idx="5">
                  <c:v>569</c:v>
                </c:pt>
                <c:pt idx="6">
                  <c:v>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7B-46B4-8C1A-72CC1DCE5038}"/>
            </c:ext>
          </c:extLst>
        </c:ser>
        <c:ser>
          <c:idx val="6"/>
          <c:order val="6"/>
          <c:tx>
            <c:strRef>
              <c:f>Sheet1!$K$11</c:f>
              <c:strCache>
                <c:ptCount val="1"/>
                <c:pt idx="0">
                  <c:v>Ohio 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Sheet1!$L$4:$R$4</c:f>
              <c:numCache>
                <c:formatCode>General</c:formatCode>
                <c:ptCount val="7"/>
                <c:pt idx="0">
                  <c:v>1940</c:v>
                </c:pt>
                <c:pt idx="1">
                  <c:v>1950</c:v>
                </c:pt>
                <c:pt idx="2">
                  <c:v>1960</c:v>
                </c:pt>
                <c:pt idx="3">
                  <c:v>1970</c:v>
                </c:pt>
                <c:pt idx="4">
                  <c:v>1980</c:v>
                </c:pt>
                <c:pt idx="5">
                  <c:v>1990</c:v>
                </c:pt>
                <c:pt idx="6">
                  <c:v>2000</c:v>
                </c:pt>
              </c:numCache>
            </c:numRef>
          </c:cat>
          <c:val>
            <c:numRef>
              <c:f>Sheet1!$L$11:$R$11</c:f>
              <c:numCache>
                <c:formatCode>General</c:formatCode>
                <c:ptCount val="7"/>
                <c:pt idx="0">
                  <c:v>291</c:v>
                </c:pt>
                <c:pt idx="1">
                  <c:v>252</c:v>
                </c:pt>
                <c:pt idx="2">
                  <c:v>370</c:v>
                </c:pt>
                <c:pt idx="3">
                  <c:v>403</c:v>
                </c:pt>
                <c:pt idx="4">
                  <c:v>445</c:v>
                </c:pt>
                <c:pt idx="5">
                  <c:v>484</c:v>
                </c:pt>
                <c:pt idx="6">
                  <c:v>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87B-46B4-8C1A-72CC1DCE5038}"/>
            </c:ext>
          </c:extLst>
        </c:ser>
        <c:ser>
          <c:idx val="7"/>
          <c:order val="7"/>
          <c:tx>
            <c:strRef>
              <c:f>Sheet1!$K$12</c:f>
              <c:strCache>
                <c:ptCount val="1"/>
                <c:pt idx="0">
                  <c:v>New York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Sheet1!$L$4:$R$4</c:f>
              <c:numCache>
                <c:formatCode>General</c:formatCode>
                <c:ptCount val="7"/>
                <c:pt idx="0">
                  <c:v>1940</c:v>
                </c:pt>
                <c:pt idx="1">
                  <c:v>1950</c:v>
                </c:pt>
                <c:pt idx="2">
                  <c:v>1960</c:v>
                </c:pt>
                <c:pt idx="3">
                  <c:v>1970</c:v>
                </c:pt>
                <c:pt idx="4">
                  <c:v>1980</c:v>
                </c:pt>
                <c:pt idx="5">
                  <c:v>1990</c:v>
                </c:pt>
                <c:pt idx="6">
                  <c:v>2000</c:v>
                </c:pt>
              </c:numCache>
            </c:numRef>
          </c:cat>
          <c:val>
            <c:numRef>
              <c:f>Sheet1!$L$12:$R$12</c:f>
              <c:numCache>
                <c:formatCode>General</c:formatCode>
                <c:ptCount val="7"/>
                <c:pt idx="0">
                  <c:v>404</c:v>
                </c:pt>
                <c:pt idx="1">
                  <c:v>293</c:v>
                </c:pt>
                <c:pt idx="2">
                  <c:v>365</c:v>
                </c:pt>
                <c:pt idx="3">
                  <c:v>426</c:v>
                </c:pt>
                <c:pt idx="4">
                  <c:v>493</c:v>
                </c:pt>
                <c:pt idx="5">
                  <c:v>621</c:v>
                </c:pt>
                <c:pt idx="6">
                  <c:v>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87B-46B4-8C1A-72CC1DCE5038}"/>
            </c:ext>
          </c:extLst>
        </c:ser>
        <c:ser>
          <c:idx val="8"/>
          <c:order val="8"/>
          <c:tx>
            <c:strRef>
              <c:f>Sheet1!$K$13</c:f>
              <c:strCache>
                <c:ptCount val="1"/>
                <c:pt idx="0">
                  <c:v>Pennsylvania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Sheet1!$L$4:$R$4</c:f>
              <c:numCache>
                <c:formatCode>General</c:formatCode>
                <c:ptCount val="7"/>
                <c:pt idx="0">
                  <c:v>1940</c:v>
                </c:pt>
                <c:pt idx="1">
                  <c:v>1950</c:v>
                </c:pt>
                <c:pt idx="2">
                  <c:v>1960</c:v>
                </c:pt>
                <c:pt idx="3">
                  <c:v>1970</c:v>
                </c:pt>
                <c:pt idx="4">
                  <c:v>1980</c:v>
                </c:pt>
                <c:pt idx="5">
                  <c:v>1990</c:v>
                </c:pt>
                <c:pt idx="6">
                  <c:v>2000</c:v>
                </c:pt>
              </c:numCache>
            </c:numRef>
          </c:cat>
          <c:val>
            <c:numRef>
              <c:f>Sheet1!$L$13:$R$13</c:f>
              <c:numCache>
                <c:formatCode>General</c:formatCode>
                <c:ptCount val="7"/>
                <c:pt idx="0">
                  <c:v>285</c:v>
                </c:pt>
                <c:pt idx="1">
                  <c:v>241</c:v>
                </c:pt>
                <c:pt idx="2">
                  <c:v>315</c:v>
                </c:pt>
                <c:pt idx="3">
                  <c:v>357</c:v>
                </c:pt>
                <c:pt idx="4">
                  <c:v>443</c:v>
                </c:pt>
                <c:pt idx="5">
                  <c:v>516</c:v>
                </c:pt>
                <c:pt idx="6">
                  <c:v>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87B-46B4-8C1A-72CC1DCE5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6349208"/>
        <c:axId val="426349864"/>
      </c:lineChart>
      <c:catAx>
        <c:axId val="42634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349864"/>
        <c:crosses val="autoZero"/>
        <c:auto val="1"/>
        <c:lblAlgn val="ctr"/>
        <c:lblOffset val="100"/>
        <c:noMultiLvlLbl val="0"/>
      </c:catAx>
      <c:valAx>
        <c:axId val="42634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34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3"/>
          <c:tx>
            <c:strRef>
              <c:f>Sheet1!$E$2</c:f>
              <c:strCache>
                <c:ptCount val="1"/>
                <c:pt idx="0">
                  <c:v>Proportion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Sheet1!$A$3:$A$8</c:f>
              <c:numCache>
                <c:formatCode>yyyy\-mm\-dd</c:formatCode>
                <c:ptCount val="6"/>
                <c:pt idx="0">
                  <c:v>25569</c:v>
                </c:pt>
                <c:pt idx="1">
                  <c:v>29221</c:v>
                </c:pt>
                <c:pt idx="2">
                  <c:v>32874</c:v>
                </c:pt>
                <c:pt idx="3">
                  <c:v>36526</c:v>
                </c:pt>
                <c:pt idx="4">
                  <c:v>40179</c:v>
                </c:pt>
                <c:pt idx="5">
                  <c:v>41640</c:v>
                </c:pt>
              </c:numCache>
            </c:num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0.16912785561024865</c:v>
                </c:pt>
                <c:pt idx="1">
                  <c:v>0.17283644917667451</c:v>
                </c:pt>
                <c:pt idx="2">
                  <c:v>0.18471010774756286</c:v>
                </c:pt>
                <c:pt idx="3">
                  <c:v>0.17212944355900492</c:v>
                </c:pt>
                <c:pt idx="4">
                  <c:v>0.20812230175491056</c:v>
                </c:pt>
                <c:pt idx="5">
                  <c:v>0.2088823452671599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F-4438-9B33-671252AFC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196744"/>
        <c:axId val="4242023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Sheet1!$B$2</c15:sqref>
                        </c15:formulaRef>
                      </c:ext>
                    </c:extLst>
                    <c:strCache>
                      <c:ptCount val="1"/>
                      <c:pt idx="0">
                        <c:v>Annual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Sheet1!$A$3:$A$8</c15:sqref>
                        </c15:formulaRef>
                      </c:ext>
                    </c:extLst>
                    <c:numCache>
                      <c:formatCode>yyyy\-mm\-dd</c:formatCode>
                      <c:ptCount val="6"/>
                      <c:pt idx="0">
                        <c:v>25569</c:v>
                      </c:pt>
                      <c:pt idx="1">
                        <c:v>29221</c:v>
                      </c:pt>
                      <c:pt idx="2">
                        <c:v>32874</c:v>
                      </c:pt>
                      <c:pt idx="3">
                        <c:v>36526</c:v>
                      </c:pt>
                      <c:pt idx="4">
                        <c:v>40179</c:v>
                      </c:pt>
                      <c:pt idx="5">
                        <c:v>41640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Sheet1!$B$3:$B$8</c15:sqref>
                        </c15:formulaRef>
                      </c:ext>
                    </c:extLst>
                    <c:numCache>
                      <c:formatCode>#,##0_ ;[Red]\-#,##0\ </c:formatCode>
                      <c:ptCount val="6"/>
                      <c:pt idx="0">
                        <c:v>47538</c:v>
                      </c:pt>
                      <c:pt idx="1">
                        <c:v>48462</c:v>
                      </c:pt>
                      <c:pt idx="2">
                        <c:v>52623</c:v>
                      </c:pt>
                      <c:pt idx="3">
                        <c:v>57724</c:v>
                      </c:pt>
                      <c:pt idx="4">
                        <c:v>53507</c:v>
                      </c:pt>
                      <c:pt idx="5">
                        <c:v>53657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E2F-4438-9B33-671252AFC26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</c15:sqref>
                        </c15:formulaRef>
                      </c:ext>
                    </c:extLst>
                    <c:strCache>
                      <c:ptCount val="1"/>
                      <c:pt idx="0">
                        <c:v>Monthly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Sheet1!$A$3:$A$8</c15:sqref>
                        </c15:formulaRef>
                      </c:ext>
                    </c:extLst>
                    <c:numCache>
                      <c:formatCode>yyyy\-mm\-dd</c:formatCode>
                      <c:ptCount val="6"/>
                      <c:pt idx="0">
                        <c:v>25569</c:v>
                      </c:pt>
                      <c:pt idx="1">
                        <c:v>29221</c:v>
                      </c:pt>
                      <c:pt idx="2">
                        <c:v>32874</c:v>
                      </c:pt>
                      <c:pt idx="3">
                        <c:v>36526</c:v>
                      </c:pt>
                      <c:pt idx="4">
                        <c:v>40179</c:v>
                      </c:pt>
                      <c:pt idx="5">
                        <c:v>41640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Sheet1!$C$3:$C$8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3961.5</c:v>
                      </c:pt>
                      <c:pt idx="1">
                        <c:v>4038.5</c:v>
                      </c:pt>
                      <c:pt idx="2">
                        <c:v>4385.25</c:v>
                      </c:pt>
                      <c:pt idx="3">
                        <c:v>4810.333333333333</c:v>
                      </c:pt>
                      <c:pt idx="4">
                        <c:v>4458.916666666667</c:v>
                      </c:pt>
                      <c:pt idx="5">
                        <c:v>4471.416666666667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E2F-4438-9B33-671252AFC26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</c15:sqref>
                        </c15:formulaRef>
                      </c:ext>
                    </c:extLst>
                    <c:strCache>
                      <c:ptCount val="1"/>
                      <c:pt idx="0">
                        <c:v>Rent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Sheet1!$A$3:$A$8</c15:sqref>
                        </c15:formulaRef>
                      </c:ext>
                    </c:extLst>
                    <c:numCache>
                      <c:formatCode>yyyy\-mm\-dd</c:formatCode>
                      <c:ptCount val="6"/>
                      <c:pt idx="0">
                        <c:v>25569</c:v>
                      </c:pt>
                      <c:pt idx="1">
                        <c:v>29221</c:v>
                      </c:pt>
                      <c:pt idx="2">
                        <c:v>32874</c:v>
                      </c:pt>
                      <c:pt idx="3">
                        <c:v>36526</c:v>
                      </c:pt>
                      <c:pt idx="4">
                        <c:v>40179</c:v>
                      </c:pt>
                      <c:pt idx="5">
                        <c:v>41640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Sheet1!$D$3:$D$8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670</c:v>
                      </c:pt>
                      <c:pt idx="1">
                        <c:v>698</c:v>
                      </c:pt>
                      <c:pt idx="2">
                        <c:v>810</c:v>
                      </c:pt>
                      <c:pt idx="3">
                        <c:v>828</c:v>
                      </c:pt>
                      <c:pt idx="4">
                        <c:v>928</c:v>
                      </c:pt>
                      <c:pt idx="5">
                        <c:v>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E2F-4438-9B33-671252AFC265}"/>
                  </c:ext>
                </c:extLst>
              </c15:ser>
            </c15:filteredLineSeries>
          </c:ext>
        </c:extLst>
      </c:lineChart>
      <c:dateAx>
        <c:axId val="424196744"/>
        <c:scaling>
          <c:orientation val="minMax"/>
          <c:max val="42005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202320"/>
        <c:crosses val="autoZero"/>
        <c:auto val="1"/>
        <c:lblOffset val="100"/>
        <c:baseTimeUnit val="years"/>
        <c:majorUnit val="5"/>
        <c:majorTimeUnit val="years"/>
      </c:dateAx>
      <c:valAx>
        <c:axId val="424202320"/>
        <c:scaling>
          <c:orientation val="minMax"/>
          <c:max val="0.21000000000000002"/>
          <c:min val="0.16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196744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5 Year Aggregate Growth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Sheet1!$B$25:$B$90</c:f>
              <c:numCache>
                <c:formatCode>General</c:formatCode>
                <c:ptCount val="66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</c:numCache>
            </c:numRef>
          </c:cat>
          <c:val>
            <c:numRef>
              <c:f>Sheet1!$F$25:$F$90</c:f>
              <c:numCache>
                <c:formatCode>0.00%</c:formatCode>
                <c:ptCount val="66"/>
                <c:pt idx="0">
                  <c:v>7.0506129088403549E-2</c:v>
                </c:pt>
                <c:pt idx="1">
                  <c:v>6.3410255290952053E-2</c:v>
                </c:pt>
                <c:pt idx="2">
                  <c:v>5.5798684640246933E-2</c:v>
                </c:pt>
                <c:pt idx="3">
                  <c:v>5.7817783050926108E-2</c:v>
                </c:pt>
                <c:pt idx="4">
                  <c:v>5.5529117505896196E-2</c:v>
                </c:pt>
                <c:pt idx="5">
                  <c:v>3.556278234772807E-2</c:v>
                </c:pt>
                <c:pt idx="6">
                  <c:v>3.4563525415582316E-2</c:v>
                </c:pt>
                <c:pt idx="7">
                  <c:v>2.5738860252888983E-2</c:v>
                </c:pt>
                <c:pt idx="8">
                  <c:v>4.1672612225612735E-2</c:v>
                </c:pt>
                <c:pt idx="9">
                  <c:v>3.1355482253966852E-2</c:v>
                </c:pt>
                <c:pt idx="10">
                  <c:v>2.782520275867284E-2</c:v>
                </c:pt>
                <c:pt idx="11">
                  <c:v>3.2196303124613149E-2</c:v>
                </c:pt>
                <c:pt idx="12">
                  <c:v>4.0502171374977226E-2</c:v>
                </c:pt>
                <c:pt idx="13">
                  <c:v>3.9210761693538966E-2</c:v>
                </c:pt>
                <c:pt idx="14">
                  <c:v>4.9631895716602738E-2</c:v>
                </c:pt>
                <c:pt idx="15">
                  <c:v>6.2310901436545142E-2</c:v>
                </c:pt>
                <c:pt idx="16">
                  <c:v>5.9930373863225708E-2</c:v>
                </c:pt>
                <c:pt idx="17">
                  <c:v>6.8472146491867836E-2</c:v>
                </c:pt>
                <c:pt idx="18">
                  <c:v>7.0926366197498592E-2</c:v>
                </c:pt>
                <c:pt idx="19">
                  <c:v>6.5255630551951868E-2</c:v>
                </c:pt>
                <c:pt idx="20">
                  <c:v>6.2957464372904767E-2</c:v>
                </c:pt>
                <c:pt idx="21">
                  <c:v>7.1078149873217547E-2</c:v>
                </c:pt>
                <c:pt idx="22">
                  <c:v>7.5177154789441175E-2</c:v>
                </c:pt>
                <c:pt idx="23">
                  <c:v>7.573052459063763E-2</c:v>
                </c:pt>
                <c:pt idx="24">
                  <c:v>8.3175782305195151E-2</c:v>
                </c:pt>
                <c:pt idx="25">
                  <c:v>8.8981954929228294E-2</c:v>
                </c:pt>
                <c:pt idx="26">
                  <c:v>9.1674900392193018E-2</c:v>
                </c:pt>
                <c:pt idx="27">
                  <c:v>9.4588509759362172E-2</c:v>
                </c:pt>
                <c:pt idx="28">
                  <c:v>0.10065732669839886</c:v>
                </c:pt>
                <c:pt idx="29">
                  <c:v>9.9665488043092942E-2</c:v>
                </c:pt>
                <c:pt idx="30">
                  <c:v>0.10160260947255088</c:v>
                </c:pt>
                <c:pt idx="31">
                  <c:v>8.7998875990464936E-2</c:v>
                </c:pt>
                <c:pt idx="32">
                  <c:v>7.9991261380463502E-2</c:v>
                </c:pt>
                <c:pt idx="33">
                  <c:v>7.9241470896906294E-2</c:v>
                </c:pt>
                <c:pt idx="34">
                  <c:v>7.7486231379337411E-2</c:v>
                </c:pt>
                <c:pt idx="35">
                  <c:v>6.4654032434171074E-2</c:v>
                </c:pt>
                <c:pt idx="36">
                  <c:v>6.8598007286701443E-2</c:v>
                </c:pt>
                <c:pt idx="37">
                  <c:v>6.6786148523776762E-2</c:v>
                </c:pt>
                <c:pt idx="38">
                  <c:v>5.9999925409947252E-2</c:v>
                </c:pt>
                <c:pt idx="39">
                  <c:v>5.5770915720906179E-2</c:v>
                </c:pt>
                <c:pt idx="40">
                  <c:v>5.026086577723423E-2</c:v>
                </c:pt>
                <c:pt idx="41">
                  <c:v>4.8975698330131046E-2</c:v>
                </c:pt>
                <c:pt idx="42">
                  <c:v>4.2892855191666121E-2</c:v>
                </c:pt>
                <c:pt idx="43">
                  <c:v>3.9437581796449184E-2</c:v>
                </c:pt>
                <c:pt idx="44">
                  <c:v>3.768115395551859E-2</c:v>
                </c:pt>
                <c:pt idx="45">
                  <c:v>4.2839737890066898E-2</c:v>
                </c:pt>
                <c:pt idx="46">
                  <c:v>4.3827881112110889E-2</c:v>
                </c:pt>
                <c:pt idx="47">
                  <c:v>4.4878182549310044E-2</c:v>
                </c:pt>
                <c:pt idx="48">
                  <c:v>4.5094302862021651E-2</c:v>
                </c:pt>
                <c:pt idx="49">
                  <c:v>4.8440306242871232E-2</c:v>
                </c:pt>
                <c:pt idx="50">
                  <c:v>4.4016457237006444E-2</c:v>
                </c:pt>
                <c:pt idx="51">
                  <c:v>3.873099054860929E-2</c:v>
                </c:pt>
                <c:pt idx="52">
                  <c:v>3.7796881413710536E-2</c:v>
                </c:pt>
                <c:pt idx="53">
                  <c:v>3.900372691315894E-2</c:v>
                </c:pt>
                <c:pt idx="54">
                  <c:v>3.9770025437932642E-2</c:v>
                </c:pt>
                <c:pt idx="55">
                  <c:v>4.490037982139565E-2</c:v>
                </c:pt>
                <c:pt idx="56">
                  <c:v>4.7142338207840327E-2</c:v>
                </c:pt>
                <c:pt idx="57">
                  <c:v>4.0786361380629944E-2</c:v>
                </c:pt>
                <c:pt idx="58">
                  <c:v>2.3625893779100005E-2</c:v>
                </c:pt>
                <c:pt idx="59">
                  <c:v>1.81051091604848E-2</c:v>
                </c:pt>
                <c:pt idx="60">
                  <c:v>1.4329109051131472E-2</c:v>
                </c:pt>
                <c:pt idx="61">
                  <c:v>1.406403972859438E-2</c:v>
                </c:pt>
                <c:pt idx="62">
                  <c:v>1.784192731711054E-2</c:v>
                </c:pt>
                <c:pt idx="63">
                  <c:v>3.0527665647135736E-2</c:v>
                </c:pt>
                <c:pt idx="64">
                  <c:v>3.060199778674071E-2</c:v>
                </c:pt>
                <c:pt idx="65">
                  <c:v>2.9190654129107242E-2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74-4EA1-87AF-258013CF9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438776"/>
        <c:axId val="421437792"/>
      </c:lineChart>
      <c:dateAx>
        <c:axId val="42143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37792"/>
        <c:crosses val="autoZero"/>
        <c:auto val="0"/>
        <c:lblOffset val="100"/>
        <c:baseTimeUnit val="days"/>
      </c:dateAx>
      <c:valAx>
        <c:axId val="42143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38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GDP 5 Year Average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Sheet1!$A$24:$A$89</c:f>
              <c:numCache>
                <c:formatCode>General</c:formatCode>
                <c:ptCount val="66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</c:numCache>
            </c:numRef>
          </c:cat>
          <c:val>
            <c:numRef>
              <c:f>Sheet1!$D$24:$D$89</c:f>
              <c:numCache>
                <c:formatCode>0.00%</c:formatCode>
                <c:ptCount val="66"/>
                <c:pt idx="0">
                  <c:v>7.0506129088403549E-2</c:v>
                </c:pt>
                <c:pt idx="1">
                  <c:v>6.3410255290952053E-2</c:v>
                </c:pt>
                <c:pt idx="2">
                  <c:v>5.5798684640246933E-2</c:v>
                </c:pt>
                <c:pt idx="3">
                  <c:v>5.7817783050926108E-2</c:v>
                </c:pt>
                <c:pt idx="4">
                  <c:v>5.5529117505896196E-2</c:v>
                </c:pt>
                <c:pt idx="5">
                  <c:v>3.556278234772807E-2</c:v>
                </c:pt>
                <c:pt idx="6">
                  <c:v>3.4563525415582316E-2</c:v>
                </c:pt>
                <c:pt idx="7">
                  <c:v>2.5738860252888983E-2</c:v>
                </c:pt>
                <c:pt idx="8">
                  <c:v>4.1672612225612735E-2</c:v>
                </c:pt>
                <c:pt idx="9">
                  <c:v>3.1355482253966852E-2</c:v>
                </c:pt>
                <c:pt idx="10">
                  <c:v>2.782520275867284E-2</c:v>
                </c:pt>
                <c:pt idx="11">
                  <c:v>3.2196303124613149E-2</c:v>
                </c:pt>
                <c:pt idx="12">
                  <c:v>4.0502171374977226E-2</c:v>
                </c:pt>
                <c:pt idx="13">
                  <c:v>3.9210761693538966E-2</c:v>
                </c:pt>
                <c:pt idx="14">
                  <c:v>4.9631895716602738E-2</c:v>
                </c:pt>
                <c:pt idx="15">
                  <c:v>6.2310901436545142E-2</c:v>
                </c:pt>
                <c:pt idx="16">
                  <c:v>5.9930373863225708E-2</c:v>
                </c:pt>
                <c:pt idx="17">
                  <c:v>6.8472146491867836E-2</c:v>
                </c:pt>
                <c:pt idx="18">
                  <c:v>7.0926366197498592E-2</c:v>
                </c:pt>
                <c:pt idx="19">
                  <c:v>6.5255630551951868E-2</c:v>
                </c:pt>
                <c:pt idx="20">
                  <c:v>6.2957464372904767E-2</c:v>
                </c:pt>
                <c:pt idx="21">
                  <c:v>7.1078149873217547E-2</c:v>
                </c:pt>
                <c:pt idx="22">
                  <c:v>7.5177154789441175E-2</c:v>
                </c:pt>
                <c:pt idx="23">
                  <c:v>7.573052459063763E-2</c:v>
                </c:pt>
                <c:pt idx="24">
                  <c:v>8.3175782305195151E-2</c:v>
                </c:pt>
                <c:pt idx="25">
                  <c:v>8.8981954929228294E-2</c:v>
                </c:pt>
                <c:pt idx="26">
                  <c:v>9.1674900392193018E-2</c:v>
                </c:pt>
                <c:pt idx="27">
                  <c:v>9.4588509759362172E-2</c:v>
                </c:pt>
                <c:pt idx="28">
                  <c:v>0.10065732669839886</c:v>
                </c:pt>
                <c:pt idx="29">
                  <c:v>9.9665488043092942E-2</c:v>
                </c:pt>
                <c:pt idx="30">
                  <c:v>0.10160260947255088</c:v>
                </c:pt>
                <c:pt idx="31">
                  <c:v>8.7998875990464936E-2</c:v>
                </c:pt>
                <c:pt idx="32">
                  <c:v>7.9991261380463502E-2</c:v>
                </c:pt>
                <c:pt idx="33">
                  <c:v>7.9241470896906294E-2</c:v>
                </c:pt>
                <c:pt idx="34">
                  <c:v>7.7486231379337411E-2</c:v>
                </c:pt>
                <c:pt idx="35">
                  <c:v>6.4654032434171074E-2</c:v>
                </c:pt>
                <c:pt idx="36">
                  <c:v>6.8598007286701443E-2</c:v>
                </c:pt>
                <c:pt idx="37">
                  <c:v>6.6786148523776762E-2</c:v>
                </c:pt>
                <c:pt idx="38">
                  <c:v>5.9999925409947252E-2</c:v>
                </c:pt>
                <c:pt idx="39">
                  <c:v>5.5770915720906179E-2</c:v>
                </c:pt>
                <c:pt idx="40">
                  <c:v>5.026086577723423E-2</c:v>
                </c:pt>
                <c:pt idx="41">
                  <c:v>4.8975698330131046E-2</c:v>
                </c:pt>
                <c:pt idx="42">
                  <c:v>4.2892855191666121E-2</c:v>
                </c:pt>
                <c:pt idx="43">
                  <c:v>3.9437581796449184E-2</c:v>
                </c:pt>
                <c:pt idx="44">
                  <c:v>3.768115395551859E-2</c:v>
                </c:pt>
                <c:pt idx="45">
                  <c:v>4.2839737890066898E-2</c:v>
                </c:pt>
                <c:pt idx="46">
                  <c:v>4.3827881112110889E-2</c:v>
                </c:pt>
                <c:pt idx="47">
                  <c:v>4.4878182549310044E-2</c:v>
                </c:pt>
                <c:pt idx="48">
                  <c:v>4.5094302862021651E-2</c:v>
                </c:pt>
                <c:pt idx="49">
                  <c:v>4.8440306242871232E-2</c:v>
                </c:pt>
                <c:pt idx="50">
                  <c:v>4.4016457237006444E-2</c:v>
                </c:pt>
                <c:pt idx="51">
                  <c:v>3.873099054860929E-2</c:v>
                </c:pt>
                <c:pt idx="52">
                  <c:v>3.7796881413710536E-2</c:v>
                </c:pt>
                <c:pt idx="53">
                  <c:v>3.900372691315894E-2</c:v>
                </c:pt>
                <c:pt idx="54">
                  <c:v>3.9770025437932642E-2</c:v>
                </c:pt>
                <c:pt idx="55">
                  <c:v>4.490037982139565E-2</c:v>
                </c:pt>
                <c:pt idx="56">
                  <c:v>4.7142338207840327E-2</c:v>
                </c:pt>
                <c:pt idx="57">
                  <c:v>4.0786361380629944E-2</c:v>
                </c:pt>
                <c:pt idx="58">
                  <c:v>2.3625893779100005E-2</c:v>
                </c:pt>
                <c:pt idx="59">
                  <c:v>1.81051091604848E-2</c:v>
                </c:pt>
                <c:pt idx="60">
                  <c:v>1.4329109051131472E-2</c:v>
                </c:pt>
                <c:pt idx="61">
                  <c:v>1.406403972859438E-2</c:v>
                </c:pt>
                <c:pt idx="62">
                  <c:v>1.784192731711054E-2</c:v>
                </c:pt>
                <c:pt idx="63">
                  <c:v>3.0527665647135736E-2</c:v>
                </c:pt>
                <c:pt idx="64">
                  <c:v>3.060199778674071E-2</c:v>
                </c:pt>
                <c:pt idx="65">
                  <c:v>2.9190654129107242E-2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82-4C0E-8617-A66C377DD942}"/>
            </c:ext>
          </c:extLst>
        </c:ser>
        <c:ser>
          <c:idx val="1"/>
          <c:order val="1"/>
          <c:tx>
            <c:v>Personal Consumption 5 Year Average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Sheet1!$G$24:$G$89</c:f>
              <c:numCache>
                <c:formatCode>0.00%</c:formatCode>
                <c:ptCount val="66"/>
                <c:pt idx="0">
                  <c:v>6.5451276513997125E-2</c:v>
                </c:pt>
                <c:pt idx="1">
                  <c:v>6.2912579964195275E-2</c:v>
                </c:pt>
                <c:pt idx="2">
                  <c:v>5.9163880619444331E-2</c:v>
                </c:pt>
                <c:pt idx="3">
                  <c:v>6.1086627400560235E-2</c:v>
                </c:pt>
                <c:pt idx="4">
                  <c:v>6.1409684510023418E-2</c:v>
                </c:pt>
                <c:pt idx="5">
                  <c:v>5.442112770213061E-2</c:v>
                </c:pt>
                <c:pt idx="6">
                  <c:v>5.4988862027188959E-2</c:v>
                </c:pt>
                <c:pt idx="7">
                  <c:v>4.917579637476046E-2</c:v>
                </c:pt>
                <c:pt idx="8">
                  <c:v>5.7780076620671569E-2</c:v>
                </c:pt>
                <c:pt idx="9">
                  <c:v>5.0988769218965536E-2</c:v>
                </c:pt>
                <c:pt idx="10">
                  <c:v>4.7288445199312613E-2</c:v>
                </c:pt>
                <c:pt idx="11">
                  <c:v>4.8508333407806428E-2</c:v>
                </c:pt>
                <c:pt idx="12">
                  <c:v>5.2706477187146342E-2</c:v>
                </c:pt>
                <c:pt idx="13">
                  <c:v>5.3185986107831741E-2</c:v>
                </c:pt>
                <c:pt idx="14">
                  <c:v>6.0062851207865454E-2</c:v>
                </c:pt>
                <c:pt idx="15">
                  <c:v>7.0471928817205015E-2</c:v>
                </c:pt>
                <c:pt idx="16">
                  <c:v>6.9285473290122607E-2</c:v>
                </c:pt>
                <c:pt idx="17">
                  <c:v>7.8347445335468141E-2</c:v>
                </c:pt>
                <c:pt idx="18">
                  <c:v>8.0201895934840908E-2</c:v>
                </c:pt>
                <c:pt idx="19">
                  <c:v>7.873594504125099E-2</c:v>
                </c:pt>
                <c:pt idx="20">
                  <c:v>7.8512486658373515E-2</c:v>
                </c:pt>
                <c:pt idx="21">
                  <c:v>8.6874739500903339E-2</c:v>
                </c:pt>
                <c:pt idx="22">
                  <c:v>8.8390328026492784E-2</c:v>
                </c:pt>
                <c:pt idx="23">
                  <c:v>9.0514303885422628E-2</c:v>
                </c:pt>
                <c:pt idx="24">
                  <c:v>9.7852401202752931E-2</c:v>
                </c:pt>
                <c:pt idx="25">
                  <c:v>0.1041284788496061</c:v>
                </c:pt>
                <c:pt idx="26">
                  <c:v>0.10660967482594312</c:v>
                </c:pt>
                <c:pt idx="27">
                  <c:v>0.1087661068102173</c:v>
                </c:pt>
                <c:pt idx="28">
                  <c:v>0.1126811584274809</c:v>
                </c:pt>
                <c:pt idx="29">
                  <c:v>0.1118240853878039</c:v>
                </c:pt>
                <c:pt idx="30">
                  <c:v>0.10993782744001095</c:v>
                </c:pt>
                <c:pt idx="31">
                  <c:v>0.10202165286167678</c:v>
                </c:pt>
                <c:pt idx="32">
                  <c:v>9.9104333834054564E-2</c:v>
                </c:pt>
                <c:pt idx="33">
                  <c:v>9.4721704459802811E-2</c:v>
                </c:pt>
                <c:pt idx="34">
                  <c:v>9.1920816729098534E-2</c:v>
                </c:pt>
                <c:pt idx="35">
                  <c:v>8.3979066432125341E-2</c:v>
                </c:pt>
                <c:pt idx="36">
                  <c:v>8.3265061463866988E-2</c:v>
                </c:pt>
                <c:pt idx="37">
                  <c:v>7.9243335341404514E-2</c:v>
                </c:pt>
                <c:pt idx="38">
                  <c:v>7.5420145320242243E-2</c:v>
                </c:pt>
                <c:pt idx="39">
                  <c:v>7.0406456640077192E-2</c:v>
                </c:pt>
                <c:pt idx="40">
                  <c:v>6.453695508418042E-2</c:v>
                </c:pt>
                <c:pt idx="41">
                  <c:v>6.4074348770180298E-2</c:v>
                </c:pt>
                <c:pt idx="42">
                  <c:v>5.9705507409602857E-2</c:v>
                </c:pt>
                <c:pt idx="43">
                  <c:v>5.7089147717994095E-2</c:v>
                </c:pt>
                <c:pt idx="44">
                  <c:v>5.4389334817919896E-2</c:v>
                </c:pt>
                <c:pt idx="45">
                  <c:v>5.8744528849629774E-2</c:v>
                </c:pt>
                <c:pt idx="46">
                  <c:v>5.694950937317067E-2</c:v>
                </c:pt>
                <c:pt idx="47">
                  <c:v>5.7149041474343541E-2</c:v>
                </c:pt>
                <c:pt idx="48">
                  <c:v>5.8759161815065485E-2</c:v>
                </c:pt>
                <c:pt idx="49">
                  <c:v>6.3892143997523479E-2</c:v>
                </c:pt>
                <c:pt idx="50">
                  <c:v>6.1648605325159214E-2</c:v>
                </c:pt>
                <c:pt idx="51">
                  <c:v>5.8452274489643276E-2</c:v>
                </c:pt>
                <c:pt idx="52">
                  <c:v>5.6471179148201323E-2</c:v>
                </c:pt>
                <c:pt idx="53">
                  <c:v>5.5519042556433765E-2</c:v>
                </c:pt>
                <c:pt idx="54">
                  <c:v>5.3058824826873165E-2</c:v>
                </c:pt>
                <c:pt idx="55">
                  <c:v>5.5506776013551654E-2</c:v>
                </c:pt>
                <c:pt idx="56">
                  <c:v>5.7192759963761074E-2</c:v>
                </c:pt>
                <c:pt idx="57">
                  <c:v>5.2261153163965492E-2</c:v>
                </c:pt>
                <c:pt idx="58">
                  <c:v>3.6195895809731815E-2</c:v>
                </c:pt>
                <c:pt idx="59">
                  <c:v>3.0478072434118819E-2</c:v>
                </c:pt>
                <c:pt idx="60">
                  <c:v>2.8430582024861574E-2</c:v>
                </c:pt>
                <c:pt idx="61">
                  <c:v>2.5592590727982166E-2</c:v>
                </c:pt>
                <c:pt idx="62">
                  <c:v>2.5815307447142177E-2</c:v>
                </c:pt>
                <c:pt idx="63">
                  <c:v>3.798536154411334E-2</c:v>
                </c:pt>
                <c:pt idx="64">
                  <c:v>3.785663994148103E-2</c:v>
                </c:pt>
                <c:pt idx="65">
                  <c:v>3.6030148030337772E-2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82-4C0E-8617-A66C377DD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420736"/>
        <c:axId val="421422376"/>
      </c:lineChart>
      <c:dateAx>
        <c:axId val="42142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22376"/>
        <c:crosses val="autoZero"/>
        <c:auto val="0"/>
        <c:lblOffset val="100"/>
        <c:baseTimeUnit val="days"/>
      </c:dateAx>
      <c:valAx>
        <c:axId val="42142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2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GDP 5 Year Average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9"/>
            <c:marker>
              <c:symbol val="none"/>
            </c:marker>
            <c:bubble3D val="0"/>
            <c:spPr>
              <a:ln w="28575" cap="rnd">
                <a:solidFill>
                  <a:srgbClr val="C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2DD4-4663-9E17-F1D096743A7A}"/>
              </c:ext>
            </c:extLst>
          </c:dPt>
          <c:cat>
            <c:numRef>
              <c:f>Sheet1!$A$24:$A$89</c:f>
              <c:numCache>
                <c:formatCode>General</c:formatCode>
                <c:ptCount val="66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</c:numCache>
            </c:numRef>
          </c:cat>
          <c:val>
            <c:numRef>
              <c:f>Sheet1!$D$24:$D$89</c:f>
              <c:numCache>
                <c:formatCode>0.00%</c:formatCode>
                <c:ptCount val="66"/>
                <c:pt idx="0">
                  <c:v>7.0506129088403549E-2</c:v>
                </c:pt>
                <c:pt idx="1">
                  <c:v>6.3410255290952053E-2</c:v>
                </c:pt>
                <c:pt idx="2">
                  <c:v>5.5798684640246933E-2</c:v>
                </c:pt>
                <c:pt idx="3">
                  <c:v>5.7817783050926108E-2</c:v>
                </c:pt>
                <c:pt idx="4">
                  <c:v>5.5529117505896196E-2</c:v>
                </c:pt>
                <c:pt idx="5">
                  <c:v>3.556278234772807E-2</c:v>
                </c:pt>
                <c:pt idx="6">
                  <c:v>3.4563525415582316E-2</c:v>
                </c:pt>
                <c:pt idx="7">
                  <c:v>2.5738860252888983E-2</c:v>
                </c:pt>
                <c:pt idx="8">
                  <c:v>4.1672612225612735E-2</c:v>
                </c:pt>
                <c:pt idx="9">
                  <c:v>3.1355482253966852E-2</c:v>
                </c:pt>
                <c:pt idx="10">
                  <c:v>2.782520275867284E-2</c:v>
                </c:pt>
                <c:pt idx="11">
                  <c:v>3.2196303124613149E-2</c:v>
                </c:pt>
                <c:pt idx="12">
                  <c:v>4.0502171374977226E-2</c:v>
                </c:pt>
                <c:pt idx="13">
                  <c:v>3.9210761693538966E-2</c:v>
                </c:pt>
                <c:pt idx="14">
                  <c:v>4.9631895716602738E-2</c:v>
                </c:pt>
                <c:pt idx="15">
                  <c:v>6.2310901436545142E-2</c:v>
                </c:pt>
                <c:pt idx="16">
                  <c:v>5.9930373863225708E-2</c:v>
                </c:pt>
                <c:pt idx="17">
                  <c:v>6.8472146491867836E-2</c:v>
                </c:pt>
                <c:pt idx="18">
                  <c:v>7.0926366197498592E-2</c:v>
                </c:pt>
                <c:pt idx="19">
                  <c:v>6.5255630551951868E-2</c:v>
                </c:pt>
                <c:pt idx="20">
                  <c:v>6.2957464372904767E-2</c:v>
                </c:pt>
                <c:pt idx="21">
                  <c:v>7.1078149873217547E-2</c:v>
                </c:pt>
                <c:pt idx="22">
                  <c:v>7.5177154789441175E-2</c:v>
                </c:pt>
                <c:pt idx="23">
                  <c:v>7.573052459063763E-2</c:v>
                </c:pt>
                <c:pt idx="24">
                  <c:v>8.3175782305195151E-2</c:v>
                </c:pt>
                <c:pt idx="25">
                  <c:v>8.8981954929228294E-2</c:v>
                </c:pt>
                <c:pt idx="26">
                  <c:v>9.1674900392193018E-2</c:v>
                </c:pt>
                <c:pt idx="27">
                  <c:v>9.4588509759362172E-2</c:v>
                </c:pt>
                <c:pt idx="28">
                  <c:v>0.10065732669839886</c:v>
                </c:pt>
                <c:pt idx="29">
                  <c:v>9.9665488043092942E-2</c:v>
                </c:pt>
                <c:pt idx="30">
                  <c:v>0.10160260947255088</c:v>
                </c:pt>
                <c:pt idx="31">
                  <c:v>8.7998875990464936E-2</c:v>
                </c:pt>
                <c:pt idx="32">
                  <c:v>7.9991261380463502E-2</c:v>
                </c:pt>
                <c:pt idx="33">
                  <c:v>7.9241470896906294E-2</c:v>
                </c:pt>
                <c:pt idx="34">
                  <c:v>7.7486231379337411E-2</c:v>
                </c:pt>
                <c:pt idx="35">
                  <c:v>6.4654032434171074E-2</c:v>
                </c:pt>
                <c:pt idx="36">
                  <c:v>6.8598007286701443E-2</c:v>
                </c:pt>
                <c:pt idx="37">
                  <c:v>6.6786148523776762E-2</c:v>
                </c:pt>
                <c:pt idx="38">
                  <c:v>5.9999925409947252E-2</c:v>
                </c:pt>
                <c:pt idx="39">
                  <c:v>5.5770915720906179E-2</c:v>
                </c:pt>
                <c:pt idx="40">
                  <c:v>5.026086577723423E-2</c:v>
                </c:pt>
                <c:pt idx="41">
                  <c:v>4.8975698330131046E-2</c:v>
                </c:pt>
                <c:pt idx="42">
                  <c:v>4.2892855191666121E-2</c:v>
                </c:pt>
                <c:pt idx="43">
                  <c:v>3.9437581796449184E-2</c:v>
                </c:pt>
                <c:pt idx="44">
                  <c:v>3.768115395551859E-2</c:v>
                </c:pt>
                <c:pt idx="45">
                  <c:v>4.2839737890066898E-2</c:v>
                </c:pt>
                <c:pt idx="46">
                  <c:v>4.3827881112110889E-2</c:v>
                </c:pt>
                <c:pt idx="47">
                  <c:v>4.4878182549310044E-2</c:v>
                </c:pt>
                <c:pt idx="48">
                  <c:v>4.5094302862021651E-2</c:v>
                </c:pt>
                <c:pt idx="49">
                  <c:v>4.8440306242871232E-2</c:v>
                </c:pt>
                <c:pt idx="50">
                  <c:v>4.4016457237006444E-2</c:v>
                </c:pt>
                <c:pt idx="51">
                  <c:v>3.873099054860929E-2</c:v>
                </c:pt>
                <c:pt idx="52">
                  <c:v>3.7796881413710536E-2</c:v>
                </c:pt>
                <c:pt idx="53">
                  <c:v>3.900372691315894E-2</c:v>
                </c:pt>
                <c:pt idx="54">
                  <c:v>3.9770025437932642E-2</c:v>
                </c:pt>
                <c:pt idx="55">
                  <c:v>4.490037982139565E-2</c:v>
                </c:pt>
                <c:pt idx="56">
                  <c:v>4.7142338207840327E-2</c:v>
                </c:pt>
                <c:pt idx="57">
                  <c:v>4.0786361380629944E-2</c:v>
                </c:pt>
                <c:pt idx="58">
                  <c:v>2.3625893779100005E-2</c:v>
                </c:pt>
                <c:pt idx="59">
                  <c:v>1.81051091604848E-2</c:v>
                </c:pt>
                <c:pt idx="60">
                  <c:v>1.4329109051131472E-2</c:v>
                </c:pt>
                <c:pt idx="61">
                  <c:v>1.406403972859438E-2</c:v>
                </c:pt>
                <c:pt idx="62">
                  <c:v>1.784192731711054E-2</c:v>
                </c:pt>
                <c:pt idx="63">
                  <c:v>3.0527665647135736E-2</c:v>
                </c:pt>
                <c:pt idx="64">
                  <c:v>3.060199778674071E-2</c:v>
                </c:pt>
                <c:pt idx="65">
                  <c:v>2.9190654129107242E-2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F4-4601-9BD9-C9E5CE8399C9}"/>
            </c:ext>
          </c:extLst>
        </c:ser>
        <c:ser>
          <c:idx val="1"/>
          <c:order val="1"/>
          <c:tx>
            <c:v>Personal Consumption 5 Year Average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Sheet1!$G$24:$G$89</c:f>
              <c:numCache>
                <c:formatCode>0.00%</c:formatCode>
                <c:ptCount val="66"/>
                <c:pt idx="0">
                  <c:v>6.5451276513997125E-2</c:v>
                </c:pt>
                <c:pt idx="1">
                  <c:v>6.2912579964195275E-2</c:v>
                </c:pt>
                <c:pt idx="2">
                  <c:v>5.9163880619444331E-2</c:v>
                </c:pt>
                <c:pt idx="3">
                  <c:v>6.1086627400560235E-2</c:v>
                </c:pt>
                <c:pt idx="4">
                  <c:v>6.1409684510023418E-2</c:v>
                </c:pt>
                <c:pt idx="5">
                  <c:v>5.442112770213061E-2</c:v>
                </c:pt>
                <c:pt idx="6">
                  <c:v>5.4988862027188959E-2</c:v>
                </c:pt>
                <c:pt idx="7">
                  <c:v>4.917579637476046E-2</c:v>
                </c:pt>
                <c:pt idx="8">
                  <c:v>5.7780076620671569E-2</c:v>
                </c:pt>
                <c:pt idx="9">
                  <c:v>5.0988769218965536E-2</c:v>
                </c:pt>
                <c:pt idx="10">
                  <c:v>4.7288445199312613E-2</c:v>
                </c:pt>
                <c:pt idx="11">
                  <c:v>4.8508333407806428E-2</c:v>
                </c:pt>
                <c:pt idx="12">
                  <c:v>5.2706477187146342E-2</c:v>
                </c:pt>
                <c:pt idx="13">
                  <c:v>5.3185986107831741E-2</c:v>
                </c:pt>
                <c:pt idx="14">
                  <c:v>6.0062851207865454E-2</c:v>
                </c:pt>
                <c:pt idx="15">
                  <c:v>7.0471928817205015E-2</c:v>
                </c:pt>
                <c:pt idx="16">
                  <c:v>6.9285473290122607E-2</c:v>
                </c:pt>
                <c:pt idx="17">
                  <c:v>7.8347445335468141E-2</c:v>
                </c:pt>
                <c:pt idx="18">
                  <c:v>8.0201895934840908E-2</c:v>
                </c:pt>
                <c:pt idx="19">
                  <c:v>7.873594504125099E-2</c:v>
                </c:pt>
                <c:pt idx="20">
                  <c:v>7.8512486658373515E-2</c:v>
                </c:pt>
                <c:pt idx="21">
                  <c:v>8.6874739500903339E-2</c:v>
                </c:pt>
                <c:pt idx="22">
                  <c:v>8.8390328026492784E-2</c:v>
                </c:pt>
                <c:pt idx="23">
                  <c:v>9.0514303885422628E-2</c:v>
                </c:pt>
                <c:pt idx="24">
                  <c:v>9.7852401202752931E-2</c:v>
                </c:pt>
                <c:pt idx="25">
                  <c:v>0.1041284788496061</c:v>
                </c:pt>
                <c:pt idx="26">
                  <c:v>0.10660967482594312</c:v>
                </c:pt>
                <c:pt idx="27">
                  <c:v>0.1087661068102173</c:v>
                </c:pt>
                <c:pt idx="28">
                  <c:v>0.1126811584274809</c:v>
                </c:pt>
                <c:pt idx="29">
                  <c:v>0.1118240853878039</c:v>
                </c:pt>
                <c:pt idx="30">
                  <c:v>0.10993782744001095</c:v>
                </c:pt>
                <c:pt idx="31">
                  <c:v>0.10202165286167678</c:v>
                </c:pt>
                <c:pt idx="32">
                  <c:v>9.9104333834054564E-2</c:v>
                </c:pt>
                <c:pt idx="33">
                  <c:v>9.4721704459802811E-2</c:v>
                </c:pt>
                <c:pt idx="34">
                  <c:v>9.1920816729098534E-2</c:v>
                </c:pt>
                <c:pt idx="35">
                  <c:v>8.3979066432125341E-2</c:v>
                </c:pt>
                <c:pt idx="36">
                  <c:v>8.3265061463866988E-2</c:v>
                </c:pt>
                <c:pt idx="37">
                  <c:v>7.9243335341404514E-2</c:v>
                </c:pt>
                <c:pt idx="38">
                  <c:v>7.5420145320242243E-2</c:v>
                </c:pt>
                <c:pt idx="39">
                  <c:v>7.0406456640077192E-2</c:v>
                </c:pt>
                <c:pt idx="40">
                  <c:v>6.453695508418042E-2</c:v>
                </c:pt>
                <c:pt idx="41">
                  <c:v>6.4074348770180298E-2</c:v>
                </c:pt>
                <c:pt idx="42">
                  <c:v>5.9705507409602857E-2</c:v>
                </c:pt>
                <c:pt idx="43">
                  <c:v>5.7089147717994095E-2</c:v>
                </c:pt>
                <c:pt idx="44">
                  <c:v>5.4389334817919896E-2</c:v>
                </c:pt>
                <c:pt idx="45">
                  <c:v>5.8744528849629774E-2</c:v>
                </c:pt>
                <c:pt idx="46">
                  <c:v>5.694950937317067E-2</c:v>
                </c:pt>
                <c:pt idx="47">
                  <c:v>5.7149041474343541E-2</c:v>
                </c:pt>
                <c:pt idx="48">
                  <c:v>5.8759161815065485E-2</c:v>
                </c:pt>
                <c:pt idx="49">
                  <c:v>6.3892143997523479E-2</c:v>
                </c:pt>
                <c:pt idx="50">
                  <c:v>6.1648605325159214E-2</c:v>
                </c:pt>
                <c:pt idx="51">
                  <c:v>5.8452274489643276E-2</c:v>
                </c:pt>
                <c:pt idx="52">
                  <c:v>5.6471179148201323E-2</c:v>
                </c:pt>
                <c:pt idx="53">
                  <c:v>5.5519042556433765E-2</c:v>
                </c:pt>
                <c:pt idx="54">
                  <c:v>5.3058824826873165E-2</c:v>
                </c:pt>
                <c:pt idx="55">
                  <c:v>5.5506776013551654E-2</c:v>
                </c:pt>
                <c:pt idx="56">
                  <c:v>5.7192759963761074E-2</c:v>
                </c:pt>
                <c:pt idx="57">
                  <c:v>5.2261153163965492E-2</c:v>
                </c:pt>
                <c:pt idx="58">
                  <c:v>3.6195895809731815E-2</c:v>
                </c:pt>
                <c:pt idx="59">
                  <c:v>3.0478072434118819E-2</c:v>
                </c:pt>
                <c:pt idx="60">
                  <c:v>2.8430582024861574E-2</c:v>
                </c:pt>
                <c:pt idx="61">
                  <c:v>2.5592590727982166E-2</c:v>
                </c:pt>
                <c:pt idx="62">
                  <c:v>2.5815307447142177E-2</c:v>
                </c:pt>
                <c:pt idx="63">
                  <c:v>3.798536154411334E-2</c:v>
                </c:pt>
                <c:pt idx="64">
                  <c:v>3.785663994148103E-2</c:v>
                </c:pt>
                <c:pt idx="65">
                  <c:v>3.6030148030337772E-2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F4-4601-9BD9-C9E5CE8399C9}"/>
            </c:ext>
          </c:extLst>
        </c:ser>
        <c:ser>
          <c:idx val="2"/>
          <c:order val="2"/>
          <c:tx>
            <c:v>Median Personal Income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Sheet1!$J$24:$J$89</c:f>
              <c:numCache>
                <c:formatCode>0.00%</c:formatCode>
                <c:ptCount val="66"/>
                <c:pt idx="0">
                  <c:v>5.8642560725977094E-2</c:v>
                </c:pt>
                <c:pt idx="1">
                  <c:v>6.0675863325583168E-2</c:v>
                </c:pt>
                <c:pt idx="2">
                  <c:v>7.1028226988643556E-2</c:v>
                </c:pt>
                <c:pt idx="3">
                  <c:v>7.5277036663436853E-2</c:v>
                </c:pt>
                <c:pt idx="4">
                  <c:v>6.8426297729152541E-2</c:v>
                </c:pt>
                <c:pt idx="5">
                  <c:v>5.6925472034384847E-2</c:v>
                </c:pt>
                <c:pt idx="6">
                  <c:v>5.4702118828044898E-2</c:v>
                </c:pt>
                <c:pt idx="7">
                  <c:v>4.8716130833810212E-2</c:v>
                </c:pt>
                <c:pt idx="8">
                  <c:v>5.9203579183916014E-2</c:v>
                </c:pt>
                <c:pt idx="9">
                  <c:v>5.423634416256666E-2</c:v>
                </c:pt>
                <c:pt idx="10">
                  <c:v>4.8376875795491346E-2</c:v>
                </c:pt>
                <c:pt idx="11">
                  <c:v>4.9533948149571169E-2</c:v>
                </c:pt>
                <c:pt idx="12">
                  <c:v>5.3710889068510868E-2</c:v>
                </c:pt>
                <c:pt idx="13">
                  <c:v>5.5625315023795308E-2</c:v>
                </c:pt>
                <c:pt idx="14">
                  <c:v>6.2100350470727018E-2</c:v>
                </c:pt>
                <c:pt idx="15">
                  <c:v>7.0744810856441243E-2</c:v>
                </c:pt>
                <c:pt idx="16">
                  <c:v>7.2615825465350087E-2</c:v>
                </c:pt>
                <c:pt idx="17">
                  <c:v>8.1964079239810333E-2</c:v>
                </c:pt>
                <c:pt idx="18">
                  <c:v>8.6609760518317105E-2</c:v>
                </c:pt>
                <c:pt idx="19">
                  <c:v>8.6630286507672197E-2</c:v>
                </c:pt>
                <c:pt idx="20">
                  <c:v>8.4818381313878977E-2</c:v>
                </c:pt>
                <c:pt idx="21">
                  <c:v>8.9861358665250052E-2</c:v>
                </c:pt>
                <c:pt idx="22">
                  <c:v>9.2816190568060147E-2</c:v>
                </c:pt>
                <c:pt idx="23">
                  <c:v>9.324773902157682E-2</c:v>
                </c:pt>
                <c:pt idx="24">
                  <c:v>9.598779322047743E-2</c:v>
                </c:pt>
                <c:pt idx="25">
                  <c:v>9.9605753404557268E-2</c:v>
                </c:pt>
                <c:pt idx="26">
                  <c:v>0.10083039505257015</c:v>
                </c:pt>
                <c:pt idx="27">
                  <c:v>0.10317170959305547</c:v>
                </c:pt>
                <c:pt idx="28">
                  <c:v>0.10718834905131591</c:v>
                </c:pt>
                <c:pt idx="29">
                  <c:v>0.11140886551609901</c:v>
                </c:pt>
                <c:pt idx="30">
                  <c:v>0.11623128631520011</c:v>
                </c:pt>
                <c:pt idx="31">
                  <c:v>0.10949301713903377</c:v>
                </c:pt>
                <c:pt idx="32">
                  <c:v>9.8430614714068471E-2</c:v>
                </c:pt>
                <c:pt idx="33">
                  <c:v>9.5906513350446018E-2</c:v>
                </c:pt>
                <c:pt idx="34">
                  <c:v>8.7174000668584203E-2</c:v>
                </c:pt>
                <c:pt idx="35">
                  <c:v>7.5000550990901929E-2</c:v>
                </c:pt>
                <c:pt idx="36">
                  <c:v>7.3262062012128842E-2</c:v>
                </c:pt>
                <c:pt idx="37">
                  <c:v>7.5736619234867325E-2</c:v>
                </c:pt>
                <c:pt idx="38">
                  <c:v>7.0827221289839454E-2</c:v>
                </c:pt>
                <c:pt idx="39">
                  <c:v>6.8933055036215496E-2</c:v>
                </c:pt>
                <c:pt idx="40">
                  <c:v>6.3836269997680078E-2</c:v>
                </c:pt>
                <c:pt idx="41">
                  <c:v>6.4870274693650781E-2</c:v>
                </c:pt>
                <c:pt idx="42">
                  <c:v>5.7382522431870121E-2</c:v>
                </c:pt>
                <c:pt idx="43">
                  <c:v>5.1524724321647633E-2</c:v>
                </c:pt>
                <c:pt idx="44">
                  <c:v>5.0699511600750743E-2</c:v>
                </c:pt>
                <c:pt idx="45">
                  <c:v>5.618311287321838E-2</c:v>
                </c:pt>
                <c:pt idx="46">
                  <c:v>5.5202078312378867E-2</c:v>
                </c:pt>
                <c:pt idx="47">
                  <c:v>6.0976278173395924E-2</c:v>
                </c:pt>
                <c:pt idx="48">
                  <c:v>6.1164621263596654E-2</c:v>
                </c:pt>
                <c:pt idx="49">
                  <c:v>6.5828017643402736E-2</c:v>
                </c:pt>
                <c:pt idx="50">
                  <c:v>6.1745754962475939E-2</c:v>
                </c:pt>
                <c:pt idx="51">
                  <c:v>5.2945411515081406E-2</c:v>
                </c:pt>
                <c:pt idx="52">
                  <c:v>4.5822670348265856E-2</c:v>
                </c:pt>
                <c:pt idx="53">
                  <c:v>4.7265670142375968E-2</c:v>
                </c:pt>
                <c:pt idx="54">
                  <c:v>4.2189558101296279E-2</c:v>
                </c:pt>
                <c:pt idx="55">
                  <c:v>4.8676330813106808E-2</c:v>
                </c:pt>
                <c:pt idx="56">
                  <c:v>5.5706982860921794E-2</c:v>
                </c:pt>
                <c:pt idx="57">
                  <c:v>5.6706158464847299E-2</c:v>
                </c:pt>
                <c:pt idx="58">
                  <c:v>3.8350446313287413E-2</c:v>
                </c:pt>
                <c:pt idx="59">
                  <c:v>3.3507233871420142E-2</c:v>
                </c:pt>
                <c:pt idx="60">
                  <c:v>3.1272916352849608E-2</c:v>
                </c:pt>
                <c:pt idx="61">
                  <c:v>3.0600163689563108E-2</c:v>
                </c:pt>
                <c:pt idx="62">
                  <c:v>2.4513174520797997E-2</c:v>
                </c:pt>
                <c:pt idx="63">
                  <c:v>4.1491073938300579E-2</c:v>
                </c:pt>
                <c:pt idx="64">
                  <c:v>4.3929764300054019E-2</c:v>
                </c:pt>
                <c:pt idx="65">
                  <c:v>3.8624468957326206E-2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F4-4601-9BD9-C9E5CE839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420736"/>
        <c:axId val="421422376"/>
      </c:lineChart>
      <c:dateAx>
        <c:axId val="42142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22376"/>
        <c:crosses val="autoZero"/>
        <c:auto val="0"/>
        <c:lblOffset val="100"/>
        <c:baseTimeUnit val="days"/>
      </c:dateAx>
      <c:valAx>
        <c:axId val="421422376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2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Lowest 20%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Sheet1!$B$3:$B$51</c:f>
              <c:numCache>
                <c:formatCode>General</c:formatCode>
                <c:ptCount val="49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</c:numCache>
            </c:numRef>
          </c:cat>
          <c:val>
            <c:numRef>
              <c:f>Sheet1!$C$3:$C$51</c:f>
              <c:numCache>
                <c:formatCode>#,##0</c:formatCode>
                <c:ptCount val="49"/>
                <c:pt idx="0">
                  <c:v>1600</c:v>
                </c:pt>
                <c:pt idx="1">
                  <c:v>1806</c:v>
                </c:pt>
                <c:pt idx="2">
                  <c:v>1932</c:v>
                </c:pt>
                <c:pt idx="3">
                  <c:v>1992</c:v>
                </c:pt>
                <c:pt idx="4">
                  <c:v>2092</c:v>
                </c:pt>
                <c:pt idx="5">
                  <c:v>2283</c:v>
                </c:pt>
                <c:pt idx="6">
                  <c:v>2539</c:v>
                </c:pt>
                <c:pt idx="7">
                  <c:v>2783</c:v>
                </c:pt>
                <c:pt idx="8">
                  <c:v>2909</c:v>
                </c:pt>
                <c:pt idx="9">
                  <c:v>3152</c:v>
                </c:pt>
                <c:pt idx="10">
                  <c:v>3335</c:v>
                </c:pt>
                <c:pt idx="11">
                  <c:v>3685</c:v>
                </c:pt>
                <c:pt idx="12">
                  <c:v>4006</c:v>
                </c:pt>
                <c:pt idx="13">
                  <c:v>4310</c:v>
                </c:pt>
                <c:pt idx="14">
                  <c:v>4602</c:v>
                </c:pt>
                <c:pt idx="15">
                  <c:v>4790</c:v>
                </c:pt>
                <c:pt idx="16">
                  <c:v>5053</c:v>
                </c:pt>
                <c:pt idx="17">
                  <c:v>5436</c:v>
                </c:pt>
                <c:pt idx="18">
                  <c:v>5614</c:v>
                </c:pt>
                <c:pt idx="19">
                  <c:v>5774</c:v>
                </c:pt>
                <c:pt idx="20">
                  <c:v>6132</c:v>
                </c:pt>
                <c:pt idx="21">
                  <c:v>6465</c:v>
                </c:pt>
                <c:pt idx="22">
                  <c:v>6994</c:v>
                </c:pt>
                <c:pt idx="23">
                  <c:v>7166</c:v>
                </c:pt>
                <c:pt idx="24">
                  <c:v>7226</c:v>
                </c:pt>
                <c:pt idx="25">
                  <c:v>7256</c:v>
                </c:pt>
                <c:pt idx="26">
                  <c:v>7359</c:v>
                </c:pt>
                <c:pt idx="27">
                  <c:v>7714</c:v>
                </c:pt>
                <c:pt idx="28">
                  <c:v>8345</c:v>
                </c:pt>
                <c:pt idx="29">
                  <c:v>8595</c:v>
                </c:pt>
                <c:pt idx="30">
                  <c:v>8839</c:v>
                </c:pt>
                <c:pt idx="31">
                  <c:v>9223</c:v>
                </c:pt>
                <c:pt idx="32">
                  <c:v>9915</c:v>
                </c:pt>
                <c:pt idx="33">
                  <c:v>10157</c:v>
                </c:pt>
                <c:pt idx="34">
                  <c:v>10136</c:v>
                </c:pt>
                <c:pt idx="35">
                  <c:v>9990</c:v>
                </c:pt>
                <c:pt idx="36">
                  <c:v>9996</c:v>
                </c:pt>
                <c:pt idx="37">
                  <c:v>10244</c:v>
                </c:pt>
                <c:pt idx="38">
                  <c:v>10655</c:v>
                </c:pt>
                <c:pt idx="39">
                  <c:v>11352</c:v>
                </c:pt>
                <c:pt idx="40">
                  <c:v>11551</c:v>
                </c:pt>
                <c:pt idx="41">
                  <c:v>11656</c:v>
                </c:pt>
                <c:pt idx="42">
                  <c:v>11552</c:v>
                </c:pt>
                <c:pt idx="43">
                  <c:v>10994</c:v>
                </c:pt>
                <c:pt idx="44">
                  <c:v>11239</c:v>
                </c:pt>
                <c:pt idx="45">
                  <c:v>11490</c:v>
                </c:pt>
                <c:pt idx="46">
                  <c:v>11594</c:v>
                </c:pt>
                <c:pt idx="47">
                  <c:v>11676</c:v>
                </c:pt>
                <c:pt idx="48">
                  <c:v>12457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5F-43D1-A26D-E3D3D6A79AAF}"/>
            </c:ext>
          </c:extLst>
        </c:ser>
        <c:ser>
          <c:idx val="1"/>
          <c:order val="1"/>
          <c:tx>
            <c:v>20%-40%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Sheet1!$B$3:$B$51</c:f>
              <c:numCache>
                <c:formatCode>General</c:formatCode>
                <c:ptCount val="49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</c:numCache>
            </c:numRef>
          </c:cat>
          <c:val>
            <c:numRef>
              <c:f>Sheet1!$D$3:$D$51</c:f>
              <c:numCache>
                <c:formatCode>#,##0</c:formatCode>
                <c:ptCount val="49"/>
                <c:pt idx="0">
                  <c:v>4433</c:v>
                </c:pt>
                <c:pt idx="1">
                  <c:v>4842</c:v>
                </c:pt>
                <c:pt idx="2">
                  <c:v>5216</c:v>
                </c:pt>
                <c:pt idx="3">
                  <c:v>5396</c:v>
                </c:pt>
                <c:pt idx="4">
                  <c:v>5529</c:v>
                </c:pt>
                <c:pt idx="5">
                  <c:v>5897</c:v>
                </c:pt>
                <c:pt idx="6">
                  <c:v>6384</c:v>
                </c:pt>
                <c:pt idx="7">
                  <c:v>6917</c:v>
                </c:pt>
                <c:pt idx="8">
                  <c:v>7146</c:v>
                </c:pt>
                <c:pt idx="9">
                  <c:v>7717</c:v>
                </c:pt>
                <c:pt idx="10">
                  <c:v>8209</c:v>
                </c:pt>
                <c:pt idx="11">
                  <c:v>9050</c:v>
                </c:pt>
                <c:pt idx="12">
                  <c:v>9964</c:v>
                </c:pt>
                <c:pt idx="13">
                  <c:v>10727</c:v>
                </c:pt>
                <c:pt idx="14">
                  <c:v>11464</c:v>
                </c:pt>
                <c:pt idx="15">
                  <c:v>12121</c:v>
                </c:pt>
                <c:pt idx="16">
                  <c:v>12693</c:v>
                </c:pt>
                <c:pt idx="17">
                  <c:v>13540</c:v>
                </c:pt>
                <c:pt idx="18">
                  <c:v>14227</c:v>
                </c:pt>
                <c:pt idx="19">
                  <c:v>14853</c:v>
                </c:pt>
                <c:pt idx="20">
                  <c:v>15584</c:v>
                </c:pt>
                <c:pt idx="21">
                  <c:v>16317</c:v>
                </c:pt>
                <c:pt idx="22">
                  <c:v>17401</c:v>
                </c:pt>
                <c:pt idx="23">
                  <c:v>18030</c:v>
                </c:pt>
                <c:pt idx="24">
                  <c:v>18150</c:v>
                </c:pt>
                <c:pt idx="25">
                  <c:v>18181</c:v>
                </c:pt>
                <c:pt idx="26">
                  <c:v>18656</c:v>
                </c:pt>
                <c:pt idx="27">
                  <c:v>19224</c:v>
                </c:pt>
                <c:pt idx="28">
                  <c:v>20397</c:v>
                </c:pt>
                <c:pt idx="29">
                  <c:v>21097</c:v>
                </c:pt>
                <c:pt idx="30">
                  <c:v>22098</c:v>
                </c:pt>
                <c:pt idx="31">
                  <c:v>23288</c:v>
                </c:pt>
                <c:pt idx="32">
                  <c:v>24345</c:v>
                </c:pt>
                <c:pt idx="33">
                  <c:v>25361</c:v>
                </c:pt>
                <c:pt idx="34">
                  <c:v>25468</c:v>
                </c:pt>
                <c:pt idx="35">
                  <c:v>25400</c:v>
                </c:pt>
                <c:pt idx="36">
                  <c:v>25678</c:v>
                </c:pt>
                <c:pt idx="37">
                  <c:v>26212</c:v>
                </c:pt>
                <c:pt idx="38">
                  <c:v>27357</c:v>
                </c:pt>
                <c:pt idx="39">
                  <c:v>28777</c:v>
                </c:pt>
                <c:pt idx="40">
                  <c:v>29442</c:v>
                </c:pt>
                <c:pt idx="41">
                  <c:v>29517</c:v>
                </c:pt>
                <c:pt idx="42">
                  <c:v>29257</c:v>
                </c:pt>
                <c:pt idx="43">
                  <c:v>28532</c:v>
                </c:pt>
                <c:pt idx="44">
                  <c:v>29204</c:v>
                </c:pt>
                <c:pt idx="45">
                  <c:v>29696</c:v>
                </c:pt>
                <c:pt idx="46">
                  <c:v>30812</c:v>
                </c:pt>
                <c:pt idx="47">
                  <c:v>31087</c:v>
                </c:pt>
                <c:pt idx="48">
                  <c:v>32631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5F-43D1-A26D-E3D3D6A79AAF}"/>
            </c:ext>
          </c:extLst>
        </c:ser>
        <c:ser>
          <c:idx val="2"/>
          <c:order val="2"/>
          <c:tx>
            <c:v>40%-60%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Sheet1!$B$3:$B$51</c:f>
              <c:numCache>
                <c:formatCode>General</c:formatCode>
                <c:ptCount val="49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</c:numCache>
            </c:numRef>
          </c:cat>
          <c:val>
            <c:numRef>
              <c:f>Sheet1!$E$3:$E$51</c:f>
              <c:numCache>
                <c:formatCode>#,##0</c:formatCode>
                <c:ptCount val="49"/>
                <c:pt idx="0">
                  <c:v>7077</c:v>
                </c:pt>
                <c:pt idx="1">
                  <c:v>7680</c:v>
                </c:pt>
                <c:pt idx="2">
                  <c:v>8335</c:v>
                </c:pt>
                <c:pt idx="3">
                  <c:v>8689</c:v>
                </c:pt>
                <c:pt idx="4">
                  <c:v>8965</c:v>
                </c:pt>
                <c:pt idx="5">
                  <c:v>9624</c:v>
                </c:pt>
                <c:pt idx="6">
                  <c:v>10471</c:v>
                </c:pt>
                <c:pt idx="7">
                  <c:v>11147</c:v>
                </c:pt>
                <c:pt idx="8">
                  <c:v>11724</c:v>
                </c:pt>
                <c:pt idx="9">
                  <c:v>12691</c:v>
                </c:pt>
                <c:pt idx="10">
                  <c:v>13579</c:v>
                </c:pt>
                <c:pt idx="11">
                  <c:v>14943</c:v>
                </c:pt>
                <c:pt idx="12">
                  <c:v>16428</c:v>
                </c:pt>
                <c:pt idx="13">
                  <c:v>17701</c:v>
                </c:pt>
                <c:pt idx="14">
                  <c:v>18991</c:v>
                </c:pt>
                <c:pt idx="15">
                  <c:v>20064</c:v>
                </c:pt>
                <c:pt idx="16">
                  <c:v>20986</c:v>
                </c:pt>
                <c:pt idx="17">
                  <c:v>22438</c:v>
                </c:pt>
                <c:pt idx="18">
                  <c:v>23615</c:v>
                </c:pt>
                <c:pt idx="19">
                  <c:v>24855</c:v>
                </c:pt>
                <c:pt idx="20">
                  <c:v>26055</c:v>
                </c:pt>
                <c:pt idx="21">
                  <c:v>27291</c:v>
                </c:pt>
                <c:pt idx="22">
                  <c:v>28925</c:v>
                </c:pt>
                <c:pt idx="23">
                  <c:v>29781</c:v>
                </c:pt>
                <c:pt idx="24">
                  <c:v>30148</c:v>
                </c:pt>
                <c:pt idx="25">
                  <c:v>30631</c:v>
                </c:pt>
                <c:pt idx="26">
                  <c:v>31272</c:v>
                </c:pt>
                <c:pt idx="27">
                  <c:v>32385</c:v>
                </c:pt>
                <c:pt idx="28">
                  <c:v>34106</c:v>
                </c:pt>
                <c:pt idx="29">
                  <c:v>35486</c:v>
                </c:pt>
                <c:pt idx="30">
                  <c:v>37177</c:v>
                </c:pt>
                <c:pt idx="31">
                  <c:v>38967</c:v>
                </c:pt>
                <c:pt idx="32">
                  <c:v>40750</c:v>
                </c:pt>
                <c:pt idx="33">
                  <c:v>42233</c:v>
                </c:pt>
                <c:pt idx="34">
                  <c:v>42629</c:v>
                </c:pt>
                <c:pt idx="35">
                  <c:v>42802</c:v>
                </c:pt>
                <c:pt idx="36">
                  <c:v>43588</c:v>
                </c:pt>
                <c:pt idx="37">
                  <c:v>44411</c:v>
                </c:pt>
                <c:pt idx="38">
                  <c:v>46301</c:v>
                </c:pt>
                <c:pt idx="39">
                  <c:v>48223</c:v>
                </c:pt>
                <c:pt idx="40">
                  <c:v>49968</c:v>
                </c:pt>
                <c:pt idx="41">
                  <c:v>50132</c:v>
                </c:pt>
                <c:pt idx="42">
                  <c:v>49534</c:v>
                </c:pt>
                <c:pt idx="43">
                  <c:v>49167</c:v>
                </c:pt>
                <c:pt idx="44">
                  <c:v>49842</c:v>
                </c:pt>
                <c:pt idx="45">
                  <c:v>51179</c:v>
                </c:pt>
                <c:pt idx="46">
                  <c:v>53741</c:v>
                </c:pt>
                <c:pt idx="47">
                  <c:v>54041</c:v>
                </c:pt>
                <c:pt idx="48">
                  <c:v>56832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5F-43D1-A26D-E3D3D6A79AAF}"/>
            </c:ext>
          </c:extLst>
        </c:ser>
        <c:ser>
          <c:idx val="3"/>
          <c:order val="3"/>
          <c:tx>
            <c:v>60%-80%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Sheet1!$B$3:$B$51</c:f>
              <c:numCache>
                <c:formatCode>General</c:formatCode>
                <c:ptCount val="49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</c:numCache>
            </c:numRef>
          </c:cat>
          <c:val>
            <c:numRef>
              <c:f>Sheet1!$F$3:$F$51</c:f>
              <c:numCache>
                <c:formatCode>#,##0</c:formatCode>
                <c:ptCount val="49"/>
                <c:pt idx="0">
                  <c:v>9902</c:v>
                </c:pt>
                <c:pt idx="1">
                  <c:v>10713</c:v>
                </c:pt>
                <c:pt idx="2">
                  <c:v>11675</c:v>
                </c:pt>
                <c:pt idx="3">
                  <c:v>12248</c:v>
                </c:pt>
                <c:pt idx="4">
                  <c:v>12745</c:v>
                </c:pt>
                <c:pt idx="5">
                  <c:v>13817</c:v>
                </c:pt>
                <c:pt idx="6">
                  <c:v>15064</c:v>
                </c:pt>
                <c:pt idx="7">
                  <c:v>16099</c:v>
                </c:pt>
                <c:pt idx="8">
                  <c:v>17036</c:v>
                </c:pt>
                <c:pt idx="9">
                  <c:v>18430</c:v>
                </c:pt>
                <c:pt idx="10">
                  <c:v>19896</c:v>
                </c:pt>
                <c:pt idx="11">
                  <c:v>21890</c:v>
                </c:pt>
                <c:pt idx="12">
                  <c:v>24108</c:v>
                </c:pt>
                <c:pt idx="13">
                  <c:v>26078</c:v>
                </c:pt>
                <c:pt idx="14">
                  <c:v>28309</c:v>
                </c:pt>
                <c:pt idx="15">
                  <c:v>29840</c:v>
                </c:pt>
                <c:pt idx="16">
                  <c:v>31492</c:v>
                </c:pt>
                <c:pt idx="17">
                  <c:v>33784</c:v>
                </c:pt>
                <c:pt idx="18">
                  <c:v>35522</c:v>
                </c:pt>
                <c:pt idx="19">
                  <c:v>37443</c:v>
                </c:pt>
                <c:pt idx="20">
                  <c:v>39383</c:v>
                </c:pt>
                <c:pt idx="21">
                  <c:v>41254</c:v>
                </c:pt>
                <c:pt idx="22">
                  <c:v>43753</c:v>
                </c:pt>
                <c:pt idx="23">
                  <c:v>44901</c:v>
                </c:pt>
                <c:pt idx="24">
                  <c:v>45957</c:v>
                </c:pt>
                <c:pt idx="25">
                  <c:v>47021</c:v>
                </c:pt>
                <c:pt idx="26">
                  <c:v>48599</c:v>
                </c:pt>
                <c:pt idx="27">
                  <c:v>50395</c:v>
                </c:pt>
                <c:pt idx="28">
                  <c:v>52429</c:v>
                </c:pt>
                <c:pt idx="29">
                  <c:v>54922</c:v>
                </c:pt>
                <c:pt idx="30">
                  <c:v>57582</c:v>
                </c:pt>
                <c:pt idx="31">
                  <c:v>60266</c:v>
                </c:pt>
                <c:pt idx="32">
                  <c:v>63423</c:v>
                </c:pt>
                <c:pt idx="33">
                  <c:v>65653</c:v>
                </c:pt>
                <c:pt idx="34">
                  <c:v>66839</c:v>
                </c:pt>
                <c:pt idx="35">
                  <c:v>67326</c:v>
                </c:pt>
                <c:pt idx="36">
                  <c:v>68994</c:v>
                </c:pt>
                <c:pt idx="37">
                  <c:v>70026</c:v>
                </c:pt>
                <c:pt idx="38">
                  <c:v>72825</c:v>
                </c:pt>
                <c:pt idx="39">
                  <c:v>76329</c:v>
                </c:pt>
                <c:pt idx="40">
                  <c:v>79111</c:v>
                </c:pt>
                <c:pt idx="41">
                  <c:v>79760</c:v>
                </c:pt>
                <c:pt idx="42">
                  <c:v>78694</c:v>
                </c:pt>
                <c:pt idx="43">
                  <c:v>78877</c:v>
                </c:pt>
                <c:pt idx="44">
                  <c:v>80080</c:v>
                </c:pt>
                <c:pt idx="45">
                  <c:v>82098</c:v>
                </c:pt>
                <c:pt idx="46">
                  <c:v>86473</c:v>
                </c:pt>
                <c:pt idx="47">
                  <c:v>87834</c:v>
                </c:pt>
                <c:pt idx="48">
                  <c:v>92031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5F-43D1-A26D-E3D3D6A79AAF}"/>
            </c:ext>
          </c:extLst>
        </c:ser>
        <c:ser>
          <c:idx val="4"/>
          <c:order val="4"/>
          <c:tx>
            <c:v>80%-100%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Sheet1!$B$3:$B$51</c:f>
              <c:numCache>
                <c:formatCode>General</c:formatCode>
                <c:ptCount val="49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</c:numCache>
            </c:numRef>
          </c:cat>
          <c:val>
            <c:numRef>
              <c:f>Sheet1!$G$3:$G$51</c:f>
              <c:numCache>
                <c:formatCode>#,##0</c:formatCode>
                <c:ptCount val="49"/>
                <c:pt idx="0">
                  <c:v>17820</c:v>
                </c:pt>
                <c:pt idx="1">
                  <c:v>18616</c:v>
                </c:pt>
                <c:pt idx="2">
                  <c:v>20520</c:v>
                </c:pt>
                <c:pt idx="3">
                  <c:v>21683</c:v>
                </c:pt>
                <c:pt idx="4">
                  <c:v>22583</c:v>
                </c:pt>
                <c:pt idx="5">
                  <c:v>24805</c:v>
                </c:pt>
                <c:pt idx="6">
                  <c:v>26953</c:v>
                </c:pt>
                <c:pt idx="7">
                  <c:v>28523</c:v>
                </c:pt>
                <c:pt idx="8">
                  <c:v>30078</c:v>
                </c:pt>
                <c:pt idx="9">
                  <c:v>32619</c:v>
                </c:pt>
                <c:pt idx="10">
                  <c:v>35480</c:v>
                </c:pt>
                <c:pt idx="11">
                  <c:v>39081</c:v>
                </c:pt>
                <c:pt idx="12">
                  <c:v>43265</c:v>
                </c:pt>
                <c:pt idx="13">
                  <c:v>46497</c:v>
                </c:pt>
                <c:pt idx="14">
                  <c:v>50568</c:v>
                </c:pt>
                <c:pt idx="15">
                  <c:v>54729</c:v>
                </c:pt>
                <c:pt idx="16">
                  <c:v>57819</c:v>
                </c:pt>
                <c:pt idx="17">
                  <c:v>62121</c:v>
                </c:pt>
                <c:pt idx="18">
                  <c:v>66353</c:v>
                </c:pt>
                <c:pt idx="19">
                  <c:v>70871</c:v>
                </c:pt>
                <c:pt idx="20">
                  <c:v>74897</c:v>
                </c:pt>
                <c:pt idx="21">
                  <c:v>78759</c:v>
                </c:pt>
                <c:pt idx="22">
                  <c:v>85529</c:v>
                </c:pt>
                <c:pt idx="23">
                  <c:v>87137</c:v>
                </c:pt>
                <c:pt idx="24">
                  <c:v>88127</c:v>
                </c:pt>
                <c:pt idx="25">
                  <c:v>91110</c:v>
                </c:pt>
                <c:pt idx="26">
                  <c:v>101253</c:v>
                </c:pt>
                <c:pt idx="27">
                  <c:v>105945</c:v>
                </c:pt>
                <c:pt idx="28">
                  <c:v>109411</c:v>
                </c:pt>
                <c:pt idx="29">
                  <c:v>115514</c:v>
                </c:pt>
                <c:pt idx="30">
                  <c:v>122764</c:v>
                </c:pt>
                <c:pt idx="31">
                  <c:v>127529</c:v>
                </c:pt>
                <c:pt idx="32">
                  <c:v>135250</c:v>
                </c:pt>
                <c:pt idx="33">
                  <c:v>142269</c:v>
                </c:pt>
                <c:pt idx="34">
                  <c:v>145970</c:v>
                </c:pt>
                <c:pt idx="35">
                  <c:v>143743</c:v>
                </c:pt>
                <c:pt idx="36">
                  <c:v>147078</c:v>
                </c:pt>
                <c:pt idx="37">
                  <c:v>151438</c:v>
                </c:pt>
                <c:pt idx="38">
                  <c:v>159583</c:v>
                </c:pt>
                <c:pt idx="39">
                  <c:v>168170</c:v>
                </c:pt>
                <c:pt idx="40">
                  <c:v>167971</c:v>
                </c:pt>
                <c:pt idx="41">
                  <c:v>171057</c:v>
                </c:pt>
                <c:pt idx="42">
                  <c:v>170844</c:v>
                </c:pt>
                <c:pt idx="43">
                  <c:v>169391</c:v>
                </c:pt>
                <c:pt idx="44">
                  <c:v>178020</c:v>
                </c:pt>
                <c:pt idx="45">
                  <c:v>181905</c:v>
                </c:pt>
                <c:pt idx="46">
                  <c:v>193352</c:v>
                </c:pt>
                <c:pt idx="47">
                  <c:v>194053</c:v>
                </c:pt>
                <c:pt idx="48">
                  <c:v>202366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5F-43D1-A26D-E3D3D6A79AAF}"/>
            </c:ext>
          </c:extLst>
        </c:ser>
        <c:ser>
          <c:idx val="5"/>
          <c:order val="5"/>
          <c:tx>
            <c:v>Top 5%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Sheet1!$B$3:$B$51</c:f>
              <c:numCache>
                <c:formatCode>General</c:formatCode>
                <c:ptCount val="49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</c:numCache>
            </c:numRef>
          </c:cat>
          <c:val>
            <c:numRef>
              <c:f>Sheet1!$H$3:$H$51</c:f>
              <c:numCache>
                <c:formatCode>#,##0</c:formatCode>
                <c:ptCount val="49"/>
                <c:pt idx="0">
                  <c:v>28110</c:v>
                </c:pt>
                <c:pt idx="1">
                  <c:v>28461</c:v>
                </c:pt>
                <c:pt idx="2">
                  <c:v>31585</c:v>
                </c:pt>
                <c:pt idx="3">
                  <c:v>33281</c:v>
                </c:pt>
                <c:pt idx="4">
                  <c:v>34638</c:v>
                </c:pt>
                <c:pt idx="5">
                  <c:v>38447</c:v>
                </c:pt>
                <c:pt idx="6">
                  <c:v>41516</c:v>
                </c:pt>
                <c:pt idx="7">
                  <c:v>43355</c:v>
                </c:pt>
                <c:pt idx="8">
                  <c:v>45644</c:v>
                </c:pt>
                <c:pt idx="9">
                  <c:v>49700</c:v>
                </c:pt>
                <c:pt idx="10">
                  <c:v>54277</c:v>
                </c:pt>
                <c:pt idx="11">
                  <c:v>59486</c:v>
                </c:pt>
                <c:pt idx="12">
                  <c:v>65984</c:v>
                </c:pt>
                <c:pt idx="13">
                  <c:v>69484</c:v>
                </c:pt>
                <c:pt idx="14">
                  <c:v>75144</c:v>
                </c:pt>
                <c:pt idx="15">
                  <c:v>82697</c:v>
                </c:pt>
                <c:pt idx="16">
                  <c:v>87359</c:v>
                </c:pt>
                <c:pt idx="17">
                  <c:v>93774</c:v>
                </c:pt>
                <c:pt idx="18">
                  <c:v>102354</c:v>
                </c:pt>
                <c:pt idx="19">
                  <c:v>111024</c:v>
                </c:pt>
                <c:pt idx="20">
                  <c:v>118000</c:v>
                </c:pt>
                <c:pt idx="21">
                  <c:v>124215</c:v>
                </c:pt>
                <c:pt idx="22">
                  <c:v>138185</c:v>
                </c:pt>
                <c:pt idx="23">
                  <c:v>138756</c:v>
                </c:pt>
                <c:pt idx="24">
                  <c:v>137530</c:v>
                </c:pt>
                <c:pt idx="25">
                  <c:v>144608</c:v>
                </c:pt>
                <c:pt idx="26">
                  <c:v>173784</c:v>
                </c:pt>
                <c:pt idx="27">
                  <c:v>183044</c:v>
                </c:pt>
                <c:pt idx="28">
                  <c:v>188828</c:v>
                </c:pt>
                <c:pt idx="29">
                  <c:v>201220</c:v>
                </c:pt>
                <c:pt idx="30">
                  <c:v>215436</c:v>
                </c:pt>
                <c:pt idx="31">
                  <c:v>222283</c:v>
                </c:pt>
                <c:pt idx="32">
                  <c:v>235077</c:v>
                </c:pt>
                <c:pt idx="33">
                  <c:v>252400</c:v>
                </c:pt>
                <c:pt idx="34">
                  <c:v>260464</c:v>
                </c:pt>
                <c:pt idx="35">
                  <c:v>251010</c:v>
                </c:pt>
                <c:pt idx="36">
                  <c:v>253239</c:v>
                </c:pt>
                <c:pt idx="37">
                  <c:v>263896</c:v>
                </c:pt>
                <c:pt idx="38">
                  <c:v>281155</c:v>
                </c:pt>
                <c:pt idx="39">
                  <c:v>297405</c:v>
                </c:pt>
                <c:pt idx="40">
                  <c:v>287191</c:v>
                </c:pt>
                <c:pt idx="41">
                  <c:v>294709</c:v>
                </c:pt>
                <c:pt idx="42">
                  <c:v>295388</c:v>
                </c:pt>
                <c:pt idx="43">
                  <c:v>287201</c:v>
                </c:pt>
                <c:pt idx="44">
                  <c:v>311444</c:v>
                </c:pt>
                <c:pt idx="45">
                  <c:v>318052</c:v>
                </c:pt>
                <c:pt idx="46">
                  <c:v>334465</c:v>
                </c:pt>
                <c:pt idx="47">
                  <c:v>332347</c:v>
                </c:pt>
                <c:pt idx="48">
                  <c:v>350870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5F-43D1-A26D-E3D3D6A79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506848"/>
        <c:axId val="451506192"/>
      </c:lineChart>
      <c:dateAx>
        <c:axId val="4515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06192"/>
        <c:crosses val="autoZero"/>
        <c:auto val="0"/>
        <c:lblOffset val="100"/>
        <c:baseTimeUnit val="days"/>
      </c:dateAx>
      <c:valAx>
        <c:axId val="45150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0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Lowest Fifth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Sheet1!$A$4:$A$51</c:f>
              <c:numCache>
                <c:formatCode>General</c:formatCode>
                <c:ptCount val="48"/>
                <c:pt idx="0">
                  <c:v>1968</c:v>
                </c:pt>
                <c:pt idx="1">
                  <c:v>1969</c:v>
                </c:pt>
                <c:pt idx="2">
                  <c:v>1970</c:v>
                </c:pt>
                <c:pt idx="3">
                  <c:v>1971</c:v>
                </c:pt>
                <c:pt idx="4">
                  <c:v>1972</c:v>
                </c:pt>
                <c:pt idx="5">
                  <c:v>1973</c:v>
                </c:pt>
                <c:pt idx="6">
                  <c:v>1974</c:v>
                </c:pt>
                <c:pt idx="7">
                  <c:v>1975</c:v>
                </c:pt>
                <c:pt idx="8">
                  <c:v>1976</c:v>
                </c:pt>
                <c:pt idx="9">
                  <c:v>1977</c:v>
                </c:pt>
                <c:pt idx="10">
                  <c:v>1978</c:v>
                </c:pt>
                <c:pt idx="11">
                  <c:v>1979</c:v>
                </c:pt>
                <c:pt idx="12">
                  <c:v>1980</c:v>
                </c:pt>
                <c:pt idx="13">
                  <c:v>1981</c:v>
                </c:pt>
                <c:pt idx="14">
                  <c:v>1982</c:v>
                </c:pt>
                <c:pt idx="15">
                  <c:v>1983</c:v>
                </c:pt>
                <c:pt idx="16">
                  <c:v>1984</c:v>
                </c:pt>
                <c:pt idx="17">
                  <c:v>1985</c:v>
                </c:pt>
                <c:pt idx="18">
                  <c:v>1986</c:v>
                </c:pt>
                <c:pt idx="19">
                  <c:v>1987</c:v>
                </c:pt>
                <c:pt idx="20">
                  <c:v>1988</c:v>
                </c:pt>
                <c:pt idx="21">
                  <c:v>1989</c:v>
                </c:pt>
                <c:pt idx="22">
                  <c:v>1990</c:v>
                </c:pt>
                <c:pt idx="23">
                  <c:v>1991</c:v>
                </c:pt>
                <c:pt idx="24">
                  <c:v>1992</c:v>
                </c:pt>
                <c:pt idx="25">
                  <c:v>1993</c:v>
                </c:pt>
                <c:pt idx="26">
                  <c:v>1994</c:v>
                </c:pt>
                <c:pt idx="27">
                  <c:v>1995</c:v>
                </c:pt>
                <c:pt idx="28">
                  <c:v>1996</c:v>
                </c:pt>
                <c:pt idx="29">
                  <c:v>1997</c:v>
                </c:pt>
                <c:pt idx="30">
                  <c:v>1998</c:v>
                </c:pt>
                <c:pt idx="31">
                  <c:v>1999</c:v>
                </c:pt>
                <c:pt idx="32">
                  <c:v>2000</c:v>
                </c:pt>
                <c:pt idx="33">
                  <c:v>2001</c:v>
                </c:pt>
                <c:pt idx="34">
                  <c:v>2002</c:v>
                </c:pt>
                <c:pt idx="35">
                  <c:v>2003</c:v>
                </c:pt>
                <c:pt idx="36">
                  <c:v>2004</c:v>
                </c:pt>
                <c:pt idx="37">
                  <c:v>2005</c:v>
                </c:pt>
                <c:pt idx="38">
                  <c:v>2006</c:v>
                </c:pt>
                <c:pt idx="39">
                  <c:v>2007</c:v>
                </c:pt>
                <c:pt idx="40">
                  <c:v>2008</c:v>
                </c:pt>
                <c:pt idx="41">
                  <c:v>2009</c:v>
                </c:pt>
                <c:pt idx="42">
                  <c:v>2010</c:v>
                </c:pt>
                <c:pt idx="43">
                  <c:v>2011</c:v>
                </c:pt>
                <c:pt idx="44">
                  <c:v>2012</c:v>
                </c:pt>
                <c:pt idx="45">
                  <c:v>2013</c:v>
                </c:pt>
                <c:pt idx="46">
                  <c:v>2014</c:v>
                </c:pt>
                <c:pt idx="47">
                  <c:v>2015</c:v>
                </c:pt>
              </c:numCache>
            </c:numRef>
          </c:cat>
          <c:val>
            <c:numRef>
              <c:f>Sheet1!$I$4:$I$51</c:f>
              <c:numCache>
                <c:formatCode>0.00%</c:formatCode>
                <c:ptCount val="48"/>
                <c:pt idx="0">
                  <c:v>0.12874999999999992</c:v>
                </c:pt>
                <c:pt idx="1">
                  <c:v>6.9767441860465018E-2</c:v>
                </c:pt>
                <c:pt idx="2">
                  <c:v>3.105590062111796E-2</c:v>
                </c:pt>
                <c:pt idx="3">
                  <c:v>5.0200803212851364E-2</c:v>
                </c:pt>
                <c:pt idx="4">
                  <c:v>9.1300191204588987E-2</c:v>
                </c:pt>
                <c:pt idx="5">
                  <c:v>0.1121331581252738</c:v>
                </c:pt>
                <c:pt idx="6">
                  <c:v>9.6100827097282293E-2</c:v>
                </c:pt>
                <c:pt idx="7">
                  <c:v>4.5274883219547313E-2</c:v>
                </c:pt>
                <c:pt idx="8">
                  <c:v>8.3533860433138596E-2</c:v>
                </c:pt>
                <c:pt idx="9">
                  <c:v>5.8058375634517656E-2</c:v>
                </c:pt>
                <c:pt idx="10">
                  <c:v>0.10494752623688153</c:v>
                </c:pt>
                <c:pt idx="11">
                  <c:v>8.7109905020352763E-2</c:v>
                </c:pt>
                <c:pt idx="12">
                  <c:v>7.5886170743884263E-2</c:v>
                </c:pt>
                <c:pt idx="13">
                  <c:v>6.7749419953596179E-2</c:v>
                </c:pt>
                <c:pt idx="14">
                  <c:v>4.0851803563668021E-2</c:v>
                </c:pt>
                <c:pt idx="15">
                  <c:v>5.4906054279749483E-2</c:v>
                </c:pt>
                <c:pt idx="16">
                  <c:v>7.5796556501088519E-2</c:v>
                </c:pt>
                <c:pt idx="17">
                  <c:v>3.2744665194996303E-2</c:v>
                </c:pt>
                <c:pt idx="18">
                  <c:v>2.8500178126113385E-2</c:v>
                </c:pt>
                <c:pt idx="19">
                  <c:v>6.2002078281953477E-2</c:v>
                </c:pt>
                <c:pt idx="20">
                  <c:v>5.4305283757338563E-2</c:v>
                </c:pt>
                <c:pt idx="21">
                  <c:v>8.182521268368137E-2</c:v>
                </c:pt>
                <c:pt idx="22">
                  <c:v>2.4592507863883339E-2</c:v>
                </c:pt>
                <c:pt idx="23">
                  <c:v>8.3728718950599745E-3</c:v>
                </c:pt>
                <c:pt idx="24">
                  <c:v>4.1516745087184503E-3</c:v>
                </c:pt>
                <c:pt idx="25">
                  <c:v>1.4195148842337302E-2</c:v>
                </c:pt>
                <c:pt idx="26">
                  <c:v>4.8240250033972032E-2</c:v>
                </c:pt>
                <c:pt idx="27">
                  <c:v>8.1799325900959285E-2</c:v>
                </c:pt>
                <c:pt idx="28">
                  <c:v>2.9958058717795E-2</c:v>
                </c:pt>
                <c:pt idx="29">
                  <c:v>2.8388598022105915E-2</c:v>
                </c:pt>
                <c:pt idx="30">
                  <c:v>4.3443828487385483E-2</c:v>
                </c:pt>
                <c:pt idx="31">
                  <c:v>7.5029816762441692E-2</c:v>
                </c:pt>
                <c:pt idx="32">
                  <c:v>2.4407463439233501E-2</c:v>
                </c:pt>
                <c:pt idx="33">
                  <c:v>-2.0675396278428959E-3</c:v>
                </c:pt>
                <c:pt idx="34">
                  <c:v>-1.4404104183109667E-2</c:v>
                </c:pt>
                <c:pt idx="35">
                  <c:v>6.0060060060052045E-4</c:v>
                </c:pt>
                <c:pt idx="36">
                  <c:v>2.480992396958781E-2</c:v>
                </c:pt>
                <c:pt idx="37">
                  <c:v>4.0121046466224053E-2</c:v>
                </c:pt>
                <c:pt idx="38">
                  <c:v>6.5415297982168052E-2</c:v>
                </c:pt>
                <c:pt idx="39">
                  <c:v>1.7529950669485483E-2</c:v>
                </c:pt>
                <c:pt idx="40">
                  <c:v>9.0901220673533789E-3</c:v>
                </c:pt>
                <c:pt idx="41">
                  <c:v>-8.9224433768015921E-3</c:v>
                </c:pt>
                <c:pt idx="42">
                  <c:v>-4.8303324099723044E-2</c:v>
                </c:pt>
                <c:pt idx="43">
                  <c:v>2.2284882663270889E-2</c:v>
                </c:pt>
                <c:pt idx="44">
                  <c:v>2.2332947771154021E-2</c:v>
                </c:pt>
                <c:pt idx="45">
                  <c:v>9.051348999129738E-3</c:v>
                </c:pt>
                <c:pt idx="46">
                  <c:v>7.0726237709159978E-3</c:v>
                </c:pt>
                <c:pt idx="47">
                  <c:v>6.6889345666323985E-2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F8-4FB8-96DC-1F8DBADB962F}"/>
            </c:ext>
          </c:extLst>
        </c:ser>
        <c:ser>
          <c:idx val="1"/>
          <c:order val="1"/>
          <c:tx>
            <c:v>Second Fifth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Sheet1!$A$4:$A$51</c:f>
              <c:numCache>
                <c:formatCode>General</c:formatCode>
                <c:ptCount val="48"/>
                <c:pt idx="0">
                  <c:v>1968</c:v>
                </c:pt>
                <c:pt idx="1">
                  <c:v>1969</c:v>
                </c:pt>
                <c:pt idx="2">
                  <c:v>1970</c:v>
                </c:pt>
                <c:pt idx="3">
                  <c:v>1971</c:v>
                </c:pt>
                <c:pt idx="4">
                  <c:v>1972</c:v>
                </c:pt>
                <c:pt idx="5">
                  <c:v>1973</c:v>
                </c:pt>
                <c:pt idx="6">
                  <c:v>1974</c:v>
                </c:pt>
                <c:pt idx="7">
                  <c:v>1975</c:v>
                </c:pt>
                <c:pt idx="8">
                  <c:v>1976</c:v>
                </c:pt>
                <c:pt idx="9">
                  <c:v>1977</c:v>
                </c:pt>
                <c:pt idx="10">
                  <c:v>1978</c:v>
                </c:pt>
                <c:pt idx="11">
                  <c:v>1979</c:v>
                </c:pt>
                <c:pt idx="12">
                  <c:v>1980</c:v>
                </c:pt>
                <c:pt idx="13">
                  <c:v>1981</c:v>
                </c:pt>
                <c:pt idx="14">
                  <c:v>1982</c:v>
                </c:pt>
                <c:pt idx="15">
                  <c:v>1983</c:v>
                </c:pt>
                <c:pt idx="16">
                  <c:v>1984</c:v>
                </c:pt>
                <c:pt idx="17">
                  <c:v>1985</c:v>
                </c:pt>
                <c:pt idx="18">
                  <c:v>1986</c:v>
                </c:pt>
                <c:pt idx="19">
                  <c:v>1987</c:v>
                </c:pt>
                <c:pt idx="20">
                  <c:v>1988</c:v>
                </c:pt>
                <c:pt idx="21">
                  <c:v>1989</c:v>
                </c:pt>
                <c:pt idx="22">
                  <c:v>1990</c:v>
                </c:pt>
                <c:pt idx="23">
                  <c:v>1991</c:v>
                </c:pt>
                <c:pt idx="24">
                  <c:v>1992</c:v>
                </c:pt>
                <c:pt idx="25">
                  <c:v>1993</c:v>
                </c:pt>
                <c:pt idx="26">
                  <c:v>1994</c:v>
                </c:pt>
                <c:pt idx="27">
                  <c:v>1995</c:v>
                </c:pt>
                <c:pt idx="28">
                  <c:v>1996</c:v>
                </c:pt>
                <c:pt idx="29">
                  <c:v>1997</c:v>
                </c:pt>
                <c:pt idx="30">
                  <c:v>1998</c:v>
                </c:pt>
                <c:pt idx="31">
                  <c:v>1999</c:v>
                </c:pt>
                <c:pt idx="32">
                  <c:v>2000</c:v>
                </c:pt>
                <c:pt idx="33">
                  <c:v>2001</c:v>
                </c:pt>
                <c:pt idx="34">
                  <c:v>2002</c:v>
                </c:pt>
                <c:pt idx="35">
                  <c:v>2003</c:v>
                </c:pt>
                <c:pt idx="36">
                  <c:v>2004</c:v>
                </c:pt>
                <c:pt idx="37">
                  <c:v>2005</c:v>
                </c:pt>
                <c:pt idx="38">
                  <c:v>2006</c:v>
                </c:pt>
                <c:pt idx="39">
                  <c:v>2007</c:v>
                </c:pt>
                <c:pt idx="40">
                  <c:v>2008</c:v>
                </c:pt>
                <c:pt idx="41">
                  <c:v>2009</c:v>
                </c:pt>
                <c:pt idx="42">
                  <c:v>2010</c:v>
                </c:pt>
                <c:pt idx="43">
                  <c:v>2011</c:v>
                </c:pt>
                <c:pt idx="44">
                  <c:v>2012</c:v>
                </c:pt>
                <c:pt idx="45">
                  <c:v>2013</c:v>
                </c:pt>
                <c:pt idx="46">
                  <c:v>2014</c:v>
                </c:pt>
                <c:pt idx="47">
                  <c:v>2015</c:v>
                </c:pt>
              </c:numCache>
            </c:numRef>
          </c:cat>
          <c:val>
            <c:numRef>
              <c:f>Sheet1!$J$4:$J$51</c:f>
              <c:numCache>
                <c:formatCode>0.00%</c:formatCode>
                <c:ptCount val="48"/>
                <c:pt idx="0">
                  <c:v>9.2262576133543828E-2</c:v>
                </c:pt>
                <c:pt idx="1">
                  <c:v>7.7240809582816983E-2</c:v>
                </c:pt>
                <c:pt idx="2">
                  <c:v>3.4509202453987697E-2</c:v>
                </c:pt>
                <c:pt idx="3">
                  <c:v>2.464788732394374E-2</c:v>
                </c:pt>
                <c:pt idx="4">
                  <c:v>6.6558147947187507E-2</c:v>
                </c:pt>
                <c:pt idx="5">
                  <c:v>8.258436493132093E-2</c:v>
                </c:pt>
                <c:pt idx="6">
                  <c:v>8.3489974937343447E-2</c:v>
                </c:pt>
                <c:pt idx="7">
                  <c:v>3.3106838224663981E-2</c:v>
                </c:pt>
                <c:pt idx="8">
                  <c:v>7.9904841869577359E-2</c:v>
                </c:pt>
                <c:pt idx="9">
                  <c:v>6.3755345341453884E-2</c:v>
                </c:pt>
                <c:pt idx="10">
                  <c:v>0.10244853209891591</c:v>
                </c:pt>
                <c:pt idx="11">
                  <c:v>0.10099447513812154</c:v>
                </c:pt>
                <c:pt idx="12">
                  <c:v>7.6575672420714502E-2</c:v>
                </c:pt>
                <c:pt idx="13">
                  <c:v>6.8705136571268755E-2</c:v>
                </c:pt>
                <c:pt idx="14">
                  <c:v>5.7309839497557524E-2</c:v>
                </c:pt>
                <c:pt idx="15">
                  <c:v>4.7190825839452222E-2</c:v>
                </c:pt>
                <c:pt idx="16">
                  <c:v>6.6729693531867973E-2</c:v>
                </c:pt>
                <c:pt idx="17">
                  <c:v>5.0738552437223028E-2</c:v>
                </c:pt>
                <c:pt idx="18">
                  <c:v>4.4000843466647899E-2</c:v>
                </c:pt>
                <c:pt idx="19">
                  <c:v>4.9215646670706326E-2</c:v>
                </c:pt>
                <c:pt idx="20">
                  <c:v>4.7035420944558481E-2</c:v>
                </c:pt>
                <c:pt idx="21">
                  <c:v>6.6433780719495017E-2</c:v>
                </c:pt>
                <c:pt idx="22">
                  <c:v>3.6147347853571654E-2</c:v>
                </c:pt>
                <c:pt idx="23">
                  <c:v>6.6555740432612254E-3</c:v>
                </c:pt>
                <c:pt idx="24">
                  <c:v>1.7079889807163351E-3</c:v>
                </c:pt>
                <c:pt idx="25">
                  <c:v>2.6126175677905428E-2</c:v>
                </c:pt>
                <c:pt idx="26">
                  <c:v>3.0445969125214356E-2</c:v>
                </c:pt>
                <c:pt idx="27">
                  <c:v>6.1017478152309623E-2</c:v>
                </c:pt>
                <c:pt idx="28">
                  <c:v>3.4318772368485462E-2</c:v>
                </c:pt>
                <c:pt idx="29">
                  <c:v>4.7447504384509731E-2</c:v>
                </c:pt>
                <c:pt idx="30">
                  <c:v>5.3851027242284299E-2</c:v>
                </c:pt>
                <c:pt idx="31">
                  <c:v>4.5388182755067064E-2</c:v>
                </c:pt>
                <c:pt idx="32">
                  <c:v>4.1733415485726066E-2</c:v>
                </c:pt>
                <c:pt idx="33">
                  <c:v>4.2190765348368853E-3</c:v>
                </c:pt>
                <c:pt idx="34">
                  <c:v>-2.6700172765823371E-3</c:v>
                </c:pt>
                <c:pt idx="35">
                  <c:v>1.0944881889763725E-2</c:v>
                </c:pt>
                <c:pt idx="36">
                  <c:v>2.0796012150479104E-2</c:v>
                </c:pt>
                <c:pt idx="37">
                  <c:v>4.3682282923851679E-2</c:v>
                </c:pt>
                <c:pt idx="38">
                  <c:v>5.1906276272983165E-2</c:v>
                </c:pt>
                <c:pt idx="39">
                  <c:v>2.3108732668450482E-2</c:v>
                </c:pt>
                <c:pt idx="40">
                  <c:v>2.5473812920318029E-3</c:v>
                </c:pt>
                <c:pt idx="41">
                  <c:v>-8.808483246942389E-3</c:v>
                </c:pt>
                <c:pt idx="42">
                  <c:v>-2.4780394435519715E-2</c:v>
                </c:pt>
                <c:pt idx="43">
                  <c:v>2.3552502453385582E-2</c:v>
                </c:pt>
                <c:pt idx="44">
                  <c:v>1.6847007259279456E-2</c:v>
                </c:pt>
                <c:pt idx="45">
                  <c:v>3.7580818965517349E-2</c:v>
                </c:pt>
                <c:pt idx="46">
                  <c:v>8.9250941191743038E-3</c:v>
                </c:pt>
                <c:pt idx="47">
                  <c:v>4.9667063402708544E-2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F8-4FB8-96DC-1F8DBADB962F}"/>
            </c:ext>
          </c:extLst>
        </c:ser>
        <c:ser>
          <c:idx val="2"/>
          <c:order val="2"/>
          <c:tx>
            <c:v>Third Fifth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Sheet1!$A$4:$A$51</c:f>
              <c:numCache>
                <c:formatCode>General</c:formatCode>
                <c:ptCount val="48"/>
                <c:pt idx="0">
                  <c:v>1968</c:v>
                </c:pt>
                <c:pt idx="1">
                  <c:v>1969</c:v>
                </c:pt>
                <c:pt idx="2">
                  <c:v>1970</c:v>
                </c:pt>
                <c:pt idx="3">
                  <c:v>1971</c:v>
                </c:pt>
                <c:pt idx="4">
                  <c:v>1972</c:v>
                </c:pt>
                <c:pt idx="5">
                  <c:v>1973</c:v>
                </c:pt>
                <c:pt idx="6">
                  <c:v>1974</c:v>
                </c:pt>
                <c:pt idx="7">
                  <c:v>1975</c:v>
                </c:pt>
                <c:pt idx="8">
                  <c:v>1976</c:v>
                </c:pt>
                <c:pt idx="9">
                  <c:v>1977</c:v>
                </c:pt>
                <c:pt idx="10">
                  <c:v>1978</c:v>
                </c:pt>
                <c:pt idx="11">
                  <c:v>1979</c:v>
                </c:pt>
                <c:pt idx="12">
                  <c:v>1980</c:v>
                </c:pt>
                <c:pt idx="13">
                  <c:v>1981</c:v>
                </c:pt>
                <c:pt idx="14">
                  <c:v>1982</c:v>
                </c:pt>
                <c:pt idx="15">
                  <c:v>1983</c:v>
                </c:pt>
                <c:pt idx="16">
                  <c:v>1984</c:v>
                </c:pt>
                <c:pt idx="17">
                  <c:v>1985</c:v>
                </c:pt>
                <c:pt idx="18">
                  <c:v>1986</c:v>
                </c:pt>
                <c:pt idx="19">
                  <c:v>1987</c:v>
                </c:pt>
                <c:pt idx="20">
                  <c:v>1988</c:v>
                </c:pt>
                <c:pt idx="21">
                  <c:v>1989</c:v>
                </c:pt>
                <c:pt idx="22">
                  <c:v>1990</c:v>
                </c:pt>
                <c:pt idx="23">
                  <c:v>1991</c:v>
                </c:pt>
                <c:pt idx="24">
                  <c:v>1992</c:v>
                </c:pt>
                <c:pt idx="25">
                  <c:v>1993</c:v>
                </c:pt>
                <c:pt idx="26">
                  <c:v>1994</c:v>
                </c:pt>
                <c:pt idx="27">
                  <c:v>1995</c:v>
                </c:pt>
                <c:pt idx="28">
                  <c:v>1996</c:v>
                </c:pt>
                <c:pt idx="29">
                  <c:v>1997</c:v>
                </c:pt>
                <c:pt idx="30">
                  <c:v>1998</c:v>
                </c:pt>
                <c:pt idx="31">
                  <c:v>1999</c:v>
                </c:pt>
                <c:pt idx="32">
                  <c:v>2000</c:v>
                </c:pt>
                <c:pt idx="33">
                  <c:v>2001</c:v>
                </c:pt>
                <c:pt idx="34">
                  <c:v>2002</c:v>
                </c:pt>
                <c:pt idx="35">
                  <c:v>2003</c:v>
                </c:pt>
                <c:pt idx="36">
                  <c:v>2004</c:v>
                </c:pt>
                <c:pt idx="37">
                  <c:v>2005</c:v>
                </c:pt>
                <c:pt idx="38">
                  <c:v>2006</c:v>
                </c:pt>
                <c:pt idx="39">
                  <c:v>2007</c:v>
                </c:pt>
                <c:pt idx="40">
                  <c:v>2008</c:v>
                </c:pt>
                <c:pt idx="41">
                  <c:v>2009</c:v>
                </c:pt>
                <c:pt idx="42">
                  <c:v>2010</c:v>
                </c:pt>
                <c:pt idx="43">
                  <c:v>2011</c:v>
                </c:pt>
                <c:pt idx="44">
                  <c:v>2012</c:v>
                </c:pt>
                <c:pt idx="45">
                  <c:v>2013</c:v>
                </c:pt>
                <c:pt idx="46">
                  <c:v>2014</c:v>
                </c:pt>
                <c:pt idx="47">
                  <c:v>2015</c:v>
                </c:pt>
              </c:numCache>
            </c:numRef>
          </c:cat>
          <c:val>
            <c:numRef>
              <c:f>Sheet1!$K$4:$K$51</c:f>
              <c:numCache>
                <c:formatCode>0.00%</c:formatCode>
                <c:ptCount val="48"/>
                <c:pt idx="0">
                  <c:v>8.5205595591352212E-2</c:v>
                </c:pt>
                <c:pt idx="1">
                  <c:v>8.5286458333333259E-2</c:v>
                </c:pt>
                <c:pt idx="2">
                  <c:v>4.2471505698860268E-2</c:v>
                </c:pt>
                <c:pt idx="3">
                  <c:v>3.1764299689262199E-2</c:v>
                </c:pt>
                <c:pt idx="4">
                  <c:v>7.350808700501954E-2</c:v>
                </c:pt>
                <c:pt idx="5">
                  <c:v>8.800914380714886E-2</c:v>
                </c:pt>
                <c:pt idx="6">
                  <c:v>6.4559258905548589E-2</c:v>
                </c:pt>
                <c:pt idx="7">
                  <c:v>5.1762806136180117E-2</c:v>
                </c:pt>
                <c:pt idx="8">
                  <c:v>8.2480382122142704E-2</c:v>
                </c:pt>
                <c:pt idx="9">
                  <c:v>6.9970845481049482E-2</c:v>
                </c:pt>
                <c:pt idx="10">
                  <c:v>0.1004492230650269</c:v>
                </c:pt>
                <c:pt idx="11">
                  <c:v>9.9377635013049526E-2</c:v>
                </c:pt>
                <c:pt idx="12">
                  <c:v>7.7489651813976046E-2</c:v>
                </c:pt>
                <c:pt idx="13">
                  <c:v>7.2877238574091896E-2</c:v>
                </c:pt>
                <c:pt idx="14">
                  <c:v>5.6500447580432933E-2</c:v>
                </c:pt>
                <c:pt idx="15">
                  <c:v>4.595295055821369E-2</c:v>
                </c:pt>
                <c:pt idx="16">
                  <c:v>6.9188983131611481E-2</c:v>
                </c:pt>
                <c:pt idx="17">
                  <c:v>5.2455655584276784E-2</c:v>
                </c:pt>
                <c:pt idx="18">
                  <c:v>5.2508998517891259E-2</c:v>
                </c:pt>
                <c:pt idx="19">
                  <c:v>4.828002414001209E-2</c:v>
                </c:pt>
                <c:pt idx="20">
                  <c:v>4.7438111686816331E-2</c:v>
                </c:pt>
                <c:pt idx="21">
                  <c:v>5.9873218277087581E-2</c:v>
                </c:pt>
                <c:pt idx="22">
                  <c:v>2.9593777009507383E-2</c:v>
                </c:pt>
                <c:pt idx="23">
                  <c:v>1.2323293374970623E-2</c:v>
                </c:pt>
                <c:pt idx="24">
                  <c:v>1.6020963247976638E-2</c:v>
                </c:pt>
                <c:pt idx="25">
                  <c:v>2.0926512356762794E-2</c:v>
                </c:pt>
                <c:pt idx="26">
                  <c:v>3.559094397544138E-2</c:v>
                </c:pt>
                <c:pt idx="27">
                  <c:v>5.3141886675930117E-2</c:v>
                </c:pt>
                <c:pt idx="28">
                  <c:v>4.046208878203239E-2</c:v>
                </c:pt>
                <c:pt idx="29">
                  <c:v>4.7652595389731101E-2</c:v>
                </c:pt>
                <c:pt idx="30">
                  <c:v>4.8148048524625509E-2</c:v>
                </c:pt>
                <c:pt idx="31">
                  <c:v>4.575666589678451E-2</c:v>
                </c:pt>
                <c:pt idx="32">
                  <c:v>3.639263803680981E-2</c:v>
                </c:pt>
                <c:pt idx="33">
                  <c:v>9.3765538796675152E-3</c:v>
                </c:pt>
                <c:pt idx="34">
                  <c:v>4.0582701916536124E-3</c:v>
                </c:pt>
                <c:pt idx="35">
                  <c:v>1.8363627867856724E-2</c:v>
                </c:pt>
                <c:pt idx="36">
                  <c:v>1.8881343489033586E-2</c:v>
                </c:pt>
                <c:pt idx="37">
                  <c:v>4.2557024160680967E-2</c:v>
                </c:pt>
                <c:pt idx="38">
                  <c:v>4.1510982484179504E-2</c:v>
                </c:pt>
                <c:pt idx="39">
                  <c:v>3.6186052298695648E-2</c:v>
                </c:pt>
                <c:pt idx="40">
                  <c:v>3.2821005443484097E-3</c:v>
                </c:pt>
                <c:pt idx="41">
                  <c:v>-1.1928508736934518E-2</c:v>
                </c:pt>
                <c:pt idx="42">
                  <c:v>-7.4090523680704345E-3</c:v>
                </c:pt>
                <c:pt idx="43">
                  <c:v>1.3728720483251022E-2</c:v>
                </c:pt>
                <c:pt idx="44">
                  <c:v>2.6824766261386079E-2</c:v>
                </c:pt>
                <c:pt idx="45">
                  <c:v>5.0059594755661463E-2</c:v>
                </c:pt>
                <c:pt idx="46">
                  <c:v>5.5823300645689855E-3</c:v>
                </c:pt>
                <c:pt idx="47">
                  <c:v>5.164597250235925E-2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F8-4FB8-96DC-1F8DBADB962F}"/>
            </c:ext>
          </c:extLst>
        </c:ser>
        <c:ser>
          <c:idx val="3"/>
          <c:order val="3"/>
          <c:tx>
            <c:v>Fourth Fifth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Sheet1!$A$4:$A$51</c:f>
              <c:numCache>
                <c:formatCode>General</c:formatCode>
                <c:ptCount val="48"/>
                <c:pt idx="0">
                  <c:v>1968</c:v>
                </c:pt>
                <c:pt idx="1">
                  <c:v>1969</c:v>
                </c:pt>
                <c:pt idx="2">
                  <c:v>1970</c:v>
                </c:pt>
                <c:pt idx="3">
                  <c:v>1971</c:v>
                </c:pt>
                <c:pt idx="4">
                  <c:v>1972</c:v>
                </c:pt>
                <c:pt idx="5">
                  <c:v>1973</c:v>
                </c:pt>
                <c:pt idx="6">
                  <c:v>1974</c:v>
                </c:pt>
                <c:pt idx="7">
                  <c:v>1975</c:v>
                </c:pt>
                <c:pt idx="8">
                  <c:v>1976</c:v>
                </c:pt>
                <c:pt idx="9">
                  <c:v>1977</c:v>
                </c:pt>
                <c:pt idx="10">
                  <c:v>1978</c:v>
                </c:pt>
                <c:pt idx="11">
                  <c:v>1979</c:v>
                </c:pt>
                <c:pt idx="12">
                  <c:v>1980</c:v>
                </c:pt>
                <c:pt idx="13">
                  <c:v>1981</c:v>
                </c:pt>
                <c:pt idx="14">
                  <c:v>1982</c:v>
                </c:pt>
                <c:pt idx="15">
                  <c:v>1983</c:v>
                </c:pt>
                <c:pt idx="16">
                  <c:v>1984</c:v>
                </c:pt>
                <c:pt idx="17">
                  <c:v>1985</c:v>
                </c:pt>
                <c:pt idx="18">
                  <c:v>1986</c:v>
                </c:pt>
                <c:pt idx="19">
                  <c:v>1987</c:v>
                </c:pt>
                <c:pt idx="20">
                  <c:v>1988</c:v>
                </c:pt>
                <c:pt idx="21">
                  <c:v>1989</c:v>
                </c:pt>
                <c:pt idx="22">
                  <c:v>1990</c:v>
                </c:pt>
                <c:pt idx="23">
                  <c:v>1991</c:v>
                </c:pt>
                <c:pt idx="24">
                  <c:v>1992</c:v>
                </c:pt>
                <c:pt idx="25">
                  <c:v>1993</c:v>
                </c:pt>
                <c:pt idx="26">
                  <c:v>1994</c:v>
                </c:pt>
                <c:pt idx="27">
                  <c:v>1995</c:v>
                </c:pt>
                <c:pt idx="28">
                  <c:v>1996</c:v>
                </c:pt>
                <c:pt idx="29">
                  <c:v>1997</c:v>
                </c:pt>
                <c:pt idx="30">
                  <c:v>1998</c:v>
                </c:pt>
                <c:pt idx="31">
                  <c:v>1999</c:v>
                </c:pt>
                <c:pt idx="32">
                  <c:v>2000</c:v>
                </c:pt>
                <c:pt idx="33">
                  <c:v>2001</c:v>
                </c:pt>
                <c:pt idx="34">
                  <c:v>2002</c:v>
                </c:pt>
                <c:pt idx="35">
                  <c:v>2003</c:v>
                </c:pt>
                <c:pt idx="36">
                  <c:v>2004</c:v>
                </c:pt>
                <c:pt idx="37">
                  <c:v>2005</c:v>
                </c:pt>
                <c:pt idx="38">
                  <c:v>2006</c:v>
                </c:pt>
                <c:pt idx="39">
                  <c:v>2007</c:v>
                </c:pt>
                <c:pt idx="40">
                  <c:v>2008</c:v>
                </c:pt>
                <c:pt idx="41">
                  <c:v>2009</c:v>
                </c:pt>
                <c:pt idx="42">
                  <c:v>2010</c:v>
                </c:pt>
                <c:pt idx="43">
                  <c:v>2011</c:v>
                </c:pt>
                <c:pt idx="44">
                  <c:v>2012</c:v>
                </c:pt>
                <c:pt idx="45">
                  <c:v>2013</c:v>
                </c:pt>
                <c:pt idx="46">
                  <c:v>2014</c:v>
                </c:pt>
                <c:pt idx="47">
                  <c:v>2015</c:v>
                </c:pt>
              </c:numCache>
            </c:numRef>
          </c:cat>
          <c:val>
            <c:numRef>
              <c:f>Sheet1!$L$4:$L$51</c:f>
              <c:numCache>
                <c:formatCode>0.00%</c:formatCode>
                <c:ptCount val="48"/>
                <c:pt idx="0">
                  <c:v>8.1902645930115092E-2</c:v>
                </c:pt>
                <c:pt idx="1">
                  <c:v>8.9797442359749846E-2</c:v>
                </c:pt>
                <c:pt idx="2">
                  <c:v>4.9079229122055645E-2</c:v>
                </c:pt>
                <c:pt idx="3">
                  <c:v>4.0578053559764848E-2</c:v>
                </c:pt>
                <c:pt idx="4">
                  <c:v>8.4111416241663406E-2</c:v>
                </c:pt>
                <c:pt idx="5">
                  <c:v>9.0251139900123123E-2</c:v>
                </c:pt>
                <c:pt idx="6">
                  <c:v>6.87068507700479E-2</c:v>
                </c:pt>
                <c:pt idx="7">
                  <c:v>5.820237281818752E-2</c:v>
                </c:pt>
                <c:pt idx="8">
                  <c:v>8.1826719887297505E-2</c:v>
                </c:pt>
                <c:pt idx="9">
                  <c:v>7.954422137818784E-2</c:v>
                </c:pt>
                <c:pt idx="10">
                  <c:v>0.10022114997989551</c:v>
                </c:pt>
                <c:pt idx="11">
                  <c:v>0.10132480584741899</c:v>
                </c:pt>
                <c:pt idx="12">
                  <c:v>8.1715613074498039E-2</c:v>
                </c:pt>
                <c:pt idx="13">
                  <c:v>8.5551039190121969E-2</c:v>
                </c:pt>
                <c:pt idx="14">
                  <c:v>5.4081740789148292E-2</c:v>
                </c:pt>
                <c:pt idx="15">
                  <c:v>5.5361930294906214E-2</c:v>
                </c:pt>
                <c:pt idx="16">
                  <c:v>7.2780388670138363E-2</c:v>
                </c:pt>
                <c:pt idx="17">
                  <c:v>5.1444470755387162E-2</c:v>
                </c:pt>
                <c:pt idx="18">
                  <c:v>5.4079162209335063E-2</c:v>
                </c:pt>
                <c:pt idx="19">
                  <c:v>5.1812087706647469E-2</c:v>
                </c:pt>
                <c:pt idx="20">
                  <c:v>4.750780793743492E-2</c:v>
                </c:pt>
                <c:pt idx="21">
                  <c:v>6.0575944150870198E-2</c:v>
                </c:pt>
                <c:pt idx="22">
                  <c:v>2.6238200809087342E-2</c:v>
                </c:pt>
                <c:pt idx="23">
                  <c:v>2.3518407162423927E-2</c:v>
                </c:pt>
                <c:pt idx="24">
                  <c:v>2.3152076941488797E-2</c:v>
                </c:pt>
                <c:pt idx="25">
                  <c:v>3.3559473426766795E-2</c:v>
                </c:pt>
                <c:pt idx="26">
                  <c:v>3.6955492911376675E-2</c:v>
                </c:pt>
                <c:pt idx="27">
                  <c:v>4.036114693918047E-2</c:v>
                </c:pt>
                <c:pt idx="28">
                  <c:v>4.7550020027084194E-2</c:v>
                </c:pt>
                <c:pt idx="29">
                  <c:v>4.8432322202396128E-2</c:v>
                </c:pt>
                <c:pt idx="30">
                  <c:v>4.6611788406099031E-2</c:v>
                </c:pt>
                <c:pt idx="31">
                  <c:v>5.2384429031294699E-2</c:v>
                </c:pt>
                <c:pt idx="32">
                  <c:v>3.5160746101571938E-2</c:v>
                </c:pt>
                <c:pt idx="33">
                  <c:v>1.8064673358414662E-2</c:v>
                </c:pt>
                <c:pt idx="34">
                  <c:v>7.2861652627955742E-3</c:v>
                </c:pt>
                <c:pt idx="35">
                  <c:v>2.477497549238028E-2</c:v>
                </c:pt>
                <c:pt idx="36">
                  <c:v>1.4957822419340738E-2</c:v>
                </c:pt>
                <c:pt idx="37">
                  <c:v>3.9970867963327938E-2</c:v>
                </c:pt>
                <c:pt idx="38">
                  <c:v>4.8115345005149246E-2</c:v>
                </c:pt>
                <c:pt idx="39">
                  <c:v>3.6447483918301105E-2</c:v>
                </c:pt>
                <c:pt idx="40">
                  <c:v>8.2036632073920757E-3</c:v>
                </c:pt>
                <c:pt idx="41">
                  <c:v>-1.3365095285857609E-2</c:v>
                </c:pt>
                <c:pt idx="42">
                  <c:v>2.3254631865199382E-3</c:v>
                </c:pt>
                <c:pt idx="43">
                  <c:v>1.5251594254345413E-2</c:v>
                </c:pt>
                <c:pt idx="44">
                  <c:v>2.5199800199800171E-2</c:v>
                </c:pt>
                <c:pt idx="45">
                  <c:v>5.3289970523033414E-2</c:v>
                </c:pt>
                <c:pt idx="46">
                  <c:v>1.573901680293277E-2</c:v>
                </c:pt>
                <c:pt idx="47">
                  <c:v>4.7783318532686581E-2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F8-4FB8-96DC-1F8DBADB962F}"/>
            </c:ext>
          </c:extLst>
        </c:ser>
        <c:ser>
          <c:idx val="4"/>
          <c:order val="4"/>
          <c:tx>
            <c:v>Highest Fifth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Sheet1!$A$4:$A$51</c:f>
              <c:numCache>
                <c:formatCode>General</c:formatCode>
                <c:ptCount val="48"/>
                <c:pt idx="0">
                  <c:v>1968</c:v>
                </c:pt>
                <c:pt idx="1">
                  <c:v>1969</c:v>
                </c:pt>
                <c:pt idx="2">
                  <c:v>1970</c:v>
                </c:pt>
                <c:pt idx="3">
                  <c:v>1971</c:v>
                </c:pt>
                <c:pt idx="4">
                  <c:v>1972</c:v>
                </c:pt>
                <c:pt idx="5">
                  <c:v>1973</c:v>
                </c:pt>
                <c:pt idx="6">
                  <c:v>1974</c:v>
                </c:pt>
                <c:pt idx="7">
                  <c:v>1975</c:v>
                </c:pt>
                <c:pt idx="8">
                  <c:v>1976</c:v>
                </c:pt>
                <c:pt idx="9">
                  <c:v>1977</c:v>
                </c:pt>
                <c:pt idx="10">
                  <c:v>1978</c:v>
                </c:pt>
                <c:pt idx="11">
                  <c:v>1979</c:v>
                </c:pt>
                <c:pt idx="12">
                  <c:v>1980</c:v>
                </c:pt>
                <c:pt idx="13">
                  <c:v>1981</c:v>
                </c:pt>
                <c:pt idx="14">
                  <c:v>1982</c:v>
                </c:pt>
                <c:pt idx="15">
                  <c:v>1983</c:v>
                </c:pt>
                <c:pt idx="16">
                  <c:v>1984</c:v>
                </c:pt>
                <c:pt idx="17">
                  <c:v>1985</c:v>
                </c:pt>
                <c:pt idx="18">
                  <c:v>1986</c:v>
                </c:pt>
                <c:pt idx="19">
                  <c:v>1987</c:v>
                </c:pt>
                <c:pt idx="20">
                  <c:v>1988</c:v>
                </c:pt>
                <c:pt idx="21">
                  <c:v>1989</c:v>
                </c:pt>
                <c:pt idx="22">
                  <c:v>1990</c:v>
                </c:pt>
                <c:pt idx="23">
                  <c:v>1991</c:v>
                </c:pt>
                <c:pt idx="24">
                  <c:v>1992</c:v>
                </c:pt>
                <c:pt idx="25">
                  <c:v>1993</c:v>
                </c:pt>
                <c:pt idx="26">
                  <c:v>1994</c:v>
                </c:pt>
                <c:pt idx="27">
                  <c:v>1995</c:v>
                </c:pt>
                <c:pt idx="28">
                  <c:v>1996</c:v>
                </c:pt>
                <c:pt idx="29">
                  <c:v>1997</c:v>
                </c:pt>
                <c:pt idx="30">
                  <c:v>1998</c:v>
                </c:pt>
                <c:pt idx="31">
                  <c:v>1999</c:v>
                </c:pt>
                <c:pt idx="32">
                  <c:v>2000</c:v>
                </c:pt>
                <c:pt idx="33">
                  <c:v>2001</c:v>
                </c:pt>
                <c:pt idx="34">
                  <c:v>2002</c:v>
                </c:pt>
                <c:pt idx="35">
                  <c:v>2003</c:v>
                </c:pt>
                <c:pt idx="36">
                  <c:v>2004</c:v>
                </c:pt>
                <c:pt idx="37">
                  <c:v>2005</c:v>
                </c:pt>
                <c:pt idx="38">
                  <c:v>2006</c:v>
                </c:pt>
                <c:pt idx="39">
                  <c:v>2007</c:v>
                </c:pt>
                <c:pt idx="40">
                  <c:v>2008</c:v>
                </c:pt>
                <c:pt idx="41">
                  <c:v>2009</c:v>
                </c:pt>
                <c:pt idx="42">
                  <c:v>2010</c:v>
                </c:pt>
                <c:pt idx="43">
                  <c:v>2011</c:v>
                </c:pt>
                <c:pt idx="44">
                  <c:v>2012</c:v>
                </c:pt>
                <c:pt idx="45">
                  <c:v>2013</c:v>
                </c:pt>
                <c:pt idx="46">
                  <c:v>2014</c:v>
                </c:pt>
                <c:pt idx="47">
                  <c:v>2015</c:v>
                </c:pt>
              </c:numCache>
            </c:numRef>
          </c:cat>
          <c:val>
            <c:numRef>
              <c:f>Sheet1!$M$4:$M$51</c:f>
              <c:numCache>
                <c:formatCode>0.00%</c:formatCode>
                <c:ptCount val="48"/>
                <c:pt idx="0">
                  <c:v>4.4668911335578043E-2</c:v>
                </c:pt>
                <c:pt idx="1">
                  <c:v>0.10227761065749896</c:v>
                </c:pt>
                <c:pt idx="2">
                  <c:v>5.6676413255360547E-2</c:v>
                </c:pt>
                <c:pt idx="3">
                  <c:v>4.1507171516856456E-2</c:v>
                </c:pt>
                <c:pt idx="4">
                  <c:v>9.839259620068197E-2</c:v>
                </c:pt>
                <c:pt idx="5">
                  <c:v>8.6595444466841309E-2</c:v>
                </c:pt>
                <c:pt idx="6">
                  <c:v>5.8249545505138611E-2</c:v>
                </c:pt>
                <c:pt idx="7">
                  <c:v>5.4517407004873286E-2</c:v>
                </c:pt>
                <c:pt idx="8">
                  <c:v>8.4480351087173444E-2</c:v>
                </c:pt>
                <c:pt idx="9">
                  <c:v>8.7709617094331449E-2</c:v>
                </c:pt>
                <c:pt idx="10">
                  <c:v>0.10149379932356251</c:v>
                </c:pt>
                <c:pt idx="11">
                  <c:v>0.1070596965277244</c:v>
                </c:pt>
                <c:pt idx="12">
                  <c:v>7.4702415347278395E-2</c:v>
                </c:pt>
                <c:pt idx="13">
                  <c:v>8.7554035744241476E-2</c:v>
                </c:pt>
                <c:pt idx="14">
                  <c:v>8.2285239677266198E-2</c:v>
                </c:pt>
                <c:pt idx="15">
                  <c:v>5.6460012059420084E-2</c:v>
                </c:pt>
                <c:pt idx="16">
                  <c:v>7.4404607481969531E-2</c:v>
                </c:pt>
                <c:pt idx="17">
                  <c:v>6.8125110671109601E-2</c:v>
                </c:pt>
                <c:pt idx="18">
                  <c:v>6.8090365168115952E-2</c:v>
                </c:pt>
                <c:pt idx="19">
                  <c:v>5.6807438867802151E-2</c:v>
                </c:pt>
                <c:pt idx="20">
                  <c:v>5.1564148096719498E-2</c:v>
                </c:pt>
                <c:pt idx="21">
                  <c:v>8.5958430147665688E-2</c:v>
                </c:pt>
                <c:pt idx="22">
                  <c:v>1.8800640718352746E-2</c:v>
                </c:pt>
                <c:pt idx="23">
                  <c:v>1.1361419374089188E-2</c:v>
                </c:pt>
                <c:pt idx="24">
                  <c:v>3.3848877188602744E-2</c:v>
                </c:pt>
                <c:pt idx="25">
                  <c:v>0.1113269674020414</c:v>
                </c:pt>
                <c:pt idx="26">
                  <c:v>4.6339367722437963E-2</c:v>
                </c:pt>
                <c:pt idx="27">
                  <c:v>3.2715088017367444E-2</c:v>
                </c:pt>
                <c:pt idx="28">
                  <c:v>5.5780497390573114E-2</c:v>
                </c:pt>
                <c:pt idx="29">
                  <c:v>6.27629551396367E-2</c:v>
                </c:pt>
                <c:pt idx="30">
                  <c:v>3.8814310384151618E-2</c:v>
                </c:pt>
                <c:pt idx="31">
                  <c:v>6.0543092159430323E-2</c:v>
                </c:pt>
                <c:pt idx="32">
                  <c:v>5.1896487985212625E-2</c:v>
                </c:pt>
                <c:pt idx="33">
                  <c:v>2.6014100049905453E-2</c:v>
                </c:pt>
                <c:pt idx="34">
                  <c:v>-1.5256559567034311E-2</c:v>
                </c:pt>
                <c:pt idx="35">
                  <c:v>2.3201129794146569E-2</c:v>
                </c:pt>
                <c:pt idx="36">
                  <c:v>2.9644134404873679E-2</c:v>
                </c:pt>
                <c:pt idx="37">
                  <c:v>5.378438700986532E-2</c:v>
                </c:pt>
                <c:pt idx="38">
                  <c:v>5.3808989679351882E-2</c:v>
                </c:pt>
                <c:pt idx="39">
                  <c:v>-1.1833263959089013E-3</c:v>
                </c:pt>
                <c:pt idx="40">
                  <c:v>1.8372219013996549E-2</c:v>
                </c:pt>
                <c:pt idx="41">
                  <c:v>-1.245198968764849E-3</c:v>
                </c:pt>
                <c:pt idx="42">
                  <c:v>-8.5048348200698065E-3</c:v>
                </c:pt>
                <c:pt idx="43">
                  <c:v>5.0941313292913959E-2</c:v>
                </c:pt>
                <c:pt idx="44">
                  <c:v>2.1823390630266282E-2</c:v>
                </c:pt>
                <c:pt idx="45">
                  <c:v>6.2928451664330254E-2</c:v>
                </c:pt>
                <c:pt idx="46">
                  <c:v>3.625512019529209E-3</c:v>
                </c:pt>
                <c:pt idx="47">
                  <c:v>4.2838812077113042E-2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F8-4FB8-96DC-1F8DBADB962F}"/>
            </c:ext>
          </c:extLst>
        </c:ser>
        <c:ser>
          <c:idx val="5"/>
          <c:order val="5"/>
          <c:tx>
            <c:v>Top 5%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Sheet1!$A$4:$A$51</c:f>
              <c:numCache>
                <c:formatCode>General</c:formatCode>
                <c:ptCount val="48"/>
                <c:pt idx="0">
                  <c:v>1968</c:v>
                </c:pt>
                <c:pt idx="1">
                  <c:v>1969</c:v>
                </c:pt>
                <c:pt idx="2">
                  <c:v>1970</c:v>
                </c:pt>
                <c:pt idx="3">
                  <c:v>1971</c:v>
                </c:pt>
                <c:pt idx="4">
                  <c:v>1972</c:v>
                </c:pt>
                <c:pt idx="5">
                  <c:v>1973</c:v>
                </c:pt>
                <c:pt idx="6">
                  <c:v>1974</c:v>
                </c:pt>
                <c:pt idx="7">
                  <c:v>1975</c:v>
                </c:pt>
                <c:pt idx="8">
                  <c:v>1976</c:v>
                </c:pt>
                <c:pt idx="9">
                  <c:v>1977</c:v>
                </c:pt>
                <c:pt idx="10">
                  <c:v>1978</c:v>
                </c:pt>
                <c:pt idx="11">
                  <c:v>1979</c:v>
                </c:pt>
                <c:pt idx="12">
                  <c:v>1980</c:v>
                </c:pt>
                <c:pt idx="13">
                  <c:v>1981</c:v>
                </c:pt>
                <c:pt idx="14">
                  <c:v>1982</c:v>
                </c:pt>
                <c:pt idx="15">
                  <c:v>1983</c:v>
                </c:pt>
                <c:pt idx="16">
                  <c:v>1984</c:v>
                </c:pt>
                <c:pt idx="17">
                  <c:v>1985</c:v>
                </c:pt>
                <c:pt idx="18">
                  <c:v>1986</c:v>
                </c:pt>
                <c:pt idx="19">
                  <c:v>1987</c:v>
                </c:pt>
                <c:pt idx="20">
                  <c:v>1988</c:v>
                </c:pt>
                <c:pt idx="21">
                  <c:v>1989</c:v>
                </c:pt>
                <c:pt idx="22">
                  <c:v>1990</c:v>
                </c:pt>
                <c:pt idx="23">
                  <c:v>1991</c:v>
                </c:pt>
                <c:pt idx="24">
                  <c:v>1992</c:v>
                </c:pt>
                <c:pt idx="25">
                  <c:v>1993</c:v>
                </c:pt>
                <c:pt idx="26">
                  <c:v>1994</c:v>
                </c:pt>
                <c:pt idx="27">
                  <c:v>1995</c:v>
                </c:pt>
                <c:pt idx="28">
                  <c:v>1996</c:v>
                </c:pt>
                <c:pt idx="29">
                  <c:v>1997</c:v>
                </c:pt>
                <c:pt idx="30">
                  <c:v>1998</c:v>
                </c:pt>
                <c:pt idx="31">
                  <c:v>1999</c:v>
                </c:pt>
                <c:pt idx="32">
                  <c:v>2000</c:v>
                </c:pt>
                <c:pt idx="33">
                  <c:v>2001</c:v>
                </c:pt>
                <c:pt idx="34">
                  <c:v>2002</c:v>
                </c:pt>
                <c:pt idx="35">
                  <c:v>2003</c:v>
                </c:pt>
                <c:pt idx="36">
                  <c:v>2004</c:v>
                </c:pt>
                <c:pt idx="37">
                  <c:v>2005</c:v>
                </c:pt>
                <c:pt idx="38">
                  <c:v>2006</c:v>
                </c:pt>
                <c:pt idx="39">
                  <c:v>2007</c:v>
                </c:pt>
                <c:pt idx="40">
                  <c:v>2008</c:v>
                </c:pt>
                <c:pt idx="41">
                  <c:v>2009</c:v>
                </c:pt>
                <c:pt idx="42">
                  <c:v>2010</c:v>
                </c:pt>
                <c:pt idx="43">
                  <c:v>2011</c:v>
                </c:pt>
                <c:pt idx="44">
                  <c:v>2012</c:v>
                </c:pt>
                <c:pt idx="45">
                  <c:v>2013</c:v>
                </c:pt>
                <c:pt idx="46">
                  <c:v>2014</c:v>
                </c:pt>
                <c:pt idx="47">
                  <c:v>2015</c:v>
                </c:pt>
              </c:numCache>
            </c:numRef>
          </c:cat>
          <c:val>
            <c:numRef>
              <c:f>Sheet1!$N$4:$N$51</c:f>
              <c:numCache>
                <c:formatCode>0.00%</c:formatCode>
                <c:ptCount val="48"/>
                <c:pt idx="0">
                  <c:v>1.2486659551760981E-2</c:v>
                </c:pt>
                <c:pt idx="1">
                  <c:v>0.10976423878289587</c:v>
                </c:pt>
                <c:pt idx="2">
                  <c:v>5.369637486148493E-2</c:v>
                </c:pt>
                <c:pt idx="3">
                  <c:v>4.0774015203870029E-2</c:v>
                </c:pt>
                <c:pt idx="4">
                  <c:v>0.10996593336797744</c:v>
                </c:pt>
                <c:pt idx="5">
                  <c:v>7.9824173537597298E-2</c:v>
                </c:pt>
                <c:pt idx="6">
                  <c:v>4.4296174968686763E-2</c:v>
                </c:pt>
                <c:pt idx="7">
                  <c:v>5.2796678583785006E-2</c:v>
                </c:pt>
                <c:pt idx="8">
                  <c:v>8.8861624748050039E-2</c:v>
                </c:pt>
                <c:pt idx="9">
                  <c:v>9.209255533199201E-2</c:v>
                </c:pt>
                <c:pt idx="10">
                  <c:v>9.5970668975809303E-2</c:v>
                </c:pt>
                <c:pt idx="11">
                  <c:v>0.10923578657163024</c:v>
                </c:pt>
                <c:pt idx="12">
                  <c:v>5.3043161978661546E-2</c:v>
                </c:pt>
                <c:pt idx="13">
                  <c:v>8.145760175004324E-2</c:v>
                </c:pt>
                <c:pt idx="14">
                  <c:v>0.10051368040029818</c:v>
                </c:pt>
                <c:pt idx="15">
                  <c:v>5.6374475494878951E-2</c:v>
                </c:pt>
                <c:pt idx="16">
                  <c:v>7.3432617131606426E-2</c:v>
                </c:pt>
                <c:pt idx="17">
                  <c:v>9.1496576876319624E-2</c:v>
                </c:pt>
                <c:pt idx="18">
                  <c:v>8.47060202825487E-2</c:v>
                </c:pt>
                <c:pt idx="19">
                  <c:v>6.2833261276840968E-2</c:v>
                </c:pt>
                <c:pt idx="20">
                  <c:v>5.2669491525423773E-2</c:v>
                </c:pt>
                <c:pt idx="21">
                  <c:v>0.11246628829046412</c:v>
                </c:pt>
                <c:pt idx="22">
                  <c:v>4.1321416941058065E-3</c:v>
                </c:pt>
                <c:pt idx="23">
                  <c:v>-8.8356539537028933E-3</c:v>
                </c:pt>
                <c:pt idx="24">
                  <c:v>5.1465134879662644E-2</c:v>
                </c:pt>
                <c:pt idx="25">
                  <c:v>0.20175923876963919</c:v>
                </c:pt>
                <c:pt idx="26">
                  <c:v>5.3284537126547793E-2</c:v>
                </c:pt>
                <c:pt idx="27">
                  <c:v>3.1598959812941141E-2</c:v>
                </c:pt>
                <c:pt idx="28">
                  <c:v>6.5625860571525418E-2</c:v>
                </c:pt>
                <c:pt idx="29">
                  <c:v>7.064904085081003E-2</c:v>
                </c:pt>
                <c:pt idx="30">
                  <c:v>3.1782060565550774E-2</c:v>
                </c:pt>
                <c:pt idx="31">
                  <c:v>5.7557258089912411E-2</c:v>
                </c:pt>
                <c:pt idx="32">
                  <c:v>7.3690748137844153E-2</c:v>
                </c:pt>
                <c:pt idx="33">
                  <c:v>3.1949286846275848E-2</c:v>
                </c:pt>
                <c:pt idx="34">
                  <c:v>-3.62967627004116E-2</c:v>
                </c:pt>
                <c:pt idx="35">
                  <c:v>8.880124297836689E-3</c:v>
                </c:pt>
                <c:pt idx="36">
                  <c:v>4.2082775559846519E-2</c:v>
                </c:pt>
                <c:pt idx="37">
                  <c:v>6.5400763937308648E-2</c:v>
                </c:pt>
                <c:pt idx="38">
                  <c:v>5.7797300421475795E-2</c:v>
                </c:pt>
                <c:pt idx="39">
                  <c:v>-3.4343740017820812E-2</c:v>
                </c:pt>
                <c:pt idx="40">
                  <c:v>2.6177700554683048E-2</c:v>
                </c:pt>
                <c:pt idx="41">
                  <c:v>2.3039676426577227E-3</c:v>
                </c:pt>
                <c:pt idx="42">
                  <c:v>-2.771608866981734E-2</c:v>
                </c:pt>
                <c:pt idx="43">
                  <c:v>8.441126597748605E-2</c:v>
                </c:pt>
                <c:pt idx="44">
                  <c:v>2.1217297491683995E-2</c:v>
                </c:pt>
                <c:pt idx="45">
                  <c:v>5.1604769031479147E-2</c:v>
                </c:pt>
                <c:pt idx="46">
                  <c:v>-6.3325011585666502E-3</c:v>
                </c:pt>
                <c:pt idx="47">
                  <c:v>5.5733916659395089E-2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F8-4FB8-96DC-1F8DBADB9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05216"/>
        <c:axId val="331906856"/>
      </c:lineChart>
      <c:catAx>
        <c:axId val="33190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06856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331906856"/>
        <c:scaling>
          <c:orientation val="minMax"/>
          <c:max val="0.2100000000000000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05216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PreTax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Sheet1!$B$7:$B$72</c:f>
              <c:numCache>
                <c:formatCode>General</c:formatCode>
                <c:ptCount val="66"/>
                <c:pt idx="0">
                  <c:v>1947</c:v>
                </c:pt>
                <c:pt idx="1">
                  <c:v>1948</c:v>
                </c:pt>
                <c:pt idx="2">
                  <c:v>1949</c:v>
                </c:pt>
                <c:pt idx="3">
                  <c:v>1950</c:v>
                </c:pt>
                <c:pt idx="4">
                  <c:v>1951</c:v>
                </c:pt>
                <c:pt idx="5">
                  <c:v>1952</c:v>
                </c:pt>
                <c:pt idx="6">
                  <c:v>1953</c:v>
                </c:pt>
                <c:pt idx="7">
                  <c:v>1954</c:v>
                </c:pt>
                <c:pt idx="8">
                  <c:v>1955</c:v>
                </c:pt>
                <c:pt idx="9">
                  <c:v>1956</c:v>
                </c:pt>
                <c:pt idx="10">
                  <c:v>1957</c:v>
                </c:pt>
                <c:pt idx="11">
                  <c:v>1958</c:v>
                </c:pt>
                <c:pt idx="12">
                  <c:v>1959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</c:numCache>
            </c:numRef>
          </c:cat>
          <c:val>
            <c:numRef>
              <c:f>Sheet1!$C$7:$C$72</c:f>
              <c:numCache>
                <c:formatCode>0.00%</c:formatCode>
                <c:ptCount val="66"/>
                <c:pt idx="0">
                  <c:v>0.108</c:v>
                </c:pt>
                <c:pt idx="1">
                  <c:v>0.127</c:v>
                </c:pt>
                <c:pt idx="2">
                  <c:v>0.12</c:v>
                </c:pt>
                <c:pt idx="3">
                  <c:v>0.13400000000000001</c:v>
                </c:pt>
                <c:pt idx="4">
                  <c:v>0.13300000000000001</c:v>
                </c:pt>
                <c:pt idx="5">
                  <c:v>0.12</c:v>
                </c:pt>
                <c:pt idx="6">
                  <c:v>0.114</c:v>
                </c:pt>
                <c:pt idx="7">
                  <c:v>0.112</c:v>
                </c:pt>
                <c:pt idx="8">
                  <c:v>0.13100000000000001</c:v>
                </c:pt>
                <c:pt idx="9">
                  <c:v>0.12</c:v>
                </c:pt>
                <c:pt idx="10">
                  <c:v>0.114</c:v>
                </c:pt>
                <c:pt idx="11">
                  <c:v>0.10100000000000001</c:v>
                </c:pt>
                <c:pt idx="12">
                  <c:v>0.11700000000000001</c:v>
                </c:pt>
                <c:pt idx="13">
                  <c:v>0.11</c:v>
                </c:pt>
                <c:pt idx="14">
                  <c:v>0.109</c:v>
                </c:pt>
                <c:pt idx="15">
                  <c:v>0.11600000000000001</c:v>
                </c:pt>
                <c:pt idx="16">
                  <c:v>0.12</c:v>
                </c:pt>
                <c:pt idx="17">
                  <c:v>0.124</c:v>
                </c:pt>
                <c:pt idx="18">
                  <c:v>0.13100000000000001</c:v>
                </c:pt>
                <c:pt idx="19">
                  <c:v>0.128</c:v>
                </c:pt>
                <c:pt idx="20">
                  <c:v>0.11799999999999999</c:v>
                </c:pt>
                <c:pt idx="21">
                  <c:v>0.115</c:v>
                </c:pt>
                <c:pt idx="22">
                  <c:v>0.10299999999999999</c:v>
                </c:pt>
                <c:pt idx="23">
                  <c:v>8.5000000000000006E-2</c:v>
                </c:pt>
                <c:pt idx="24">
                  <c:v>9.1999999999999998E-2</c:v>
                </c:pt>
                <c:pt idx="25">
                  <c:v>9.7000000000000003E-2</c:v>
                </c:pt>
                <c:pt idx="26">
                  <c:v>9.6000000000000002E-2</c:v>
                </c:pt>
                <c:pt idx="27">
                  <c:v>8.2000000000000003E-2</c:v>
                </c:pt>
                <c:pt idx="28">
                  <c:v>8.7999999999999995E-2</c:v>
                </c:pt>
                <c:pt idx="29">
                  <c:v>9.7000000000000003E-2</c:v>
                </c:pt>
                <c:pt idx="30">
                  <c:v>0.10299999999999999</c:v>
                </c:pt>
                <c:pt idx="31">
                  <c:v>0.104</c:v>
                </c:pt>
                <c:pt idx="32">
                  <c:v>9.6000000000000002E-2</c:v>
                </c:pt>
                <c:pt idx="33">
                  <c:v>7.8E-2</c:v>
                </c:pt>
                <c:pt idx="34">
                  <c:v>7.6999999999999999E-2</c:v>
                </c:pt>
                <c:pt idx="35">
                  <c:v>6.7000000000000004E-2</c:v>
                </c:pt>
                <c:pt idx="36">
                  <c:v>0.08</c:v>
                </c:pt>
                <c:pt idx="37">
                  <c:v>8.6999999999999994E-2</c:v>
                </c:pt>
                <c:pt idx="38">
                  <c:v>8.5999999999999993E-2</c:v>
                </c:pt>
                <c:pt idx="39">
                  <c:v>7.6999999999999999E-2</c:v>
                </c:pt>
                <c:pt idx="40">
                  <c:v>8.5000000000000006E-2</c:v>
                </c:pt>
                <c:pt idx="41">
                  <c:v>0.09</c:v>
                </c:pt>
                <c:pt idx="42">
                  <c:v>8.4000000000000005E-2</c:v>
                </c:pt>
                <c:pt idx="43">
                  <c:v>8.2000000000000003E-2</c:v>
                </c:pt>
                <c:pt idx="44">
                  <c:v>8.4000000000000005E-2</c:v>
                </c:pt>
                <c:pt idx="45">
                  <c:v>8.6999999999999994E-2</c:v>
                </c:pt>
                <c:pt idx="46">
                  <c:v>9.0999999999999998E-2</c:v>
                </c:pt>
                <c:pt idx="47">
                  <c:v>9.9000000000000005E-2</c:v>
                </c:pt>
                <c:pt idx="48">
                  <c:v>0.106</c:v>
                </c:pt>
                <c:pt idx="49">
                  <c:v>0.112</c:v>
                </c:pt>
                <c:pt idx="50">
                  <c:v>0.11600000000000001</c:v>
                </c:pt>
                <c:pt idx="51">
                  <c:v>0.1</c:v>
                </c:pt>
                <c:pt idx="52">
                  <c:v>9.9000000000000005E-2</c:v>
                </c:pt>
                <c:pt idx="53">
                  <c:v>8.7999999999999995E-2</c:v>
                </c:pt>
                <c:pt idx="54">
                  <c:v>8.2000000000000003E-2</c:v>
                </c:pt>
                <c:pt idx="55">
                  <c:v>0.09</c:v>
                </c:pt>
                <c:pt idx="56">
                  <c:v>9.7000000000000003E-2</c:v>
                </c:pt>
                <c:pt idx="57">
                  <c:v>0.11600000000000001</c:v>
                </c:pt>
                <c:pt idx="58">
                  <c:v>0.127</c:v>
                </c:pt>
                <c:pt idx="59">
                  <c:v>0.13100000000000001</c:v>
                </c:pt>
                <c:pt idx="60">
                  <c:v>0.11899999999999999</c:v>
                </c:pt>
                <c:pt idx="61">
                  <c:v>9.6000000000000002E-2</c:v>
                </c:pt>
                <c:pt idx="62">
                  <c:v>0.107</c:v>
                </c:pt>
                <c:pt idx="63">
                  <c:v>0.127</c:v>
                </c:pt>
                <c:pt idx="64">
                  <c:v>0.13100000000000001</c:v>
                </c:pt>
                <c:pt idx="65">
                  <c:v>0.13600000000000001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17-4BF3-9FC7-DEAF7FB6D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204968"/>
        <c:axId val="386205296"/>
      </c:lineChart>
      <c:catAx>
        <c:axId val="38620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05296"/>
        <c:crosses val="autoZero"/>
        <c:auto val="1"/>
        <c:lblAlgn val="ctr"/>
        <c:lblOffset val="100"/>
        <c:noMultiLvlLbl val="0"/>
      </c:catAx>
      <c:valAx>
        <c:axId val="386205296"/>
        <c:scaling>
          <c:orientation val="minMax"/>
          <c:max val="0.14000000000000001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04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PreTax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Sheet1!$B$7:$B$72</c:f>
              <c:numCache>
                <c:formatCode>General</c:formatCode>
                <c:ptCount val="66"/>
                <c:pt idx="0">
                  <c:v>1947</c:v>
                </c:pt>
                <c:pt idx="1">
                  <c:v>1948</c:v>
                </c:pt>
                <c:pt idx="2">
                  <c:v>1949</c:v>
                </c:pt>
                <c:pt idx="3">
                  <c:v>1950</c:v>
                </c:pt>
                <c:pt idx="4">
                  <c:v>1951</c:v>
                </c:pt>
                <c:pt idx="5">
                  <c:v>1952</c:v>
                </c:pt>
                <c:pt idx="6">
                  <c:v>1953</c:v>
                </c:pt>
                <c:pt idx="7">
                  <c:v>1954</c:v>
                </c:pt>
                <c:pt idx="8">
                  <c:v>1955</c:v>
                </c:pt>
                <c:pt idx="9">
                  <c:v>1956</c:v>
                </c:pt>
                <c:pt idx="10">
                  <c:v>1957</c:v>
                </c:pt>
                <c:pt idx="11">
                  <c:v>1958</c:v>
                </c:pt>
                <c:pt idx="12">
                  <c:v>1959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</c:numCache>
            </c:numRef>
          </c:cat>
          <c:val>
            <c:numRef>
              <c:f>Sheet1!$C$7:$C$72</c:f>
              <c:numCache>
                <c:formatCode>0.00%</c:formatCode>
                <c:ptCount val="66"/>
                <c:pt idx="0">
                  <c:v>0.108</c:v>
                </c:pt>
                <c:pt idx="1">
                  <c:v>0.127</c:v>
                </c:pt>
                <c:pt idx="2">
                  <c:v>0.12</c:v>
                </c:pt>
                <c:pt idx="3">
                  <c:v>0.13400000000000001</c:v>
                </c:pt>
                <c:pt idx="4">
                  <c:v>0.13300000000000001</c:v>
                </c:pt>
                <c:pt idx="5">
                  <c:v>0.12</c:v>
                </c:pt>
                <c:pt idx="6">
                  <c:v>0.114</c:v>
                </c:pt>
                <c:pt idx="7">
                  <c:v>0.112</c:v>
                </c:pt>
                <c:pt idx="8">
                  <c:v>0.13100000000000001</c:v>
                </c:pt>
                <c:pt idx="9">
                  <c:v>0.12</c:v>
                </c:pt>
                <c:pt idx="10">
                  <c:v>0.114</c:v>
                </c:pt>
                <c:pt idx="11">
                  <c:v>0.10100000000000001</c:v>
                </c:pt>
                <c:pt idx="12">
                  <c:v>0.11700000000000001</c:v>
                </c:pt>
                <c:pt idx="13">
                  <c:v>0.11</c:v>
                </c:pt>
                <c:pt idx="14">
                  <c:v>0.109</c:v>
                </c:pt>
                <c:pt idx="15">
                  <c:v>0.11600000000000001</c:v>
                </c:pt>
                <c:pt idx="16">
                  <c:v>0.12</c:v>
                </c:pt>
                <c:pt idx="17">
                  <c:v>0.124</c:v>
                </c:pt>
                <c:pt idx="18">
                  <c:v>0.13100000000000001</c:v>
                </c:pt>
                <c:pt idx="19">
                  <c:v>0.128</c:v>
                </c:pt>
                <c:pt idx="20">
                  <c:v>0.11799999999999999</c:v>
                </c:pt>
                <c:pt idx="21">
                  <c:v>0.115</c:v>
                </c:pt>
                <c:pt idx="22">
                  <c:v>0.10299999999999999</c:v>
                </c:pt>
                <c:pt idx="23">
                  <c:v>8.5000000000000006E-2</c:v>
                </c:pt>
                <c:pt idx="24">
                  <c:v>9.1999999999999998E-2</c:v>
                </c:pt>
                <c:pt idx="25">
                  <c:v>9.7000000000000003E-2</c:v>
                </c:pt>
                <c:pt idx="26">
                  <c:v>9.6000000000000002E-2</c:v>
                </c:pt>
                <c:pt idx="27">
                  <c:v>8.2000000000000003E-2</c:v>
                </c:pt>
                <c:pt idx="28">
                  <c:v>8.7999999999999995E-2</c:v>
                </c:pt>
                <c:pt idx="29">
                  <c:v>9.7000000000000003E-2</c:v>
                </c:pt>
                <c:pt idx="30">
                  <c:v>0.10299999999999999</c:v>
                </c:pt>
                <c:pt idx="31">
                  <c:v>0.104</c:v>
                </c:pt>
                <c:pt idx="32">
                  <c:v>9.6000000000000002E-2</c:v>
                </c:pt>
                <c:pt idx="33">
                  <c:v>7.8E-2</c:v>
                </c:pt>
                <c:pt idx="34">
                  <c:v>7.6999999999999999E-2</c:v>
                </c:pt>
                <c:pt idx="35">
                  <c:v>6.7000000000000004E-2</c:v>
                </c:pt>
                <c:pt idx="36">
                  <c:v>0.08</c:v>
                </c:pt>
                <c:pt idx="37">
                  <c:v>8.6999999999999994E-2</c:v>
                </c:pt>
                <c:pt idx="38">
                  <c:v>8.5999999999999993E-2</c:v>
                </c:pt>
                <c:pt idx="39">
                  <c:v>7.6999999999999999E-2</c:v>
                </c:pt>
                <c:pt idx="40">
                  <c:v>8.5000000000000006E-2</c:v>
                </c:pt>
                <c:pt idx="41">
                  <c:v>0.09</c:v>
                </c:pt>
                <c:pt idx="42">
                  <c:v>8.4000000000000005E-2</c:v>
                </c:pt>
                <c:pt idx="43">
                  <c:v>8.2000000000000003E-2</c:v>
                </c:pt>
                <c:pt idx="44">
                  <c:v>8.4000000000000005E-2</c:v>
                </c:pt>
                <c:pt idx="45">
                  <c:v>8.6999999999999994E-2</c:v>
                </c:pt>
                <c:pt idx="46">
                  <c:v>9.0999999999999998E-2</c:v>
                </c:pt>
                <c:pt idx="47">
                  <c:v>9.9000000000000005E-2</c:v>
                </c:pt>
                <c:pt idx="48">
                  <c:v>0.106</c:v>
                </c:pt>
                <c:pt idx="49">
                  <c:v>0.112</c:v>
                </c:pt>
                <c:pt idx="50">
                  <c:v>0.11600000000000001</c:v>
                </c:pt>
                <c:pt idx="51">
                  <c:v>0.1</c:v>
                </c:pt>
                <c:pt idx="52">
                  <c:v>9.9000000000000005E-2</c:v>
                </c:pt>
                <c:pt idx="53">
                  <c:v>8.7999999999999995E-2</c:v>
                </c:pt>
                <c:pt idx="54">
                  <c:v>8.2000000000000003E-2</c:v>
                </c:pt>
                <c:pt idx="55">
                  <c:v>0.09</c:v>
                </c:pt>
                <c:pt idx="56">
                  <c:v>9.7000000000000003E-2</c:v>
                </c:pt>
                <c:pt idx="57">
                  <c:v>0.11600000000000001</c:v>
                </c:pt>
                <c:pt idx="58">
                  <c:v>0.127</c:v>
                </c:pt>
                <c:pt idx="59">
                  <c:v>0.13100000000000001</c:v>
                </c:pt>
                <c:pt idx="60">
                  <c:v>0.11899999999999999</c:v>
                </c:pt>
                <c:pt idx="61">
                  <c:v>9.6000000000000002E-2</c:v>
                </c:pt>
                <c:pt idx="62">
                  <c:v>0.107</c:v>
                </c:pt>
                <c:pt idx="63">
                  <c:v>0.127</c:v>
                </c:pt>
                <c:pt idx="64">
                  <c:v>0.13100000000000001</c:v>
                </c:pt>
                <c:pt idx="65">
                  <c:v>0.13600000000000001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C9-447D-9506-16E3CA1A2925}"/>
            </c:ext>
          </c:extLst>
        </c:ser>
        <c:ser>
          <c:idx val="1"/>
          <c:order val="1"/>
          <c:tx>
            <c:v>Post Tax </c:v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Sheet1!$B$7:$B$72</c:f>
              <c:numCache>
                <c:formatCode>General</c:formatCode>
                <c:ptCount val="66"/>
                <c:pt idx="0">
                  <c:v>1947</c:v>
                </c:pt>
                <c:pt idx="1">
                  <c:v>1948</c:v>
                </c:pt>
                <c:pt idx="2">
                  <c:v>1949</c:v>
                </c:pt>
                <c:pt idx="3">
                  <c:v>1950</c:v>
                </c:pt>
                <c:pt idx="4">
                  <c:v>1951</c:v>
                </c:pt>
                <c:pt idx="5">
                  <c:v>1952</c:v>
                </c:pt>
                <c:pt idx="6">
                  <c:v>1953</c:v>
                </c:pt>
                <c:pt idx="7">
                  <c:v>1954</c:v>
                </c:pt>
                <c:pt idx="8">
                  <c:v>1955</c:v>
                </c:pt>
                <c:pt idx="9">
                  <c:v>1956</c:v>
                </c:pt>
                <c:pt idx="10">
                  <c:v>1957</c:v>
                </c:pt>
                <c:pt idx="11">
                  <c:v>1958</c:v>
                </c:pt>
                <c:pt idx="12">
                  <c:v>1959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</c:numCache>
            </c:numRef>
          </c:cat>
          <c:val>
            <c:numRef>
              <c:f>Sheet1!$D$7:$D$72</c:f>
              <c:numCache>
                <c:formatCode>0.00%</c:formatCode>
                <c:ptCount val="66"/>
                <c:pt idx="0">
                  <c:v>5.8999999999999997E-2</c:v>
                </c:pt>
                <c:pt idx="1">
                  <c:v>7.9000000000000001E-2</c:v>
                </c:pt>
                <c:pt idx="2">
                  <c:v>0.08</c:v>
                </c:pt>
                <c:pt idx="3">
                  <c:v>7.0000000000000007E-2</c:v>
                </c:pt>
                <c:pt idx="4">
                  <c:v>6.3E-2</c:v>
                </c:pt>
                <c:pt idx="5">
                  <c:v>6.3E-2</c:v>
                </c:pt>
                <c:pt idx="6">
                  <c:v>5.8000000000000003E-2</c:v>
                </c:pt>
                <c:pt idx="7">
                  <c:v>6.3E-2</c:v>
                </c:pt>
                <c:pt idx="8">
                  <c:v>7.4999999999999997E-2</c:v>
                </c:pt>
                <c:pt idx="9">
                  <c:v>6.8000000000000005E-2</c:v>
                </c:pt>
                <c:pt idx="10">
                  <c:v>6.6000000000000003E-2</c:v>
                </c:pt>
                <c:pt idx="11">
                  <c:v>5.8999999999999997E-2</c:v>
                </c:pt>
                <c:pt idx="12">
                  <c:v>6.9000000000000006E-2</c:v>
                </c:pt>
                <c:pt idx="13">
                  <c:v>6.7000000000000004E-2</c:v>
                </c:pt>
                <c:pt idx="14">
                  <c:v>6.6000000000000003E-2</c:v>
                </c:pt>
                <c:pt idx="15">
                  <c:v>7.4999999999999997E-2</c:v>
                </c:pt>
                <c:pt idx="16">
                  <c:v>7.8E-2</c:v>
                </c:pt>
                <c:pt idx="17">
                  <c:v>8.3000000000000004E-2</c:v>
                </c:pt>
                <c:pt idx="18">
                  <c:v>8.7999999999999995E-2</c:v>
                </c:pt>
                <c:pt idx="19">
                  <c:v>8.5999999999999993E-2</c:v>
                </c:pt>
                <c:pt idx="20">
                  <c:v>0.08</c:v>
                </c:pt>
                <c:pt idx="21">
                  <c:v>7.4999999999999997E-2</c:v>
                </c:pt>
                <c:pt idx="22">
                  <c:v>6.6000000000000003E-2</c:v>
                </c:pt>
                <c:pt idx="23">
                  <c:v>5.6000000000000001E-2</c:v>
                </c:pt>
                <c:pt idx="24">
                  <c:v>6.2E-2</c:v>
                </c:pt>
                <c:pt idx="25">
                  <c:v>6.7000000000000004E-2</c:v>
                </c:pt>
                <c:pt idx="26">
                  <c:v>6.5000000000000002E-2</c:v>
                </c:pt>
                <c:pt idx="27">
                  <c:v>5.1999999999999998E-2</c:v>
                </c:pt>
                <c:pt idx="28">
                  <c:v>6.2E-2</c:v>
                </c:pt>
                <c:pt idx="29">
                  <c:v>6.6000000000000003E-2</c:v>
                </c:pt>
                <c:pt idx="30">
                  <c:v>7.1999999999999995E-2</c:v>
                </c:pt>
                <c:pt idx="31">
                  <c:v>7.1999999999999995E-2</c:v>
                </c:pt>
                <c:pt idx="32">
                  <c:v>6.7000000000000004E-2</c:v>
                </c:pt>
                <c:pt idx="33">
                  <c:v>5.3999999999999999E-2</c:v>
                </c:pt>
                <c:pt idx="34">
                  <c:v>5.8000000000000003E-2</c:v>
                </c:pt>
                <c:pt idx="35">
                  <c:v>5.5E-2</c:v>
                </c:pt>
                <c:pt idx="36">
                  <c:v>6.5000000000000002E-2</c:v>
                </c:pt>
                <c:pt idx="37">
                  <c:v>7.0000000000000007E-2</c:v>
                </c:pt>
                <c:pt idx="38">
                  <c:v>7.0000000000000007E-2</c:v>
                </c:pt>
                <c:pt idx="39">
                  <c:v>0.06</c:v>
                </c:pt>
                <c:pt idx="40">
                  <c:v>6.4000000000000001E-2</c:v>
                </c:pt>
                <c:pt idx="41">
                  <c:v>7.0000000000000007E-2</c:v>
                </c:pt>
                <c:pt idx="42">
                  <c:v>6.4000000000000001E-2</c:v>
                </c:pt>
                <c:pt idx="43">
                  <c:v>6.3E-2</c:v>
                </c:pt>
                <c:pt idx="44">
                  <c:v>6.7000000000000004E-2</c:v>
                </c:pt>
                <c:pt idx="45">
                  <c:v>6.8000000000000005E-2</c:v>
                </c:pt>
                <c:pt idx="46">
                  <c:v>7.0000000000000007E-2</c:v>
                </c:pt>
                <c:pt idx="47">
                  <c:v>7.6999999999999999E-2</c:v>
                </c:pt>
                <c:pt idx="48">
                  <c:v>8.2000000000000003E-2</c:v>
                </c:pt>
                <c:pt idx="49">
                  <c:v>8.7999999999999995E-2</c:v>
                </c:pt>
                <c:pt idx="50">
                  <c:v>9.1999999999999998E-2</c:v>
                </c:pt>
                <c:pt idx="51">
                  <c:v>7.6999999999999999E-2</c:v>
                </c:pt>
                <c:pt idx="52">
                  <c:v>7.6999999999999999E-2</c:v>
                </c:pt>
                <c:pt idx="53">
                  <c:v>6.6000000000000003E-2</c:v>
                </c:pt>
                <c:pt idx="54">
                  <c:v>6.7000000000000004E-2</c:v>
                </c:pt>
                <c:pt idx="55">
                  <c:v>7.6999999999999999E-2</c:v>
                </c:pt>
                <c:pt idx="56">
                  <c:v>7.9000000000000001E-2</c:v>
                </c:pt>
                <c:pt idx="57">
                  <c:v>9.4E-2</c:v>
                </c:pt>
                <c:pt idx="58">
                  <c:v>9.8000000000000004E-2</c:v>
                </c:pt>
                <c:pt idx="59">
                  <c:v>0.1</c:v>
                </c:pt>
                <c:pt idx="60">
                  <c:v>9.1999999999999998E-2</c:v>
                </c:pt>
                <c:pt idx="61">
                  <c:v>0.08</c:v>
                </c:pt>
                <c:pt idx="62">
                  <c:v>9.4E-2</c:v>
                </c:pt>
                <c:pt idx="63">
                  <c:v>0.11</c:v>
                </c:pt>
                <c:pt idx="64">
                  <c:v>0.114</c:v>
                </c:pt>
                <c:pt idx="65">
                  <c:v>0.114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C9-447D-9506-16E3CA1A2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204968"/>
        <c:axId val="386205296"/>
      </c:lineChart>
      <c:catAx>
        <c:axId val="38620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05296"/>
        <c:crosses val="autoZero"/>
        <c:auto val="1"/>
        <c:lblAlgn val="ctr"/>
        <c:lblOffset val="100"/>
        <c:noMultiLvlLbl val="0"/>
      </c:catAx>
      <c:valAx>
        <c:axId val="386205296"/>
        <c:scaling>
          <c:orientation val="minMax"/>
          <c:max val="0.14000000000000001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20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031" y="1074656"/>
            <a:ext cx="9266549" cy="2419902"/>
          </a:xfrm>
        </p:spPr>
        <p:txBody>
          <a:bodyPr>
            <a:normAutofit fontScale="90000"/>
          </a:bodyPr>
          <a:lstStyle/>
          <a:p>
            <a:r>
              <a:rPr lang="en-CA" dirty="0"/>
              <a:t>The Modern Economic Transition of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32100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6275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Trending Taxation: Corporate Profits Tax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45250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05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59781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Trending Taxation: Statutory Corporate Tax Rates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610354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40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4514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Trending Taxation: Individual Tax Rates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B22F54-95E4-4AA4-8406-E30313030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12505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85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7854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Trending Taxation: Personal Tax Rates and Personal Income Growth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8E7613-5FB7-4F1D-8209-DCF5874BC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18527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004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8046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Trending Taxation: Corporate Tax Rates and Personal Income Growth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4AEF6D-FAEA-43BB-8306-0B6A7303F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9189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684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6448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Family Fortune: Unadjusted Median Household Income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51B4A7-D628-4CA4-8733-0C5D69CC2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9373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508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6224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Family Fortune:  Adjusted Median Household Income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CFB322-D108-4954-9912-CF0EED22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3175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111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7982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Family Fortune:  Adjusted Median Household Income 2000 - Present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FBF1AE-F1F1-45FD-9C1F-C37213F47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39244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08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8000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Family Fortune: Adjusted and Unadjusted Median Household Income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F837B7-FEC9-4EC0-A3F5-CB942B10E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018394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6142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6589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Hardworking Homes: Median Residential Purchase Price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9BD6C8F-0C33-4831-8F64-89B3BD50A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03136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3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6475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An Incredible Transformation: Gross Domestic Product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E0BB7EC-C742-4118-8572-B222431D8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19210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755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8923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Hardworking Homes: Median Income Years per Median Home Purchase Price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0C89C0-6FE0-497E-8241-4B3FCDF44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271962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86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9988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Hardworking Homes: Relative Change of Years Worked per Home </a:t>
            </a:r>
            <a:r>
              <a:rPr lang="en-CA" sz="2200" dirty="0" err="1"/>
              <a:t>Puchase</a:t>
            </a:r>
            <a:r>
              <a:rPr lang="en-CA" sz="2200" dirty="0"/>
              <a:t> from 1970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2C7FED-F2B1-4B0A-898E-07F890C50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5466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5681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8033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Residential Ransom: Real Median Rent Among Most Populated States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71F74B-926D-4E59-B2D3-194558986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562722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261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7552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Residential Ransom: Rent as a Proportion of Household Income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9E3080-4E0C-42FC-B326-35F496B4E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785404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333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1083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Federal Reserve Economic Data</a:t>
            </a:r>
          </a:p>
          <a:p>
            <a:r>
              <a:rPr lang="en-US" dirty="0"/>
              <a:t>US Census Bureau</a:t>
            </a:r>
          </a:p>
          <a:p>
            <a:r>
              <a:rPr lang="en-US" dirty="0" err="1"/>
              <a:t>Rentonomics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5788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Unprecedented Growth: Percent Change in GDP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6FF1A9-3AE2-4EEF-9348-4970DBCBD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85946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0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5794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Unprecedented Growth: GDP Aggregate Growth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A40897-B647-4768-B55D-0453F6E79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2337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8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0975" y="1440072"/>
            <a:ext cx="8375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Striking Similarities: GDP and Personal Consumption Aggregate Growth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A2DBFA-C2BE-40FA-BF06-98435BD32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8906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50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0975" y="1440072"/>
            <a:ext cx="9102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Striking Similarities: GDP, Personal Consumption, and Median Personal Income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4AA007-EC17-4C00-83DC-682F2CC48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400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22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5510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Income Inequality: Household Income by Fifths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C17763-0DEF-414B-B811-865F2B009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1295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390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6573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Income Inequality: Household Income Growth by Fifths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D99D80-ABDA-4453-9ADE-CB8AA727B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894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874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579" y="1423447"/>
            <a:ext cx="6225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dirty="0"/>
              <a:t>Trending Taxation: Corporate Profits relative to GDP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9B3168-46A8-4EA3-976A-6BCA8BC87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64338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96133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3753</TotalTime>
  <Words>209</Words>
  <Application>Microsoft Office PowerPoint</Application>
  <PresentationFormat>Widescreen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The Modern Economic Transition of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 Economic Transition of The United states</dc:title>
  <dc:creator>Adrian Fezatte</dc:creator>
  <cp:lastModifiedBy>Garrett</cp:lastModifiedBy>
  <cp:revision>73</cp:revision>
  <dcterms:created xsi:type="dcterms:W3CDTF">2017-04-06T14:51:00Z</dcterms:created>
  <dcterms:modified xsi:type="dcterms:W3CDTF">2017-04-10T21:56:52Z</dcterms:modified>
</cp:coreProperties>
</file>