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7C39-B567-4EF5-8DEF-C9837815D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E776E-0FB4-4936-A157-6E1CA8F1D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18F6-8AB3-46C8-801E-57C933CF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3CB1E-BE80-42FF-AD25-FE0B800A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3698-006A-4F78-A5F9-BC149142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5D6-7709-4464-82D1-8ED0B925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A3B51-B9F0-496F-B639-27C51C8D8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F89B-CE8A-4965-B405-0E60DC2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8775-0468-4A21-A396-36F69E31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2739-8E73-4A79-8CA9-2A80A6F8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AB5AA-9328-42EB-BA65-B3FAB2E0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199A-9821-47E6-BBE3-59D6CF57D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827D-0C56-4EC2-B86E-86AFBB33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C6CEF-F29F-457A-94C0-F21532B7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7CFA-EF91-4FEB-B297-07FA087B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A62F-5078-4D52-89AC-2ED89292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90DE-5877-4C4A-918E-4DA06091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DF25-0A8A-428B-9AC0-77925109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7F85-8BF9-4D08-9578-5B24FFE8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E51B-2B85-48DA-8287-0AAC3687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D2D4-AF37-4525-89C3-619DBFFB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1CBF1-E9A8-428D-A7AF-AEFD7408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8B1A-CCA2-484B-BC0A-362031BF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01DD-984C-4393-AB35-3B8BDA63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313A-017B-4C3E-B3A9-FD96372D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6769-FD82-4C11-8587-3F3961EF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C479-4CCA-498C-B257-C4361EA13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C8132-4216-4209-8A69-6BDB0813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9FCC-6A5B-40E6-A698-021FF20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A552B-92AD-4158-B344-4AC82C1A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529C-9DD6-414B-A1F3-EF634E30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15E1-A3BE-45B8-BBE5-53598F6D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4E468-AB1E-475B-9A9D-A418CFEA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774AC-2FC2-4439-9565-6CB3EDF3D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7139F-7109-41BF-A830-9C637F613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8CBD7-29BF-4987-9C28-1EE32F1F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76FC6-2B1C-4264-8DE4-6D16A0B3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A9C4D-06DD-4A1F-AD87-49B2526C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9F6FA-C358-4929-9752-56CCA2BE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F1B9-87F5-4328-91EC-6F93196D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6131C-F784-45AC-8652-282E303B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D9D75-EF68-4AAA-A4F8-57F995AF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E9A65-25C0-4B70-A76C-505A2173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64862-C5CD-425E-AAFA-8E389BB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2DCAB-7E87-445C-9205-26C96C4F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4392B-C273-499B-9BD1-CA752652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BC23-4B75-49F6-8C50-44C46E57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B62F-2EA8-4E6C-9107-ED0BB0F5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93B84-AAED-47A6-873D-D669A33F1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52793-9091-45C0-8ECA-0180E7A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53E07-C03E-4171-8028-D0C6641C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3287-3317-4CE1-AE37-6D6F160D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D81B-04C2-4F62-9477-5CFF8A78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E4F15-79E5-4A2A-AE1B-2C42A8687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8DAA3-FE54-495C-A0FA-0DBB19094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A614C-A68D-4894-A2DA-A0FCEF90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C2E85-51D2-49E3-9CD1-1DFA2B24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B787-5185-4A85-AB5E-83B43C5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8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9C852-17E1-46FB-AF06-AB92B0EC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4D482-A0A2-4735-8918-3D291193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0027-4B97-4E3C-9CE2-0B54AEEF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2B42-5EF6-45F9-ADAE-F5AB1C8A32B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4685-CA68-41B6-B947-707B90F32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130F-224D-4D5D-8862-3D433033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3758-7BE5-4923-89B2-A4A2AB14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A489-C9F9-40BE-85A4-ECDC568DD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Violence in  Movies Affect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016A3-8BF3-4F4C-BD93-508B44C4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Garrett Kunde</a:t>
            </a:r>
          </a:p>
        </p:txBody>
      </p:sp>
    </p:spTree>
    <p:extLst>
      <p:ext uri="{BB962C8B-B14F-4D97-AF65-F5344CB8AC3E}">
        <p14:creationId xmlns:p14="http://schemas.microsoft.com/office/powerpoint/2010/main" val="380211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52EF-161A-45E9-A34B-02F8D35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 Movies that Violent?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85E17C-3DEA-4575-96D0-E3C75F1588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23" y="1477108"/>
            <a:ext cx="8379754" cy="5380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13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5232-8CE6-4ADC-B71C-EE65055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that Violence Affect You?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69C3-6297-410F-96C7-81A77298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“exposure to action/violent movies was responsible for juveniles’ delinquency” (Saleem et al. 253)</a:t>
            </a:r>
          </a:p>
          <a:p>
            <a:r>
              <a:rPr lang="en-US" dirty="0"/>
              <a:t> Brad Bushman et al. talks about a study done where they had weapons on a table or sports gear, the people who saw the weapons reacted with more aggression than anyone else in the study (1015). </a:t>
            </a:r>
          </a:p>
          <a:p>
            <a:r>
              <a:rPr lang="en-US" dirty="0"/>
              <a:t>And there is a lot more </a:t>
            </a:r>
          </a:p>
        </p:txBody>
      </p:sp>
    </p:spTree>
    <p:extLst>
      <p:ext uri="{BB962C8B-B14F-4D97-AF65-F5344CB8AC3E}">
        <p14:creationId xmlns:p14="http://schemas.microsoft.com/office/powerpoint/2010/main" val="139334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6D0A-B8CC-47D8-AE57-4E6719F5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do You Watch Tv or movies?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5F61E-CC69-432E-9144-05FE11CC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0" t="31110" r="32066" b="9727"/>
          <a:stretch/>
        </p:blipFill>
        <p:spPr>
          <a:xfrm>
            <a:off x="671493" y="1853734"/>
            <a:ext cx="8821969" cy="46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2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9163-0B1D-43E3-AEA6-6B5EE893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an Expert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7374-07B7-4840-963B-74BEC39C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watch 4 hours a day that would be 1,460 hours a year. ‘</a:t>
            </a:r>
          </a:p>
          <a:p>
            <a:r>
              <a:rPr lang="en-US" dirty="0"/>
              <a:t>That means it would only take you about 7 years to become an expert. </a:t>
            </a:r>
          </a:p>
        </p:txBody>
      </p:sp>
    </p:spTree>
    <p:extLst>
      <p:ext uri="{BB962C8B-B14F-4D97-AF65-F5344CB8AC3E}">
        <p14:creationId xmlns:p14="http://schemas.microsoft.com/office/powerpoint/2010/main" val="10623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D440-6E71-46FB-9D35-08C8AFBE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A9724-E455-4652-8CF9-E60BFC9D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80" y="0"/>
            <a:ext cx="4187239" cy="6871740"/>
          </a:xfrm>
        </p:spPr>
      </p:pic>
    </p:spTree>
    <p:extLst>
      <p:ext uri="{BB962C8B-B14F-4D97-AF65-F5344CB8AC3E}">
        <p14:creationId xmlns:p14="http://schemas.microsoft.com/office/powerpoint/2010/main" val="329839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Does Violence in  Movies Affect You?</vt:lpstr>
      <vt:lpstr>Are Movies that Violent?</vt:lpstr>
      <vt:lpstr>How Does that Violence Affect You?</vt:lpstr>
      <vt:lpstr>How Often do You Watch Tv or movies?</vt:lpstr>
      <vt:lpstr>Becoming an Expert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Violence in  Movies Affect You?</dc:title>
  <dc:creator>Garrett Kunde</dc:creator>
  <cp:lastModifiedBy>Garrett Kunde</cp:lastModifiedBy>
  <cp:revision>3</cp:revision>
  <dcterms:created xsi:type="dcterms:W3CDTF">2017-12-05T15:43:32Z</dcterms:created>
  <dcterms:modified xsi:type="dcterms:W3CDTF">2017-12-05T16:08:54Z</dcterms:modified>
</cp:coreProperties>
</file>