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62" r:id="rId6"/>
    <p:sldId id="270" r:id="rId7"/>
    <p:sldId id="258" r:id="rId8"/>
    <p:sldId id="257" r:id="rId9"/>
    <p:sldId id="272" r:id="rId10"/>
    <p:sldId id="273" r:id="rId11"/>
    <p:sldId id="268" r:id="rId12"/>
    <p:sldId id="275" r:id="rId13"/>
    <p:sldId id="265" r:id="rId14"/>
    <p:sldId id="261" r:id="rId15"/>
    <p:sldId id="266" r:id="rId16"/>
    <p:sldId id="277" r:id="rId17"/>
    <p:sldId id="276" r:id="rId18"/>
    <p:sldId id="271" r:id="rId19"/>
    <p:sldId id="263" r:id="rId20"/>
    <p:sldId id="278" r:id="rId21"/>
    <p:sldId id="279" r:id="rId22"/>
    <p:sldId id="274" r:id="rId23"/>
    <p:sldId id="280" r:id="rId24"/>
    <p:sldId id="259" r:id="rId25"/>
    <p:sldId id="267" r:id="rId26"/>
    <p:sldId id="281"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E9FAAD-3FCF-4002-8E14-C5AB43F1E3AB}" v="199" dt="2025-07-25T13:25:15.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lex Sula, Aaron" userId="5c00f533-ec0f-4c84-aac0-4101540b2f26" providerId="ADAL" clId="{5A14540F-20E5-4B1C-A678-669B50AB9457}"/>
    <pc:docChg chg="custSel addSld modSld">
      <pc:chgData name="Plex Sula, Aaron" userId="5c00f533-ec0f-4c84-aac0-4101540b2f26" providerId="ADAL" clId="{5A14540F-20E5-4B1C-A678-669B50AB9457}" dt="2025-07-08T01:07:54.833" v="102" actId="6549"/>
      <pc:docMkLst>
        <pc:docMk/>
      </pc:docMkLst>
      <pc:sldChg chg="addSp delSp modSp new mod">
        <pc:chgData name="Plex Sula, Aaron" userId="5c00f533-ec0f-4c84-aac0-4101540b2f26" providerId="ADAL" clId="{5A14540F-20E5-4B1C-A678-669B50AB9457}" dt="2025-07-08T01:07:54.833" v="102" actId="6549"/>
        <pc:sldMkLst>
          <pc:docMk/>
          <pc:sldMk cId="1049047177" sldId="262"/>
        </pc:sldMkLst>
        <pc:spChg chg="add mod">
          <ac:chgData name="Plex Sula, Aaron" userId="5c00f533-ec0f-4c84-aac0-4101540b2f26" providerId="ADAL" clId="{5A14540F-20E5-4B1C-A678-669B50AB9457}" dt="2025-07-08T01:07:54.833" v="102" actId="6549"/>
          <ac:spMkLst>
            <pc:docMk/>
            <pc:sldMk cId="1049047177" sldId="262"/>
            <ac:spMk id="10" creationId="{761FF8C4-FCEF-10D9-B2E1-7C27C484D8A3}"/>
          </ac:spMkLst>
        </pc:spChg>
        <pc:picChg chg="add mod">
          <ac:chgData name="Plex Sula, Aaron" userId="5c00f533-ec0f-4c84-aac0-4101540b2f26" providerId="ADAL" clId="{5A14540F-20E5-4B1C-A678-669B50AB9457}" dt="2025-07-08T01:04:00.833" v="7" actId="1076"/>
          <ac:picMkLst>
            <pc:docMk/>
            <pc:sldMk cId="1049047177" sldId="262"/>
            <ac:picMk id="8" creationId="{ED1F8156-24F2-E7BA-17E7-4D73FBEF18FC}"/>
          </ac:picMkLst>
        </pc:picChg>
        <pc:picChg chg="add mod">
          <ac:chgData name="Plex Sula, Aaron" userId="5c00f533-ec0f-4c84-aac0-4101540b2f26" providerId="ADAL" clId="{5A14540F-20E5-4B1C-A678-669B50AB9457}" dt="2025-07-08T01:07:17.182" v="78" actId="1036"/>
          <ac:picMkLst>
            <pc:docMk/>
            <pc:sldMk cId="1049047177" sldId="262"/>
            <ac:picMk id="12" creationId="{91C5464E-9E6C-3839-DA32-4A353806A2C7}"/>
          </ac:picMkLst>
        </pc:picChg>
      </pc:sldChg>
    </pc:docChg>
  </pc:docChgLst>
  <pc:docChgLst>
    <pc:chgData name="Plex Sula, Aaron" userId="5c00f533-ec0f-4c84-aac0-4101540b2f26" providerId="ADAL" clId="{45CBAE98-56F8-4A8B-961F-DCE8990D064E}"/>
    <pc:docChg chg="undo custSel addSld modSld">
      <pc:chgData name="Plex Sula, Aaron" userId="5c00f533-ec0f-4c84-aac0-4101540b2f26" providerId="ADAL" clId="{45CBAE98-56F8-4A8B-961F-DCE8990D064E}" dt="2025-07-06T15:01:40.841" v="958" actId="20577"/>
      <pc:docMkLst>
        <pc:docMk/>
      </pc:docMkLst>
      <pc:sldChg chg="new">
        <pc:chgData name="Plex Sula, Aaron" userId="5c00f533-ec0f-4c84-aac0-4101540b2f26" providerId="ADAL" clId="{45CBAE98-56F8-4A8B-961F-DCE8990D064E}" dt="2025-07-06T01:04:55.659" v="0" actId="680"/>
        <pc:sldMkLst>
          <pc:docMk/>
          <pc:sldMk cId="179469628" sldId="256"/>
        </pc:sldMkLst>
      </pc:sldChg>
      <pc:sldChg chg="modSp new mod">
        <pc:chgData name="Plex Sula, Aaron" userId="5c00f533-ec0f-4c84-aac0-4101540b2f26" providerId="ADAL" clId="{45CBAE98-56F8-4A8B-961F-DCE8990D064E}" dt="2025-07-06T01:22:41.338" v="393" actId="6549"/>
        <pc:sldMkLst>
          <pc:docMk/>
          <pc:sldMk cId="3763129614" sldId="257"/>
        </pc:sldMkLst>
        <pc:spChg chg="mod">
          <ac:chgData name="Plex Sula, Aaron" userId="5c00f533-ec0f-4c84-aac0-4101540b2f26" providerId="ADAL" clId="{45CBAE98-56F8-4A8B-961F-DCE8990D064E}" dt="2025-07-06T01:22:41.338" v="393" actId="6549"/>
          <ac:spMkLst>
            <pc:docMk/>
            <pc:sldMk cId="3763129614" sldId="257"/>
            <ac:spMk id="2" creationId="{DCE753CF-6C38-AC94-4B2C-0530B9D8D819}"/>
          </ac:spMkLst>
        </pc:spChg>
        <pc:spChg chg="mod">
          <ac:chgData name="Plex Sula, Aaron" userId="5c00f533-ec0f-4c84-aac0-4101540b2f26" providerId="ADAL" clId="{45CBAE98-56F8-4A8B-961F-DCE8990D064E}" dt="2025-07-06T01:20:58.166" v="384" actId="20577"/>
          <ac:spMkLst>
            <pc:docMk/>
            <pc:sldMk cId="3763129614" sldId="257"/>
            <ac:spMk id="3" creationId="{B2879FF7-43B1-CA18-0E9D-FA772BFA6EE5}"/>
          </ac:spMkLst>
        </pc:spChg>
      </pc:sldChg>
      <pc:sldChg chg="addSp delSp modSp new mod">
        <pc:chgData name="Plex Sula, Aaron" userId="5c00f533-ec0f-4c84-aac0-4101540b2f26" providerId="ADAL" clId="{45CBAE98-56F8-4A8B-961F-DCE8990D064E}" dt="2025-07-06T13:51:58.851" v="887" actId="1036"/>
        <pc:sldMkLst>
          <pc:docMk/>
          <pc:sldMk cId="3748842751" sldId="258"/>
        </pc:sldMkLst>
        <pc:spChg chg="mod">
          <ac:chgData name="Plex Sula, Aaron" userId="5c00f533-ec0f-4c84-aac0-4101540b2f26" providerId="ADAL" clId="{45CBAE98-56F8-4A8B-961F-DCE8990D064E}" dt="2025-07-06T13:45:39.193" v="760" actId="113"/>
          <ac:spMkLst>
            <pc:docMk/>
            <pc:sldMk cId="3748842751" sldId="258"/>
            <ac:spMk id="2" creationId="{212276BE-9D8B-EBDE-72B8-E4BDDF1D3CA4}"/>
          </ac:spMkLst>
        </pc:spChg>
        <pc:spChg chg="add mod">
          <ac:chgData name="Plex Sula, Aaron" userId="5c00f533-ec0f-4c84-aac0-4101540b2f26" providerId="ADAL" clId="{45CBAE98-56F8-4A8B-961F-DCE8990D064E}" dt="2025-07-06T13:51:58.851" v="887" actId="1036"/>
          <ac:spMkLst>
            <pc:docMk/>
            <pc:sldMk cId="3748842751" sldId="258"/>
            <ac:spMk id="3" creationId="{738263F1-A666-D5CF-5388-71A547EA713F}"/>
          </ac:spMkLst>
        </pc:spChg>
        <pc:spChg chg="add mod">
          <ac:chgData name="Plex Sula, Aaron" userId="5c00f533-ec0f-4c84-aac0-4101540b2f26" providerId="ADAL" clId="{45CBAE98-56F8-4A8B-961F-DCE8990D064E}" dt="2025-07-06T13:51:58.851" v="887" actId="1036"/>
          <ac:spMkLst>
            <pc:docMk/>
            <pc:sldMk cId="3748842751" sldId="258"/>
            <ac:spMk id="4" creationId="{D1B30A58-8CB6-CDBC-6C0E-0136A2A68F83}"/>
          </ac:spMkLst>
        </pc:spChg>
        <pc:spChg chg="add mod">
          <ac:chgData name="Plex Sula, Aaron" userId="5c00f533-ec0f-4c84-aac0-4101540b2f26" providerId="ADAL" clId="{45CBAE98-56F8-4A8B-961F-DCE8990D064E}" dt="2025-07-06T13:51:58.851" v="887" actId="1036"/>
          <ac:spMkLst>
            <pc:docMk/>
            <pc:sldMk cId="3748842751" sldId="258"/>
            <ac:spMk id="5" creationId="{0D083600-04D4-9E43-C2DE-42D4A1427014}"/>
          </ac:spMkLst>
        </pc:spChg>
        <pc:spChg chg="add mod">
          <ac:chgData name="Plex Sula, Aaron" userId="5c00f533-ec0f-4c84-aac0-4101540b2f26" providerId="ADAL" clId="{45CBAE98-56F8-4A8B-961F-DCE8990D064E}" dt="2025-07-06T13:51:58.851" v="887" actId="1036"/>
          <ac:spMkLst>
            <pc:docMk/>
            <pc:sldMk cId="3748842751" sldId="258"/>
            <ac:spMk id="6" creationId="{302984B8-AC4E-1EB3-A148-C4192E87BCC7}"/>
          </ac:spMkLst>
        </pc:spChg>
        <pc:spChg chg="add mod">
          <ac:chgData name="Plex Sula, Aaron" userId="5c00f533-ec0f-4c84-aac0-4101540b2f26" providerId="ADAL" clId="{45CBAE98-56F8-4A8B-961F-DCE8990D064E}" dt="2025-07-06T13:51:58.851" v="887" actId="1036"/>
          <ac:spMkLst>
            <pc:docMk/>
            <pc:sldMk cId="3748842751" sldId="258"/>
            <ac:spMk id="7" creationId="{6ED27AE3-E699-1896-62D4-160B1FD1B1C3}"/>
          </ac:spMkLst>
        </pc:spChg>
        <pc:spChg chg="add mod">
          <ac:chgData name="Plex Sula, Aaron" userId="5c00f533-ec0f-4c84-aac0-4101540b2f26" providerId="ADAL" clId="{45CBAE98-56F8-4A8B-961F-DCE8990D064E}" dt="2025-07-06T13:51:58.851" v="887" actId="1036"/>
          <ac:spMkLst>
            <pc:docMk/>
            <pc:sldMk cId="3748842751" sldId="258"/>
            <ac:spMk id="9" creationId="{657B86E8-0EA1-B6D4-0631-7125BF17582F}"/>
          </ac:spMkLst>
        </pc:spChg>
        <pc:spChg chg="add mod">
          <ac:chgData name="Plex Sula, Aaron" userId="5c00f533-ec0f-4c84-aac0-4101540b2f26" providerId="ADAL" clId="{45CBAE98-56F8-4A8B-961F-DCE8990D064E}" dt="2025-07-06T13:51:58.851" v="887" actId="1036"/>
          <ac:spMkLst>
            <pc:docMk/>
            <pc:sldMk cId="3748842751" sldId="258"/>
            <ac:spMk id="10" creationId="{3A1DD0E1-994C-DABC-C100-B7D13CE33354}"/>
          </ac:spMkLst>
        </pc:spChg>
        <pc:spChg chg="add mod">
          <ac:chgData name="Plex Sula, Aaron" userId="5c00f533-ec0f-4c84-aac0-4101540b2f26" providerId="ADAL" clId="{45CBAE98-56F8-4A8B-961F-DCE8990D064E}" dt="2025-07-06T13:51:58.851" v="887" actId="1036"/>
          <ac:spMkLst>
            <pc:docMk/>
            <pc:sldMk cId="3748842751" sldId="258"/>
            <ac:spMk id="11" creationId="{5C5D46D6-463D-683C-71F1-B355BAE3DD8C}"/>
          </ac:spMkLst>
        </pc:spChg>
        <pc:spChg chg="add mod">
          <ac:chgData name="Plex Sula, Aaron" userId="5c00f533-ec0f-4c84-aac0-4101540b2f26" providerId="ADAL" clId="{45CBAE98-56F8-4A8B-961F-DCE8990D064E}" dt="2025-07-06T13:51:58.851" v="887" actId="1036"/>
          <ac:spMkLst>
            <pc:docMk/>
            <pc:sldMk cId="3748842751" sldId="258"/>
            <ac:spMk id="38" creationId="{0A0F0325-FF2F-7E58-6411-9D350EAC7E47}"/>
          </ac:spMkLst>
        </pc:spChg>
        <pc:spChg chg="add mod">
          <ac:chgData name="Plex Sula, Aaron" userId="5c00f533-ec0f-4c84-aac0-4101540b2f26" providerId="ADAL" clId="{45CBAE98-56F8-4A8B-961F-DCE8990D064E}" dt="2025-07-06T13:51:58.851" v="887" actId="1036"/>
          <ac:spMkLst>
            <pc:docMk/>
            <pc:sldMk cId="3748842751" sldId="258"/>
            <ac:spMk id="39" creationId="{7D5882AD-AC33-8D6F-B6E1-934B28F7AB4C}"/>
          </ac:spMkLst>
        </pc:spChg>
        <pc:cxnChg chg="add mod">
          <ac:chgData name="Plex Sula, Aaron" userId="5c00f533-ec0f-4c84-aac0-4101540b2f26" providerId="ADAL" clId="{45CBAE98-56F8-4A8B-961F-DCE8990D064E}" dt="2025-07-06T13:47:37.495" v="782" actId="1582"/>
          <ac:cxnSpMkLst>
            <pc:docMk/>
            <pc:sldMk cId="3748842751" sldId="258"/>
            <ac:cxnSpMk id="13" creationId="{E25CBEE9-3CEA-E865-5B99-A0AFE7247A69}"/>
          </ac:cxnSpMkLst>
        </pc:cxnChg>
        <pc:cxnChg chg="add mod">
          <ac:chgData name="Plex Sula, Aaron" userId="5c00f533-ec0f-4c84-aac0-4101540b2f26" providerId="ADAL" clId="{45CBAE98-56F8-4A8B-961F-DCE8990D064E}" dt="2025-07-06T13:47:37.495" v="782" actId="1582"/>
          <ac:cxnSpMkLst>
            <pc:docMk/>
            <pc:sldMk cId="3748842751" sldId="258"/>
            <ac:cxnSpMk id="14" creationId="{AE13EC61-981C-78BB-A786-1DC8C1AF6AEF}"/>
          </ac:cxnSpMkLst>
        </pc:cxnChg>
        <pc:cxnChg chg="add mod">
          <ac:chgData name="Plex Sula, Aaron" userId="5c00f533-ec0f-4c84-aac0-4101540b2f26" providerId="ADAL" clId="{45CBAE98-56F8-4A8B-961F-DCE8990D064E}" dt="2025-07-06T13:47:37.495" v="782" actId="1582"/>
          <ac:cxnSpMkLst>
            <pc:docMk/>
            <pc:sldMk cId="3748842751" sldId="258"/>
            <ac:cxnSpMk id="17" creationId="{5FE715CC-9BC2-68DE-3C5D-C0008407A33A}"/>
          </ac:cxnSpMkLst>
        </pc:cxnChg>
        <pc:cxnChg chg="add mod">
          <ac:chgData name="Plex Sula, Aaron" userId="5c00f533-ec0f-4c84-aac0-4101540b2f26" providerId="ADAL" clId="{45CBAE98-56F8-4A8B-961F-DCE8990D064E}" dt="2025-07-06T13:47:37.495" v="782" actId="1582"/>
          <ac:cxnSpMkLst>
            <pc:docMk/>
            <pc:sldMk cId="3748842751" sldId="258"/>
            <ac:cxnSpMk id="20" creationId="{7FF78348-C557-C560-87EC-D0AA6CED645C}"/>
          </ac:cxnSpMkLst>
        </pc:cxnChg>
        <pc:cxnChg chg="add mod">
          <ac:chgData name="Plex Sula, Aaron" userId="5c00f533-ec0f-4c84-aac0-4101540b2f26" providerId="ADAL" clId="{45CBAE98-56F8-4A8B-961F-DCE8990D064E}" dt="2025-07-06T13:47:37.495" v="782" actId="1582"/>
          <ac:cxnSpMkLst>
            <pc:docMk/>
            <pc:sldMk cId="3748842751" sldId="258"/>
            <ac:cxnSpMk id="23" creationId="{4A2669D3-FD29-E975-7FBE-9C4C3B61E5C6}"/>
          </ac:cxnSpMkLst>
        </pc:cxnChg>
        <pc:cxnChg chg="add mod">
          <ac:chgData name="Plex Sula, Aaron" userId="5c00f533-ec0f-4c84-aac0-4101540b2f26" providerId="ADAL" clId="{45CBAE98-56F8-4A8B-961F-DCE8990D064E}" dt="2025-07-06T13:48:12.740" v="790" actId="1582"/>
          <ac:cxnSpMkLst>
            <pc:docMk/>
            <pc:sldMk cId="3748842751" sldId="258"/>
            <ac:cxnSpMk id="26" creationId="{0B332926-8F72-951C-499B-56AEF53A2D1B}"/>
          </ac:cxnSpMkLst>
        </pc:cxnChg>
        <pc:cxnChg chg="add mod">
          <ac:chgData name="Plex Sula, Aaron" userId="5c00f533-ec0f-4c84-aac0-4101540b2f26" providerId="ADAL" clId="{45CBAE98-56F8-4A8B-961F-DCE8990D064E}" dt="2025-07-06T13:47:37.495" v="782" actId="1582"/>
          <ac:cxnSpMkLst>
            <pc:docMk/>
            <pc:sldMk cId="3748842751" sldId="258"/>
            <ac:cxnSpMk id="29" creationId="{CD8B4FD3-B69D-9BC4-3DBE-78A41981608B}"/>
          </ac:cxnSpMkLst>
        </pc:cxnChg>
        <pc:cxnChg chg="add mod">
          <ac:chgData name="Plex Sula, Aaron" userId="5c00f533-ec0f-4c84-aac0-4101540b2f26" providerId="ADAL" clId="{45CBAE98-56F8-4A8B-961F-DCE8990D064E}" dt="2025-07-06T13:48:12.740" v="790" actId="1582"/>
          <ac:cxnSpMkLst>
            <pc:docMk/>
            <pc:sldMk cId="3748842751" sldId="258"/>
            <ac:cxnSpMk id="32" creationId="{10DA4A0A-DE0D-E5A5-C498-FDEFE3FA7F36}"/>
          </ac:cxnSpMkLst>
        </pc:cxnChg>
        <pc:cxnChg chg="add mod">
          <ac:chgData name="Plex Sula, Aaron" userId="5c00f533-ec0f-4c84-aac0-4101540b2f26" providerId="ADAL" clId="{45CBAE98-56F8-4A8B-961F-DCE8990D064E}" dt="2025-07-06T13:48:12.740" v="790" actId="1582"/>
          <ac:cxnSpMkLst>
            <pc:docMk/>
            <pc:sldMk cId="3748842751" sldId="258"/>
            <ac:cxnSpMk id="35" creationId="{C99F7D91-9FAF-35B9-DB6F-4C2BB074DD2D}"/>
          </ac:cxnSpMkLst>
        </pc:cxnChg>
      </pc:sldChg>
      <pc:sldChg chg="modSp new mod">
        <pc:chgData name="Plex Sula, Aaron" userId="5c00f533-ec0f-4c84-aac0-4101540b2f26" providerId="ADAL" clId="{45CBAE98-56F8-4A8B-961F-DCE8990D064E}" dt="2025-07-06T01:26:55.967" v="552" actId="20577"/>
        <pc:sldMkLst>
          <pc:docMk/>
          <pc:sldMk cId="3842281193" sldId="259"/>
        </pc:sldMkLst>
        <pc:spChg chg="mod">
          <ac:chgData name="Plex Sula, Aaron" userId="5c00f533-ec0f-4c84-aac0-4101540b2f26" providerId="ADAL" clId="{45CBAE98-56F8-4A8B-961F-DCE8990D064E}" dt="2025-07-06T01:24:26.330" v="418" actId="20577"/>
          <ac:spMkLst>
            <pc:docMk/>
            <pc:sldMk cId="3842281193" sldId="259"/>
            <ac:spMk id="2" creationId="{32E155D6-8D24-85A1-D211-2774C2902957}"/>
          </ac:spMkLst>
        </pc:spChg>
        <pc:spChg chg="mod">
          <ac:chgData name="Plex Sula, Aaron" userId="5c00f533-ec0f-4c84-aac0-4101540b2f26" providerId="ADAL" clId="{45CBAE98-56F8-4A8B-961F-DCE8990D064E}" dt="2025-07-06T01:26:55.967" v="552" actId="20577"/>
          <ac:spMkLst>
            <pc:docMk/>
            <pc:sldMk cId="3842281193" sldId="259"/>
            <ac:spMk id="3" creationId="{3F534925-FBC2-D5A5-7314-32606DA85BF4}"/>
          </ac:spMkLst>
        </pc:spChg>
      </pc:sldChg>
      <pc:sldChg chg="modSp new mod">
        <pc:chgData name="Plex Sula, Aaron" userId="5c00f533-ec0f-4c84-aac0-4101540b2f26" providerId="ADAL" clId="{45CBAE98-56F8-4A8B-961F-DCE8990D064E}" dt="2025-07-06T01:44:17.939" v="621" actId="20577"/>
        <pc:sldMkLst>
          <pc:docMk/>
          <pc:sldMk cId="3965041825" sldId="260"/>
        </pc:sldMkLst>
      </pc:sldChg>
      <pc:sldChg chg="modSp new mod">
        <pc:chgData name="Plex Sula, Aaron" userId="5c00f533-ec0f-4c84-aac0-4101540b2f26" providerId="ADAL" clId="{45CBAE98-56F8-4A8B-961F-DCE8990D064E}" dt="2025-07-06T15:01:40.841" v="958" actId="20577"/>
        <pc:sldMkLst>
          <pc:docMk/>
          <pc:sldMk cId="4157155920" sldId="261"/>
        </pc:sldMkLst>
        <pc:spChg chg="mod">
          <ac:chgData name="Plex Sula, Aaron" userId="5c00f533-ec0f-4c84-aac0-4101540b2f26" providerId="ADAL" clId="{45CBAE98-56F8-4A8B-961F-DCE8990D064E}" dt="2025-07-06T15:00:29.238" v="903" actId="20577"/>
          <ac:spMkLst>
            <pc:docMk/>
            <pc:sldMk cId="4157155920" sldId="261"/>
            <ac:spMk id="2" creationId="{C3DD5947-6EFA-F2B1-EB25-AA13267F9E4F}"/>
          </ac:spMkLst>
        </pc:spChg>
      </pc:sldChg>
    </pc:docChg>
  </pc:docChgLst>
  <pc:docChgLst>
    <pc:chgData name="Plex Sula, Aaron" userId="5c00f533-ec0f-4c84-aac0-4101540b2f26" providerId="ADAL" clId="{D1E9FAAD-3FCF-4002-8E14-C5AB43F1E3AB}"/>
    <pc:docChg chg="undo redo custSel addSld delSld modSld sldOrd">
      <pc:chgData name="Plex Sula, Aaron" userId="5c00f533-ec0f-4c84-aac0-4101540b2f26" providerId="ADAL" clId="{D1E9FAAD-3FCF-4002-8E14-C5AB43F1E3AB}" dt="2025-07-25T13:54:43.085" v="6049" actId="1036"/>
      <pc:docMkLst>
        <pc:docMk/>
      </pc:docMkLst>
      <pc:sldChg chg="modSp mod">
        <pc:chgData name="Plex Sula, Aaron" userId="5c00f533-ec0f-4c84-aac0-4101540b2f26" providerId="ADAL" clId="{D1E9FAAD-3FCF-4002-8E14-C5AB43F1E3AB}" dt="2025-07-25T09:49:58.793" v="3759" actId="20577"/>
        <pc:sldMkLst>
          <pc:docMk/>
          <pc:sldMk cId="179469628" sldId="256"/>
        </pc:sldMkLst>
        <pc:spChg chg="mod">
          <ac:chgData name="Plex Sula, Aaron" userId="5c00f533-ec0f-4c84-aac0-4101540b2f26" providerId="ADAL" clId="{D1E9FAAD-3FCF-4002-8E14-C5AB43F1E3AB}" dt="2025-07-25T09:49:51.060" v="3755" actId="2711"/>
          <ac:spMkLst>
            <pc:docMk/>
            <pc:sldMk cId="179469628" sldId="256"/>
            <ac:spMk id="2" creationId="{EEFC7644-0CE8-5A39-3F25-B9FEAB493E9A}"/>
          </ac:spMkLst>
        </pc:spChg>
        <pc:spChg chg="mod">
          <ac:chgData name="Plex Sula, Aaron" userId="5c00f533-ec0f-4c84-aac0-4101540b2f26" providerId="ADAL" clId="{D1E9FAAD-3FCF-4002-8E14-C5AB43F1E3AB}" dt="2025-07-25T09:49:58.793" v="3759" actId="20577"/>
          <ac:spMkLst>
            <pc:docMk/>
            <pc:sldMk cId="179469628" sldId="256"/>
            <ac:spMk id="3" creationId="{942B3BEA-3E98-EDB5-CD5A-0CEE5469EEF1}"/>
          </ac:spMkLst>
        </pc:spChg>
      </pc:sldChg>
      <pc:sldChg chg="modSp mod ord">
        <pc:chgData name="Plex Sula, Aaron" userId="5c00f533-ec0f-4c84-aac0-4101540b2f26" providerId="ADAL" clId="{D1E9FAAD-3FCF-4002-8E14-C5AB43F1E3AB}" dt="2025-07-25T09:51:09.419" v="3770" actId="20577"/>
        <pc:sldMkLst>
          <pc:docMk/>
          <pc:sldMk cId="3763129614" sldId="257"/>
        </pc:sldMkLst>
        <pc:spChg chg="mod">
          <ac:chgData name="Plex Sula, Aaron" userId="5c00f533-ec0f-4c84-aac0-4101540b2f26" providerId="ADAL" clId="{D1E9FAAD-3FCF-4002-8E14-C5AB43F1E3AB}" dt="2025-07-11T16:47:18.344" v="526" actId="2711"/>
          <ac:spMkLst>
            <pc:docMk/>
            <pc:sldMk cId="3763129614" sldId="257"/>
            <ac:spMk id="2" creationId="{DCE753CF-6C38-AC94-4B2C-0530B9D8D819}"/>
          </ac:spMkLst>
        </pc:spChg>
        <pc:spChg chg="mod">
          <ac:chgData name="Plex Sula, Aaron" userId="5c00f533-ec0f-4c84-aac0-4101540b2f26" providerId="ADAL" clId="{D1E9FAAD-3FCF-4002-8E14-C5AB43F1E3AB}" dt="2025-07-25T09:51:09.419" v="3770" actId="20577"/>
          <ac:spMkLst>
            <pc:docMk/>
            <pc:sldMk cId="3763129614" sldId="257"/>
            <ac:spMk id="3" creationId="{B2879FF7-43B1-CA18-0E9D-FA772BFA6EE5}"/>
          </ac:spMkLst>
        </pc:spChg>
      </pc:sldChg>
      <pc:sldChg chg="modSp mod ord">
        <pc:chgData name="Plex Sula, Aaron" userId="5c00f533-ec0f-4c84-aac0-4101540b2f26" providerId="ADAL" clId="{D1E9FAAD-3FCF-4002-8E14-C5AB43F1E3AB}" dt="2025-07-25T11:19:54.417" v="4684"/>
        <pc:sldMkLst>
          <pc:docMk/>
          <pc:sldMk cId="3842281193" sldId="259"/>
        </pc:sldMkLst>
        <pc:spChg chg="mod">
          <ac:chgData name="Plex Sula, Aaron" userId="5c00f533-ec0f-4c84-aac0-4101540b2f26" providerId="ADAL" clId="{D1E9FAAD-3FCF-4002-8E14-C5AB43F1E3AB}" dt="2025-07-24T14:54:02.117" v="2788" actId="113"/>
          <ac:spMkLst>
            <pc:docMk/>
            <pc:sldMk cId="3842281193" sldId="259"/>
            <ac:spMk id="2" creationId="{32E155D6-8D24-85A1-D211-2774C2902957}"/>
          </ac:spMkLst>
        </pc:spChg>
        <pc:spChg chg="mod">
          <ac:chgData name="Plex Sula, Aaron" userId="5c00f533-ec0f-4c84-aac0-4101540b2f26" providerId="ADAL" clId="{D1E9FAAD-3FCF-4002-8E14-C5AB43F1E3AB}" dt="2025-07-11T18:31:15.227" v="2047" actId="20577"/>
          <ac:spMkLst>
            <pc:docMk/>
            <pc:sldMk cId="3842281193" sldId="259"/>
            <ac:spMk id="3" creationId="{3F534925-FBC2-D5A5-7314-32606DA85BF4}"/>
          </ac:spMkLst>
        </pc:spChg>
      </pc:sldChg>
      <pc:sldChg chg="modSp del mod ord">
        <pc:chgData name="Plex Sula, Aaron" userId="5c00f533-ec0f-4c84-aac0-4101540b2f26" providerId="ADAL" clId="{D1E9FAAD-3FCF-4002-8E14-C5AB43F1E3AB}" dt="2025-07-25T10:55:25.687" v="4682" actId="47"/>
        <pc:sldMkLst>
          <pc:docMk/>
          <pc:sldMk cId="3965041825" sldId="260"/>
        </pc:sldMkLst>
        <pc:spChg chg="mod">
          <ac:chgData name="Plex Sula, Aaron" userId="5c00f533-ec0f-4c84-aac0-4101540b2f26" providerId="ADAL" clId="{D1E9FAAD-3FCF-4002-8E14-C5AB43F1E3AB}" dt="2025-07-25T10:54:17.428" v="4659" actId="6549"/>
          <ac:spMkLst>
            <pc:docMk/>
            <pc:sldMk cId="3965041825" sldId="260"/>
            <ac:spMk id="3" creationId="{3236581E-0414-6749-4C3F-7A8A2AD687FB}"/>
          </ac:spMkLst>
        </pc:spChg>
      </pc:sldChg>
      <pc:sldChg chg="addSp delSp modSp mod modNotesTx">
        <pc:chgData name="Plex Sula, Aaron" userId="5c00f533-ec0f-4c84-aac0-4101540b2f26" providerId="ADAL" clId="{D1E9FAAD-3FCF-4002-8E14-C5AB43F1E3AB}" dt="2025-07-25T13:54:43.085" v="6049" actId="1036"/>
        <pc:sldMkLst>
          <pc:docMk/>
          <pc:sldMk cId="4157155920" sldId="261"/>
        </pc:sldMkLst>
        <pc:spChg chg="mod">
          <ac:chgData name="Plex Sula, Aaron" userId="5c00f533-ec0f-4c84-aac0-4101540b2f26" providerId="ADAL" clId="{D1E9FAAD-3FCF-4002-8E14-C5AB43F1E3AB}" dt="2025-07-11T17:55:02.919" v="1092" actId="1036"/>
          <ac:spMkLst>
            <pc:docMk/>
            <pc:sldMk cId="4157155920" sldId="261"/>
            <ac:spMk id="2" creationId="{C3DD5947-6EFA-F2B1-EB25-AA13267F9E4F}"/>
          </ac:spMkLst>
        </pc:spChg>
        <pc:spChg chg="add mod">
          <ac:chgData name="Plex Sula, Aaron" userId="5c00f533-ec0f-4c84-aac0-4101540b2f26" providerId="ADAL" clId="{D1E9FAAD-3FCF-4002-8E14-C5AB43F1E3AB}" dt="2025-07-25T13:54:43.085" v="6049" actId="1036"/>
          <ac:spMkLst>
            <pc:docMk/>
            <pc:sldMk cId="4157155920" sldId="261"/>
            <ac:spMk id="11" creationId="{576087C4-1C47-30E0-BC7B-103A7F3E8F4B}"/>
          </ac:spMkLst>
        </pc:spChg>
        <pc:picChg chg="add mod modCrop">
          <ac:chgData name="Plex Sula, Aaron" userId="5c00f533-ec0f-4c84-aac0-4101540b2f26" providerId="ADAL" clId="{D1E9FAAD-3FCF-4002-8E14-C5AB43F1E3AB}" dt="2025-07-25T13:50:51.650" v="6030" actId="1076"/>
          <ac:picMkLst>
            <pc:docMk/>
            <pc:sldMk cId="4157155920" sldId="261"/>
            <ac:picMk id="9" creationId="{F3270808-8790-BB0D-D71A-E0719B486432}"/>
          </ac:picMkLst>
        </pc:picChg>
      </pc:sldChg>
      <pc:sldChg chg="modSp mod">
        <pc:chgData name="Plex Sula, Aaron" userId="5c00f533-ec0f-4c84-aac0-4101540b2f26" providerId="ADAL" clId="{D1E9FAAD-3FCF-4002-8E14-C5AB43F1E3AB}" dt="2025-07-24T13:58:06.844" v="2732" actId="1037"/>
        <pc:sldMkLst>
          <pc:docMk/>
          <pc:sldMk cId="1049047177" sldId="262"/>
        </pc:sldMkLst>
        <pc:spChg chg="mod">
          <ac:chgData name="Plex Sula, Aaron" userId="5c00f533-ec0f-4c84-aac0-4101540b2f26" providerId="ADAL" clId="{D1E9FAAD-3FCF-4002-8E14-C5AB43F1E3AB}" dt="2025-07-24T13:58:06.844" v="2732" actId="1037"/>
          <ac:spMkLst>
            <pc:docMk/>
            <pc:sldMk cId="1049047177" sldId="262"/>
            <ac:spMk id="10" creationId="{761FF8C4-FCEF-10D9-B2E1-7C27C484D8A3}"/>
          </ac:spMkLst>
        </pc:spChg>
        <pc:picChg chg="mod">
          <ac:chgData name="Plex Sula, Aaron" userId="5c00f533-ec0f-4c84-aac0-4101540b2f26" providerId="ADAL" clId="{D1E9FAAD-3FCF-4002-8E14-C5AB43F1E3AB}" dt="2025-07-24T13:57:55.749" v="2695" actId="1036"/>
          <ac:picMkLst>
            <pc:docMk/>
            <pc:sldMk cId="1049047177" sldId="262"/>
            <ac:picMk id="12" creationId="{91C5464E-9E6C-3839-DA32-4A353806A2C7}"/>
          </ac:picMkLst>
        </pc:picChg>
      </pc:sldChg>
      <pc:sldChg chg="modSp mod ord modNotesTx">
        <pc:chgData name="Plex Sula, Aaron" userId="5c00f533-ec0f-4c84-aac0-4101540b2f26" providerId="ADAL" clId="{D1E9FAAD-3FCF-4002-8E14-C5AB43F1E3AB}" dt="2025-07-25T10:55:14.632" v="4681" actId="20577"/>
        <pc:sldMkLst>
          <pc:docMk/>
          <pc:sldMk cId="912221514" sldId="263"/>
        </pc:sldMkLst>
        <pc:spChg chg="mod">
          <ac:chgData name="Plex Sula, Aaron" userId="5c00f533-ec0f-4c84-aac0-4101540b2f26" providerId="ADAL" clId="{D1E9FAAD-3FCF-4002-8E14-C5AB43F1E3AB}" dt="2025-07-25T10:36:06.207" v="4398" actId="6549"/>
          <ac:spMkLst>
            <pc:docMk/>
            <pc:sldMk cId="912221514" sldId="263"/>
            <ac:spMk id="2" creationId="{3E51D822-4457-8670-90E1-F018CFDE4AEF}"/>
          </ac:spMkLst>
        </pc:spChg>
        <pc:spChg chg="mod">
          <ac:chgData name="Plex Sula, Aaron" userId="5c00f533-ec0f-4c84-aac0-4101540b2f26" providerId="ADAL" clId="{D1E9FAAD-3FCF-4002-8E14-C5AB43F1E3AB}" dt="2025-07-25T10:55:14.632" v="4681" actId="20577"/>
          <ac:spMkLst>
            <pc:docMk/>
            <pc:sldMk cId="912221514" sldId="263"/>
            <ac:spMk id="3" creationId="{8382A6F8-EDBE-844F-01FD-4AF8DDF186FF}"/>
          </ac:spMkLst>
        </pc:spChg>
      </pc:sldChg>
      <pc:sldChg chg="del">
        <pc:chgData name="Plex Sula, Aaron" userId="5c00f533-ec0f-4c84-aac0-4101540b2f26" providerId="ADAL" clId="{D1E9FAAD-3FCF-4002-8E14-C5AB43F1E3AB}" dt="2025-07-25T11:36:43.437" v="5315" actId="47"/>
        <pc:sldMkLst>
          <pc:docMk/>
          <pc:sldMk cId="1329808605" sldId="264"/>
        </pc:sldMkLst>
      </pc:sldChg>
      <pc:sldChg chg="addSp delSp modSp new mod ord modNotesTx">
        <pc:chgData name="Plex Sula, Aaron" userId="5c00f533-ec0f-4c84-aac0-4101540b2f26" providerId="ADAL" clId="{D1E9FAAD-3FCF-4002-8E14-C5AB43F1E3AB}" dt="2025-07-25T03:27:05.772" v="3742" actId="20577"/>
        <pc:sldMkLst>
          <pc:docMk/>
          <pc:sldMk cId="3303398147" sldId="265"/>
        </pc:sldMkLst>
        <pc:spChg chg="mod">
          <ac:chgData name="Plex Sula, Aaron" userId="5c00f533-ec0f-4c84-aac0-4101540b2f26" providerId="ADAL" clId="{D1E9FAAD-3FCF-4002-8E14-C5AB43F1E3AB}" dt="2025-07-25T03:27:05.772" v="3742" actId="20577"/>
          <ac:spMkLst>
            <pc:docMk/>
            <pc:sldMk cId="3303398147" sldId="265"/>
            <ac:spMk id="2" creationId="{5836AE96-12FC-8721-9C16-8A08EDE3FCD3}"/>
          </ac:spMkLst>
        </pc:spChg>
        <pc:spChg chg="add mod">
          <ac:chgData name="Plex Sula, Aaron" userId="5c00f533-ec0f-4c84-aac0-4101540b2f26" providerId="ADAL" clId="{D1E9FAAD-3FCF-4002-8E14-C5AB43F1E3AB}" dt="2025-07-25T03:26:20.605" v="3667" actId="1036"/>
          <ac:spMkLst>
            <pc:docMk/>
            <pc:sldMk cId="3303398147" sldId="265"/>
            <ac:spMk id="5" creationId="{12486387-148A-399B-88B7-51AD99544627}"/>
          </ac:spMkLst>
        </pc:spChg>
        <pc:graphicFrameChg chg="add mod modGraphic">
          <ac:chgData name="Plex Sula, Aaron" userId="5c00f533-ec0f-4c84-aac0-4101540b2f26" providerId="ADAL" clId="{D1E9FAAD-3FCF-4002-8E14-C5AB43F1E3AB}" dt="2025-07-25T03:26:17.526" v="3653" actId="1036"/>
          <ac:graphicFrameMkLst>
            <pc:docMk/>
            <pc:sldMk cId="3303398147" sldId="265"/>
            <ac:graphicFrameMk id="6" creationId="{4C1F161A-DE88-9225-815B-B30F63BD506F}"/>
          </ac:graphicFrameMkLst>
        </pc:graphicFrameChg>
        <pc:picChg chg="add mod">
          <ac:chgData name="Plex Sula, Aaron" userId="5c00f533-ec0f-4c84-aac0-4101540b2f26" providerId="ADAL" clId="{D1E9FAAD-3FCF-4002-8E14-C5AB43F1E3AB}" dt="2025-07-25T03:26:04.609" v="3636" actId="1076"/>
          <ac:picMkLst>
            <pc:docMk/>
            <pc:sldMk cId="3303398147" sldId="265"/>
            <ac:picMk id="1026" creationId="{4BEAA256-4D97-A448-46AE-FC86427928B1}"/>
          </ac:picMkLst>
        </pc:picChg>
      </pc:sldChg>
      <pc:sldChg chg="addSp delSp modSp add mod">
        <pc:chgData name="Plex Sula, Aaron" userId="5c00f533-ec0f-4c84-aac0-4101540b2f26" providerId="ADAL" clId="{D1E9FAAD-3FCF-4002-8E14-C5AB43F1E3AB}" dt="2025-07-11T17:57:59.893" v="1149" actId="1035"/>
        <pc:sldMkLst>
          <pc:docMk/>
          <pc:sldMk cId="3745190459" sldId="266"/>
        </pc:sldMkLst>
        <pc:spChg chg="mod">
          <ac:chgData name="Plex Sula, Aaron" userId="5c00f533-ec0f-4c84-aac0-4101540b2f26" providerId="ADAL" clId="{D1E9FAAD-3FCF-4002-8E14-C5AB43F1E3AB}" dt="2025-07-11T17:57:57.180" v="1140" actId="1035"/>
          <ac:spMkLst>
            <pc:docMk/>
            <pc:sldMk cId="3745190459" sldId="266"/>
            <ac:spMk id="2" creationId="{0C560C52-B521-9299-474E-082B23473423}"/>
          </ac:spMkLst>
        </pc:spChg>
        <pc:picChg chg="add mod modCrop">
          <ac:chgData name="Plex Sula, Aaron" userId="5c00f533-ec0f-4c84-aac0-4101540b2f26" providerId="ADAL" clId="{D1E9FAAD-3FCF-4002-8E14-C5AB43F1E3AB}" dt="2025-07-11T17:57:59.893" v="1149" actId="1035"/>
          <ac:picMkLst>
            <pc:docMk/>
            <pc:sldMk cId="3745190459" sldId="266"/>
            <ac:picMk id="5" creationId="{02FA2960-CFC5-ECF9-1A93-3D8C78DE4BD2}"/>
          </ac:picMkLst>
        </pc:picChg>
      </pc:sldChg>
      <pc:sldChg chg="modSp new mod ord">
        <pc:chgData name="Plex Sula, Aaron" userId="5c00f533-ec0f-4c84-aac0-4101540b2f26" providerId="ADAL" clId="{D1E9FAAD-3FCF-4002-8E14-C5AB43F1E3AB}" dt="2025-07-25T13:45:07.038" v="5971" actId="20577"/>
        <pc:sldMkLst>
          <pc:docMk/>
          <pc:sldMk cId="1382244682" sldId="267"/>
        </pc:sldMkLst>
        <pc:spChg chg="mod">
          <ac:chgData name="Plex Sula, Aaron" userId="5c00f533-ec0f-4c84-aac0-4101540b2f26" providerId="ADAL" clId="{D1E9FAAD-3FCF-4002-8E14-C5AB43F1E3AB}" dt="2025-07-11T18:07:28.273" v="1564" actId="113"/>
          <ac:spMkLst>
            <pc:docMk/>
            <pc:sldMk cId="1382244682" sldId="267"/>
            <ac:spMk id="2" creationId="{532658CD-EE27-55A6-2DE1-0A0AB2E49288}"/>
          </ac:spMkLst>
        </pc:spChg>
        <pc:spChg chg="mod">
          <ac:chgData name="Plex Sula, Aaron" userId="5c00f533-ec0f-4c84-aac0-4101540b2f26" providerId="ADAL" clId="{D1E9FAAD-3FCF-4002-8E14-C5AB43F1E3AB}" dt="2025-07-25T13:45:07.038" v="5971" actId="20577"/>
          <ac:spMkLst>
            <pc:docMk/>
            <pc:sldMk cId="1382244682" sldId="267"/>
            <ac:spMk id="3" creationId="{FB0F18CD-6E38-2C7D-1320-E332CA15B4FD}"/>
          </ac:spMkLst>
        </pc:spChg>
      </pc:sldChg>
      <pc:sldChg chg="modSp new mod ord">
        <pc:chgData name="Plex Sula, Aaron" userId="5c00f533-ec0f-4c84-aac0-4101540b2f26" providerId="ADAL" clId="{D1E9FAAD-3FCF-4002-8E14-C5AB43F1E3AB}" dt="2025-07-25T03:21:56.081" v="3618" actId="113"/>
        <pc:sldMkLst>
          <pc:docMk/>
          <pc:sldMk cId="1725197596" sldId="268"/>
        </pc:sldMkLst>
        <pc:spChg chg="mod">
          <ac:chgData name="Plex Sula, Aaron" userId="5c00f533-ec0f-4c84-aac0-4101540b2f26" providerId="ADAL" clId="{D1E9FAAD-3FCF-4002-8E14-C5AB43F1E3AB}" dt="2025-07-25T03:21:56.081" v="3618" actId="113"/>
          <ac:spMkLst>
            <pc:docMk/>
            <pc:sldMk cId="1725197596" sldId="268"/>
            <ac:spMk id="2" creationId="{93599AC5-C7C0-2534-C8B0-622F522220F9}"/>
          </ac:spMkLst>
        </pc:spChg>
        <pc:spChg chg="mod">
          <ac:chgData name="Plex Sula, Aaron" userId="5c00f533-ec0f-4c84-aac0-4101540b2f26" providerId="ADAL" clId="{D1E9FAAD-3FCF-4002-8E14-C5AB43F1E3AB}" dt="2025-07-25T03:19:46.490" v="3611" actId="20577"/>
          <ac:spMkLst>
            <pc:docMk/>
            <pc:sldMk cId="1725197596" sldId="268"/>
            <ac:spMk id="3" creationId="{02ECDC50-F6D9-1F4D-695E-AC6776906742}"/>
          </ac:spMkLst>
        </pc:spChg>
      </pc:sldChg>
      <pc:sldChg chg="modSp new mod">
        <pc:chgData name="Plex Sula, Aaron" userId="5c00f533-ec0f-4c84-aac0-4101540b2f26" providerId="ADAL" clId="{D1E9FAAD-3FCF-4002-8E14-C5AB43F1E3AB}" dt="2025-07-24T14:52:51.013" v="2786" actId="5793"/>
        <pc:sldMkLst>
          <pc:docMk/>
          <pc:sldMk cId="4031787779" sldId="269"/>
        </pc:sldMkLst>
        <pc:spChg chg="mod">
          <ac:chgData name="Plex Sula, Aaron" userId="5c00f533-ec0f-4c84-aac0-4101540b2f26" providerId="ADAL" clId="{D1E9FAAD-3FCF-4002-8E14-C5AB43F1E3AB}" dt="2025-07-24T14:52:51.013" v="2786" actId="5793"/>
          <ac:spMkLst>
            <pc:docMk/>
            <pc:sldMk cId="4031787779" sldId="269"/>
            <ac:spMk id="2" creationId="{3B766819-F1AA-E75A-48CD-DE186764C41B}"/>
          </ac:spMkLst>
        </pc:spChg>
      </pc:sldChg>
      <pc:sldChg chg="addSp modSp new mod">
        <pc:chgData name="Plex Sula, Aaron" userId="5c00f533-ec0f-4c84-aac0-4101540b2f26" providerId="ADAL" clId="{D1E9FAAD-3FCF-4002-8E14-C5AB43F1E3AB}" dt="2025-07-25T13:13:11.206" v="5794" actId="1037"/>
        <pc:sldMkLst>
          <pc:docMk/>
          <pc:sldMk cId="2542605851" sldId="270"/>
        </pc:sldMkLst>
        <pc:spChg chg="mod">
          <ac:chgData name="Plex Sula, Aaron" userId="5c00f533-ec0f-4c84-aac0-4101540b2f26" providerId="ADAL" clId="{D1E9FAAD-3FCF-4002-8E14-C5AB43F1E3AB}" dt="2025-07-25T13:13:08.491" v="5792" actId="1035"/>
          <ac:spMkLst>
            <pc:docMk/>
            <pc:sldMk cId="2542605851" sldId="270"/>
            <ac:spMk id="2" creationId="{36DD19D9-391D-F64A-E638-3D43B9B21C59}"/>
          </ac:spMkLst>
        </pc:spChg>
        <pc:spChg chg="mod">
          <ac:chgData name="Plex Sula, Aaron" userId="5c00f533-ec0f-4c84-aac0-4101540b2f26" providerId="ADAL" clId="{D1E9FAAD-3FCF-4002-8E14-C5AB43F1E3AB}" dt="2025-07-25T11:58:43.941" v="5665" actId="20577"/>
          <ac:spMkLst>
            <pc:docMk/>
            <pc:sldMk cId="2542605851" sldId="270"/>
            <ac:spMk id="3" creationId="{1D7F02B0-AE3D-7F3A-C7EA-8CC150A68261}"/>
          </ac:spMkLst>
        </pc:spChg>
        <pc:picChg chg="add mod">
          <ac:chgData name="Plex Sula, Aaron" userId="5c00f533-ec0f-4c84-aac0-4101540b2f26" providerId="ADAL" clId="{D1E9FAAD-3FCF-4002-8E14-C5AB43F1E3AB}" dt="2025-07-25T13:13:11.206" v="5794" actId="1037"/>
          <ac:picMkLst>
            <pc:docMk/>
            <pc:sldMk cId="2542605851" sldId="270"/>
            <ac:picMk id="5" creationId="{1FEECD6A-A1A5-0388-E1C6-B4F955A0EEDF}"/>
          </ac:picMkLst>
        </pc:picChg>
      </pc:sldChg>
      <pc:sldChg chg="modSp add mod ord">
        <pc:chgData name="Plex Sula, Aaron" userId="5c00f533-ec0f-4c84-aac0-4101540b2f26" providerId="ADAL" clId="{D1E9FAAD-3FCF-4002-8E14-C5AB43F1E3AB}" dt="2025-07-25T09:57:33.355" v="3785" actId="255"/>
        <pc:sldMkLst>
          <pc:docMk/>
          <pc:sldMk cId="2614838346" sldId="271"/>
        </pc:sldMkLst>
        <pc:spChg chg="mod">
          <ac:chgData name="Plex Sula, Aaron" userId="5c00f533-ec0f-4c84-aac0-4101540b2f26" providerId="ADAL" clId="{D1E9FAAD-3FCF-4002-8E14-C5AB43F1E3AB}" dt="2025-07-25T03:31:21.963" v="3753" actId="2711"/>
          <ac:spMkLst>
            <pc:docMk/>
            <pc:sldMk cId="2614838346" sldId="271"/>
            <ac:spMk id="2" creationId="{85CA5ED8-F5D2-7B55-426E-87C79C60AC9C}"/>
          </ac:spMkLst>
        </pc:spChg>
        <pc:spChg chg="mod">
          <ac:chgData name="Plex Sula, Aaron" userId="5c00f533-ec0f-4c84-aac0-4101540b2f26" providerId="ADAL" clId="{D1E9FAAD-3FCF-4002-8E14-C5AB43F1E3AB}" dt="2025-07-25T09:57:33.355" v="3785" actId="255"/>
          <ac:spMkLst>
            <pc:docMk/>
            <pc:sldMk cId="2614838346" sldId="271"/>
            <ac:spMk id="3" creationId="{1644B293-51EA-D776-EF61-4F3CCC5A6FB8}"/>
          </ac:spMkLst>
        </pc:spChg>
      </pc:sldChg>
      <pc:sldChg chg="modSp add mod ord">
        <pc:chgData name="Plex Sula, Aaron" userId="5c00f533-ec0f-4c84-aac0-4101540b2f26" providerId="ADAL" clId="{D1E9FAAD-3FCF-4002-8E14-C5AB43F1E3AB}" dt="2025-07-25T02:51:48.202" v="3253" actId="208"/>
        <pc:sldMkLst>
          <pc:docMk/>
          <pc:sldMk cId="2686533433" sldId="272"/>
        </pc:sldMkLst>
        <pc:spChg chg="mod">
          <ac:chgData name="Plex Sula, Aaron" userId="5c00f533-ec0f-4c84-aac0-4101540b2f26" providerId="ADAL" clId="{D1E9FAAD-3FCF-4002-8E14-C5AB43F1E3AB}" dt="2025-07-25T02:51:48.202" v="3253" actId="208"/>
          <ac:spMkLst>
            <pc:docMk/>
            <pc:sldMk cId="2686533433" sldId="272"/>
            <ac:spMk id="3" creationId="{2E50C0A8-56B7-9DCF-0BA1-7164884C98C3}"/>
          </ac:spMkLst>
        </pc:spChg>
      </pc:sldChg>
      <pc:sldChg chg="modSp add mod ord modNotesTx">
        <pc:chgData name="Plex Sula, Aaron" userId="5c00f533-ec0f-4c84-aac0-4101540b2f26" providerId="ADAL" clId="{D1E9FAAD-3FCF-4002-8E14-C5AB43F1E3AB}" dt="2025-07-25T09:51:56.090" v="3783" actId="20577"/>
        <pc:sldMkLst>
          <pc:docMk/>
          <pc:sldMk cId="3668854632" sldId="273"/>
        </pc:sldMkLst>
        <pc:spChg chg="mod">
          <ac:chgData name="Plex Sula, Aaron" userId="5c00f533-ec0f-4c84-aac0-4101540b2f26" providerId="ADAL" clId="{D1E9FAAD-3FCF-4002-8E14-C5AB43F1E3AB}" dt="2025-07-25T02:52:09.140" v="3279" actId="20577"/>
          <ac:spMkLst>
            <pc:docMk/>
            <pc:sldMk cId="3668854632" sldId="273"/>
            <ac:spMk id="2" creationId="{1D05FB7B-B5E5-284F-431E-CEE8D56F9EB5}"/>
          </ac:spMkLst>
        </pc:spChg>
        <pc:spChg chg="mod">
          <ac:chgData name="Plex Sula, Aaron" userId="5c00f533-ec0f-4c84-aac0-4101540b2f26" providerId="ADAL" clId="{D1E9FAAD-3FCF-4002-8E14-C5AB43F1E3AB}" dt="2025-07-25T09:51:56.090" v="3783" actId="20577"/>
          <ac:spMkLst>
            <pc:docMk/>
            <pc:sldMk cId="3668854632" sldId="273"/>
            <ac:spMk id="3" creationId="{AC13E232-E7E4-1B4A-C4C4-8351AE266204}"/>
          </ac:spMkLst>
        </pc:spChg>
      </pc:sldChg>
      <pc:sldChg chg="modSp add mod">
        <pc:chgData name="Plex Sula, Aaron" userId="5c00f533-ec0f-4c84-aac0-4101540b2f26" providerId="ADAL" clId="{D1E9FAAD-3FCF-4002-8E14-C5AB43F1E3AB}" dt="2025-07-25T11:26:33.496" v="4992" actId="20577"/>
        <pc:sldMkLst>
          <pc:docMk/>
          <pc:sldMk cId="3406719804" sldId="274"/>
        </pc:sldMkLst>
        <pc:spChg chg="mod">
          <ac:chgData name="Plex Sula, Aaron" userId="5c00f533-ec0f-4c84-aac0-4101540b2f26" providerId="ADAL" clId="{D1E9FAAD-3FCF-4002-8E14-C5AB43F1E3AB}" dt="2025-07-25T11:20:45.647" v="4689" actId="2711"/>
          <ac:spMkLst>
            <pc:docMk/>
            <pc:sldMk cId="3406719804" sldId="274"/>
            <ac:spMk id="2" creationId="{A5088A05-C45E-110B-1C10-898C560F876D}"/>
          </ac:spMkLst>
        </pc:spChg>
        <pc:spChg chg="mod">
          <ac:chgData name="Plex Sula, Aaron" userId="5c00f533-ec0f-4c84-aac0-4101540b2f26" providerId="ADAL" clId="{D1E9FAAD-3FCF-4002-8E14-C5AB43F1E3AB}" dt="2025-07-25T11:26:33.496" v="4992" actId="20577"/>
          <ac:spMkLst>
            <pc:docMk/>
            <pc:sldMk cId="3406719804" sldId="274"/>
            <ac:spMk id="3" creationId="{0B410E43-868E-032C-C288-B70EFA7FB129}"/>
          </ac:spMkLst>
        </pc:spChg>
      </pc:sldChg>
      <pc:sldChg chg="modSp add mod ord">
        <pc:chgData name="Plex Sula, Aaron" userId="5c00f533-ec0f-4c84-aac0-4101540b2f26" providerId="ADAL" clId="{D1E9FAAD-3FCF-4002-8E14-C5AB43F1E3AB}" dt="2025-07-25T03:21:18.811" v="3616" actId="208"/>
        <pc:sldMkLst>
          <pc:docMk/>
          <pc:sldMk cId="4030668644" sldId="275"/>
        </pc:sldMkLst>
        <pc:spChg chg="mod">
          <ac:chgData name="Plex Sula, Aaron" userId="5c00f533-ec0f-4c84-aac0-4101540b2f26" providerId="ADAL" clId="{D1E9FAAD-3FCF-4002-8E14-C5AB43F1E3AB}" dt="2025-07-25T03:21:18.811" v="3616" actId="208"/>
          <ac:spMkLst>
            <pc:docMk/>
            <pc:sldMk cId="4030668644" sldId="275"/>
            <ac:spMk id="6" creationId="{A3BF203E-5E93-8EB2-5CF9-CDD60F7D6E3C}"/>
          </ac:spMkLst>
        </pc:spChg>
      </pc:sldChg>
      <pc:sldChg chg="modSp add mod ord">
        <pc:chgData name="Plex Sula, Aaron" userId="5c00f533-ec0f-4c84-aac0-4101540b2f26" providerId="ADAL" clId="{D1E9FAAD-3FCF-4002-8E14-C5AB43F1E3AB}" dt="2025-07-25T03:30:59.203" v="3749" actId="208"/>
        <pc:sldMkLst>
          <pc:docMk/>
          <pc:sldMk cId="1010282944" sldId="276"/>
        </pc:sldMkLst>
        <pc:spChg chg="mod">
          <ac:chgData name="Plex Sula, Aaron" userId="5c00f533-ec0f-4c84-aac0-4101540b2f26" providerId="ADAL" clId="{D1E9FAAD-3FCF-4002-8E14-C5AB43F1E3AB}" dt="2025-07-25T03:30:59.203" v="3749" actId="208"/>
          <ac:spMkLst>
            <pc:docMk/>
            <pc:sldMk cId="1010282944" sldId="276"/>
            <ac:spMk id="3" creationId="{053FAA86-613F-E337-B7AA-7F8F99FAFAC7}"/>
          </ac:spMkLst>
        </pc:spChg>
        <pc:spChg chg="mod">
          <ac:chgData name="Plex Sula, Aaron" userId="5c00f533-ec0f-4c84-aac0-4101540b2f26" providerId="ADAL" clId="{D1E9FAAD-3FCF-4002-8E14-C5AB43F1E3AB}" dt="2025-07-25T03:30:59.203" v="3749" actId="208"/>
          <ac:spMkLst>
            <pc:docMk/>
            <pc:sldMk cId="1010282944" sldId="276"/>
            <ac:spMk id="4" creationId="{283BC86F-132C-8092-A578-7C404610B362}"/>
          </ac:spMkLst>
        </pc:spChg>
        <pc:spChg chg="mod">
          <ac:chgData name="Plex Sula, Aaron" userId="5c00f533-ec0f-4c84-aac0-4101540b2f26" providerId="ADAL" clId="{D1E9FAAD-3FCF-4002-8E14-C5AB43F1E3AB}" dt="2025-07-25T03:30:59.203" v="3749" actId="208"/>
          <ac:spMkLst>
            <pc:docMk/>
            <pc:sldMk cId="1010282944" sldId="276"/>
            <ac:spMk id="5" creationId="{7611475A-F2EC-0D4A-D445-BF380A585E1B}"/>
          </ac:spMkLst>
        </pc:spChg>
      </pc:sldChg>
      <pc:sldChg chg="modSp add mod ord">
        <pc:chgData name="Plex Sula, Aaron" userId="5c00f533-ec0f-4c84-aac0-4101540b2f26" providerId="ADAL" clId="{D1E9FAAD-3FCF-4002-8E14-C5AB43F1E3AB}" dt="2025-07-25T13:50:02.985" v="5974" actId="20577"/>
        <pc:sldMkLst>
          <pc:docMk/>
          <pc:sldMk cId="3679525664" sldId="277"/>
        </pc:sldMkLst>
        <pc:spChg chg="mod">
          <ac:chgData name="Plex Sula, Aaron" userId="5c00f533-ec0f-4c84-aac0-4101540b2f26" providerId="ADAL" clId="{D1E9FAAD-3FCF-4002-8E14-C5AB43F1E3AB}" dt="2025-07-25T10:17:17.834" v="3817" actId="20577"/>
          <ac:spMkLst>
            <pc:docMk/>
            <pc:sldMk cId="3679525664" sldId="277"/>
            <ac:spMk id="2" creationId="{0F8C57DE-EA3A-AA12-8FD8-12D4EB5509FA}"/>
          </ac:spMkLst>
        </pc:spChg>
        <pc:spChg chg="mod">
          <ac:chgData name="Plex Sula, Aaron" userId="5c00f533-ec0f-4c84-aac0-4101540b2f26" providerId="ADAL" clId="{D1E9FAAD-3FCF-4002-8E14-C5AB43F1E3AB}" dt="2025-07-25T13:50:02.985" v="5974" actId="20577"/>
          <ac:spMkLst>
            <pc:docMk/>
            <pc:sldMk cId="3679525664" sldId="277"/>
            <ac:spMk id="3" creationId="{770C9383-61BC-E873-2E10-06240E43F1DC}"/>
          </ac:spMkLst>
        </pc:spChg>
      </pc:sldChg>
      <pc:sldChg chg="add">
        <pc:chgData name="Plex Sula, Aaron" userId="5c00f533-ec0f-4c84-aac0-4101540b2f26" providerId="ADAL" clId="{D1E9FAAD-3FCF-4002-8E14-C5AB43F1E3AB}" dt="2025-07-25T10:35:54.815" v="4396"/>
        <pc:sldMkLst>
          <pc:docMk/>
          <pc:sldMk cId="2409733094" sldId="278"/>
        </pc:sldMkLst>
      </pc:sldChg>
      <pc:sldChg chg="add del">
        <pc:chgData name="Plex Sula, Aaron" userId="5c00f533-ec0f-4c84-aac0-4101540b2f26" providerId="ADAL" clId="{D1E9FAAD-3FCF-4002-8E14-C5AB43F1E3AB}" dt="2025-07-25T11:22:07.617" v="4704"/>
        <pc:sldMkLst>
          <pc:docMk/>
          <pc:sldMk cId="3502106640" sldId="279"/>
        </pc:sldMkLst>
      </pc:sldChg>
      <pc:sldChg chg="modSp add mod ord">
        <pc:chgData name="Plex Sula, Aaron" userId="5c00f533-ec0f-4c84-aac0-4101540b2f26" providerId="ADAL" clId="{D1E9FAAD-3FCF-4002-8E14-C5AB43F1E3AB}" dt="2025-07-25T11:22:43.508" v="4709" actId="208"/>
        <pc:sldMkLst>
          <pc:docMk/>
          <pc:sldMk cId="3662110080" sldId="279"/>
        </pc:sldMkLst>
        <pc:spChg chg="mod">
          <ac:chgData name="Plex Sula, Aaron" userId="5c00f533-ec0f-4c84-aac0-4101540b2f26" providerId="ADAL" clId="{D1E9FAAD-3FCF-4002-8E14-C5AB43F1E3AB}" dt="2025-07-25T11:22:43.508" v="4709" actId="208"/>
          <ac:spMkLst>
            <pc:docMk/>
            <pc:sldMk cId="3662110080" sldId="279"/>
            <ac:spMk id="9" creationId="{7D02E8F8-239E-9413-763B-3545B4799445}"/>
          </ac:spMkLst>
        </pc:spChg>
        <pc:spChg chg="mod">
          <ac:chgData name="Plex Sula, Aaron" userId="5c00f533-ec0f-4c84-aac0-4101540b2f26" providerId="ADAL" clId="{D1E9FAAD-3FCF-4002-8E14-C5AB43F1E3AB}" dt="2025-07-25T11:22:43.508" v="4709" actId="208"/>
          <ac:spMkLst>
            <pc:docMk/>
            <pc:sldMk cId="3662110080" sldId="279"/>
            <ac:spMk id="10" creationId="{92886FCD-5911-D1BC-1F3C-4E6572ECB1DF}"/>
          </ac:spMkLst>
        </pc:spChg>
        <pc:spChg chg="mod">
          <ac:chgData name="Plex Sula, Aaron" userId="5c00f533-ec0f-4c84-aac0-4101540b2f26" providerId="ADAL" clId="{D1E9FAAD-3FCF-4002-8E14-C5AB43F1E3AB}" dt="2025-07-25T11:22:43.508" v="4709" actId="208"/>
          <ac:spMkLst>
            <pc:docMk/>
            <pc:sldMk cId="3662110080" sldId="279"/>
            <ac:spMk id="11" creationId="{2A6ADE6A-D54A-6D26-A97C-1F3C7759B451}"/>
          </ac:spMkLst>
        </pc:spChg>
      </pc:sldChg>
      <pc:sldChg chg="addSp delSp modSp add mod modNotesTx">
        <pc:chgData name="Plex Sula, Aaron" userId="5c00f533-ec0f-4c84-aac0-4101540b2f26" providerId="ADAL" clId="{D1E9FAAD-3FCF-4002-8E14-C5AB43F1E3AB}" dt="2025-07-25T11:47:40.762" v="5583" actId="20577"/>
        <pc:sldMkLst>
          <pc:docMk/>
          <pc:sldMk cId="4112506830" sldId="280"/>
        </pc:sldMkLst>
        <pc:spChg chg="mod">
          <ac:chgData name="Plex Sula, Aaron" userId="5c00f533-ec0f-4c84-aac0-4101540b2f26" providerId="ADAL" clId="{D1E9FAAD-3FCF-4002-8E14-C5AB43F1E3AB}" dt="2025-07-25T11:42:23.302" v="5416" actId="1035"/>
          <ac:spMkLst>
            <pc:docMk/>
            <pc:sldMk cId="4112506830" sldId="280"/>
            <ac:spMk id="2" creationId="{AED5AC9F-14C2-5E99-BC68-818499E54368}"/>
          </ac:spMkLst>
        </pc:spChg>
        <pc:spChg chg="mod">
          <ac:chgData name="Plex Sula, Aaron" userId="5c00f533-ec0f-4c84-aac0-4101540b2f26" providerId="ADAL" clId="{D1E9FAAD-3FCF-4002-8E14-C5AB43F1E3AB}" dt="2025-07-25T11:42:28.403" v="5431" actId="1035"/>
          <ac:spMkLst>
            <pc:docMk/>
            <pc:sldMk cId="4112506830" sldId="280"/>
            <ac:spMk id="3" creationId="{20FBCE8F-B489-D496-BA0A-5FE5C741ED37}"/>
          </ac:spMkLst>
        </pc:spChg>
        <pc:spChg chg="add mod">
          <ac:chgData name="Plex Sula, Aaron" userId="5c00f533-ec0f-4c84-aac0-4101540b2f26" providerId="ADAL" clId="{D1E9FAAD-3FCF-4002-8E14-C5AB43F1E3AB}" dt="2025-07-25T11:47:40.762" v="5583" actId="20577"/>
          <ac:spMkLst>
            <pc:docMk/>
            <pc:sldMk cId="4112506830" sldId="280"/>
            <ac:spMk id="7" creationId="{DEFEDD74-8181-5209-B4F5-2CA65C9263D8}"/>
          </ac:spMkLst>
        </pc:spChg>
        <pc:picChg chg="add del mod">
          <ac:chgData name="Plex Sula, Aaron" userId="5c00f533-ec0f-4c84-aac0-4101540b2f26" providerId="ADAL" clId="{D1E9FAAD-3FCF-4002-8E14-C5AB43F1E3AB}" dt="2025-07-25T11:43:58.092" v="5436" actId="478"/>
          <ac:picMkLst>
            <pc:docMk/>
            <pc:sldMk cId="4112506830" sldId="280"/>
            <ac:picMk id="4" creationId="{9FAB8C05-CD31-BB20-6709-7CB5BBD68F55}"/>
          </ac:picMkLst>
        </pc:picChg>
        <pc:picChg chg="add mod">
          <ac:chgData name="Plex Sula, Aaron" userId="5c00f533-ec0f-4c84-aac0-4101540b2f26" providerId="ADAL" clId="{D1E9FAAD-3FCF-4002-8E14-C5AB43F1E3AB}" dt="2025-07-25T11:44:11.580" v="5439" actId="1076"/>
          <ac:picMkLst>
            <pc:docMk/>
            <pc:sldMk cId="4112506830" sldId="280"/>
            <ac:picMk id="5" creationId="{99FF68C2-C4F3-3120-1581-5B192088F0A6}"/>
          </ac:picMkLst>
        </pc:picChg>
      </pc:sldChg>
      <pc:sldChg chg="new del">
        <pc:chgData name="Plex Sula, Aaron" userId="5c00f533-ec0f-4c84-aac0-4101540b2f26" providerId="ADAL" clId="{D1E9FAAD-3FCF-4002-8E14-C5AB43F1E3AB}" dt="2025-07-25T13:18:01.696" v="5796" actId="680"/>
        <pc:sldMkLst>
          <pc:docMk/>
          <pc:sldMk cId="2027603979" sldId="281"/>
        </pc:sldMkLst>
      </pc:sldChg>
      <pc:sldChg chg="addSp delSp modSp add mod ord">
        <pc:chgData name="Plex Sula, Aaron" userId="5c00f533-ec0f-4c84-aac0-4101540b2f26" providerId="ADAL" clId="{D1E9FAAD-3FCF-4002-8E14-C5AB43F1E3AB}" dt="2025-07-25T13:46:25.850" v="5973" actId="113"/>
        <pc:sldMkLst>
          <pc:docMk/>
          <pc:sldMk cId="3515921903" sldId="281"/>
        </pc:sldMkLst>
        <pc:spChg chg="del mod">
          <ac:chgData name="Plex Sula, Aaron" userId="5c00f533-ec0f-4c84-aac0-4101540b2f26" providerId="ADAL" clId="{D1E9FAAD-3FCF-4002-8E14-C5AB43F1E3AB}" dt="2025-07-25T13:21:10.769" v="5834" actId="478"/>
          <ac:spMkLst>
            <pc:docMk/>
            <pc:sldMk cId="3515921903" sldId="281"/>
            <ac:spMk id="2" creationId="{532FD7FA-2BA5-4C72-9DB1-59E15FE39008}"/>
          </ac:spMkLst>
        </pc:spChg>
        <pc:spChg chg="mod">
          <ac:chgData name="Plex Sula, Aaron" userId="5c00f533-ec0f-4c84-aac0-4101540b2f26" providerId="ADAL" clId="{D1E9FAAD-3FCF-4002-8E14-C5AB43F1E3AB}" dt="2025-07-25T13:25:15.437" v="5848"/>
          <ac:spMkLst>
            <pc:docMk/>
            <pc:sldMk cId="3515921903" sldId="281"/>
            <ac:spMk id="3" creationId="{62BEFE07-9888-A4D6-F934-B3634766AAB4}"/>
          </ac:spMkLst>
        </pc:spChg>
        <pc:spChg chg="add mod">
          <ac:chgData name="Plex Sula, Aaron" userId="5c00f533-ec0f-4c84-aac0-4101540b2f26" providerId="ADAL" clId="{D1E9FAAD-3FCF-4002-8E14-C5AB43F1E3AB}" dt="2025-07-25T13:46:25.850" v="5973" actId="113"/>
          <ac:spMkLst>
            <pc:docMk/>
            <pc:sldMk cId="3515921903" sldId="281"/>
            <ac:spMk id="5" creationId="{1AB951A2-CD9E-9B93-FADD-0FB0BBD95166}"/>
          </ac:spMkLst>
        </pc:spChg>
        <pc:spChg chg="add del">
          <ac:chgData name="Plex Sula, Aaron" userId="5c00f533-ec0f-4c84-aac0-4101540b2f26" providerId="ADAL" clId="{D1E9FAAD-3FCF-4002-8E14-C5AB43F1E3AB}" dt="2025-07-25T13:30:57.993" v="5882" actId="478"/>
          <ac:spMkLst>
            <pc:docMk/>
            <pc:sldMk cId="3515921903" sldId="281"/>
            <ac:spMk id="6" creationId="{5ED79620-A0F4-F15E-66ED-C440DEB6DB3F}"/>
          </ac:spMkLst>
        </pc:spChg>
        <pc:graphicFrameChg chg="add mod modGraphic">
          <ac:chgData name="Plex Sula, Aaron" userId="5c00f533-ec0f-4c84-aac0-4101540b2f26" providerId="ADAL" clId="{D1E9FAAD-3FCF-4002-8E14-C5AB43F1E3AB}" dt="2025-07-25T13:31:33.045" v="5890" actId="1076"/>
          <ac:graphicFrameMkLst>
            <pc:docMk/>
            <pc:sldMk cId="3515921903" sldId="281"/>
            <ac:graphicFrameMk id="7" creationId="{753BBB51-BC18-FE32-490C-D490DF5EFE5D}"/>
          </ac:graphicFrameMkLst>
        </pc:graphicFrameChg>
      </pc:sldChg>
      <pc:sldChg chg="add del">
        <pc:chgData name="Plex Sula, Aaron" userId="5c00f533-ec0f-4c84-aac0-4101540b2f26" providerId="ADAL" clId="{D1E9FAAD-3FCF-4002-8E14-C5AB43F1E3AB}" dt="2025-07-25T13:11:38.915" v="5667"/>
        <pc:sldMkLst>
          <pc:docMk/>
          <pc:sldMk cId="4164619046" sldId="281"/>
        </pc:sldMkLst>
      </pc:sldChg>
    </pc:docChg>
  </pc:docChgLst>
  <pc:docChgLst>
    <pc:chgData name="Robledo Buritica, Jacobo" userId="S::jacoborobledobur@ufl.edu::9ce0d93f-1eb4-4c9a-93d5-d642e66d9527" providerId="AD" clId="Web-{DB2A058E-A8F2-08BA-4459-4547767E524F}"/>
    <pc:docChg chg="addSld modSld">
      <pc:chgData name="Robledo Buritica, Jacobo" userId="S::jacoborobledobur@ufl.edu::9ce0d93f-1eb4-4c9a-93d5-d642e66d9527" providerId="AD" clId="Web-{DB2A058E-A8F2-08BA-4459-4547767E524F}" dt="2025-07-10T15:11:45.474" v="71" actId="20577"/>
      <pc:docMkLst>
        <pc:docMk/>
      </pc:docMkLst>
      <pc:sldChg chg="modSp new">
        <pc:chgData name="Robledo Buritica, Jacobo" userId="S::jacoborobledobur@ufl.edu::9ce0d93f-1eb4-4c9a-93d5-d642e66d9527" providerId="AD" clId="Web-{DB2A058E-A8F2-08BA-4459-4547767E524F}" dt="2025-07-10T15:11:35.849" v="54" actId="20577"/>
        <pc:sldMkLst>
          <pc:docMk/>
          <pc:sldMk cId="912221514" sldId="263"/>
        </pc:sldMkLst>
        <pc:spChg chg="mod">
          <ac:chgData name="Robledo Buritica, Jacobo" userId="S::jacoborobledobur@ufl.edu::9ce0d93f-1eb4-4c9a-93d5-d642e66d9527" providerId="AD" clId="Web-{DB2A058E-A8F2-08BA-4459-4547767E524F}" dt="2025-07-10T15:05:45.302" v="18" actId="20577"/>
          <ac:spMkLst>
            <pc:docMk/>
            <pc:sldMk cId="912221514" sldId="263"/>
            <ac:spMk id="2" creationId="{3E51D822-4457-8670-90E1-F018CFDE4AEF}"/>
          </ac:spMkLst>
        </pc:spChg>
        <pc:spChg chg="mod">
          <ac:chgData name="Robledo Buritica, Jacobo" userId="S::jacoborobledobur@ufl.edu::9ce0d93f-1eb4-4c9a-93d5-d642e66d9527" providerId="AD" clId="Web-{DB2A058E-A8F2-08BA-4459-4547767E524F}" dt="2025-07-10T15:11:35.849" v="54" actId="20577"/>
          <ac:spMkLst>
            <pc:docMk/>
            <pc:sldMk cId="912221514" sldId="263"/>
            <ac:spMk id="3" creationId="{8382A6F8-EDBE-844F-01FD-4AF8DDF186FF}"/>
          </ac:spMkLst>
        </pc:spChg>
      </pc:sldChg>
      <pc:sldChg chg="modSp new">
        <pc:chgData name="Robledo Buritica, Jacobo" userId="S::jacoborobledobur@ufl.edu::9ce0d93f-1eb4-4c9a-93d5-d642e66d9527" providerId="AD" clId="Web-{DB2A058E-A8F2-08BA-4459-4547767E524F}" dt="2025-07-10T15:11:45.474" v="71" actId="20577"/>
        <pc:sldMkLst>
          <pc:docMk/>
          <pc:sldMk cId="1329808605"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2F7C65-4308-4852-9FF0-9387B11E7BCF}" type="datetimeFigureOut">
              <a:rPr lang="en-US" smtClean="0"/>
              <a:t>7/25/2025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BE9FD-7CBF-4373-8177-AA8ABCB64061}" type="slidenum">
              <a:rPr lang="en-US" smtClean="0"/>
              <a:t>‹#›</a:t>
            </a:fld>
            <a:endParaRPr lang="en-US"/>
          </a:p>
        </p:txBody>
      </p:sp>
    </p:spTree>
    <p:extLst>
      <p:ext uri="{BB962C8B-B14F-4D97-AF65-F5344CB8AC3E}">
        <p14:creationId xmlns:p14="http://schemas.microsoft.com/office/powerpoint/2010/main" val="1182584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https://mlr3book.mlr-org.com/chapters/chapter2/data_and_basic_modeling.html</a:t>
            </a:r>
          </a:p>
        </p:txBody>
      </p:sp>
      <p:sp>
        <p:nvSpPr>
          <p:cNvPr id="4" name="Slide Number Placeholder 3"/>
          <p:cNvSpPr>
            <a:spLocks noGrp="1"/>
          </p:cNvSpPr>
          <p:nvPr>
            <p:ph type="sldNum" sz="quarter" idx="5"/>
          </p:nvPr>
        </p:nvSpPr>
        <p:spPr/>
        <p:txBody>
          <a:bodyPr/>
          <a:lstStyle/>
          <a:p>
            <a:fld id="{45CBE9FD-7CBF-4373-8177-AA8ABCB64061}" type="slidenum">
              <a:rPr lang="en-US" smtClean="0"/>
              <a:t>4</a:t>
            </a:fld>
            <a:endParaRPr lang="en-US"/>
          </a:p>
        </p:txBody>
      </p:sp>
    </p:spTree>
    <p:extLst>
      <p:ext uri="{BB962C8B-B14F-4D97-AF65-F5344CB8AC3E}">
        <p14:creationId xmlns:p14="http://schemas.microsoft.com/office/powerpoint/2010/main" val="1970659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6EE16-2FE2-F44A-2DC6-5DB7649707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3DE98F-13CB-39D7-FC51-7B853F7B03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7AE757-329E-0AA6-EE35-2D1F3611C466}"/>
              </a:ext>
            </a:extLst>
          </p:cNvPr>
          <p:cNvSpPr>
            <a:spLocks noGrp="1"/>
          </p:cNvSpPr>
          <p:nvPr>
            <p:ph type="body" idx="1"/>
          </p:nvPr>
        </p:nvSpPr>
        <p:spPr/>
        <p:txBody>
          <a:bodyPr/>
          <a:lstStyle/>
          <a:p>
            <a:r>
              <a:rPr lang="en-US" dirty="0"/>
              <a:t>Boruta algorithm:</a:t>
            </a:r>
          </a:p>
          <a:p>
            <a:r>
              <a:rPr lang="en-US" sz="1200" b="0" i="0" kern="1200" dirty="0">
                <a:solidFill>
                  <a:schemeClr val="tx1"/>
                </a:solidFill>
                <a:effectLst/>
                <a:latin typeface="+mn-lt"/>
                <a:ea typeface="+mn-ea"/>
                <a:cs typeface="+mn-cs"/>
              </a:rPr>
              <a:t>Boruta iteratively compares importances of attributes with importances of shadow attributes, created by shuffling original ones. Attributes that have significantly worst importance than shadow ones are being consecutively dropped. On the other hand, attributes that are significantly better than shadows are admitted to be Confirmed. Shadows are re-created in each iteration. Algorithm stops when only Confirmed attributes are left, or when it reaches </a:t>
            </a:r>
            <a:r>
              <a:rPr lang="en-US" dirty="0" err="1"/>
              <a:t>maxRuns</a:t>
            </a:r>
            <a:r>
              <a:rPr lang="en-US" sz="1200" b="0" i="0" kern="1200" dirty="0">
                <a:solidFill>
                  <a:schemeClr val="tx1"/>
                </a:solidFill>
                <a:effectLst/>
                <a:latin typeface="+mn-lt"/>
                <a:ea typeface="+mn-ea"/>
                <a:cs typeface="+mn-cs"/>
              </a:rPr>
              <a:t> importance source runs. If the second scenario occurs, some attributes may be left without a decision. They are claimed Tentative.</a:t>
            </a:r>
            <a:endParaRPr lang="en-US" dirty="0"/>
          </a:p>
        </p:txBody>
      </p:sp>
      <p:sp>
        <p:nvSpPr>
          <p:cNvPr id="4" name="Slide Number Placeholder 3">
            <a:extLst>
              <a:ext uri="{FF2B5EF4-FFF2-40B4-BE49-F238E27FC236}">
                <a16:creationId xmlns:a16="http://schemas.microsoft.com/office/drawing/2014/main" id="{2B6C42E5-CD52-3B4B-58AE-37573531A4FA}"/>
              </a:ext>
            </a:extLst>
          </p:cNvPr>
          <p:cNvSpPr>
            <a:spLocks noGrp="1"/>
          </p:cNvSpPr>
          <p:nvPr>
            <p:ph type="sldNum" sz="quarter" idx="5"/>
          </p:nvPr>
        </p:nvSpPr>
        <p:spPr/>
        <p:txBody>
          <a:bodyPr/>
          <a:lstStyle/>
          <a:p>
            <a:fld id="{45CBE9FD-7CBF-4373-8177-AA8ABCB64061}" type="slidenum">
              <a:rPr lang="en-US" smtClean="0"/>
              <a:t>17</a:t>
            </a:fld>
            <a:endParaRPr lang="en-US"/>
          </a:p>
        </p:txBody>
      </p:sp>
    </p:spTree>
    <p:extLst>
      <p:ext uri="{BB962C8B-B14F-4D97-AF65-F5344CB8AC3E}">
        <p14:creationId xmlns:p14="http://schemas.microsoft.com/office/powerpoint/2010/main" val="81071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4039D-030E-B3C4-A442-F06CC670D1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F11205-47EF-D054-38E3-C1A4E4B60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208AB1-ABA2-7F5B-90D2-203C9BBB9C35}"/>
              </a:ext>
            </a:extLst>
          </p:cNvPr>
          <p:cNvSpPr>
            <a:spLocks noGrp="1"/>
          </p:cNvSpPr>
          <p:nvPr>
            <p:ph type="body" idx="1"/>
          </p:nvPr>
        </p:nvSpPr>
        <p:spPr/>
        <p:txBody>
          <a:bodyPr/>
          <a:lstStyle/>
          <a:p>
            <a:r>
              <a:rPr lang="en-US"/>
              <a:t>https://mlr3book.mlr-org.com/chapters/chapter2/data_and_basic_modeling.html</a:t>
            </a:r>
          </a:p>
        </p:txBody>
      </p:sp>
      <p:sp>
        <p:nvSpPr>
          <p:cNvPr id="4" name="Slide Number Placeholder 3">
            <a:extLst>
              <a:ext uri="{FF2B5EF4-FFF2-40B4-BE49-F238E27FC236}">
                <a16:creationId xmlns:a16="http://schemas.microsoft.com/office/drawing/2014/main" id="{C98EF26B-316E-14FF-7354-9C2A528D5E46}"/>
              </a:ext>
            </a:extLst>
          </p:cNvPr>
          <p:cNvSpPr>
            <a:spLocks noGrp="1"/>
          </p:cNvSpPr>
          <p:nvPr>
            <p:ph type="sldNum" sz="quarter" idx="5"/>
          </p:nvPr>
        </p:nvSpPr>
        <p:spPr/>
        <p:txBody>
          <a:bodyPr/>
          <a:lstStyle/>
          <a:p>
            <a:fld id="{45CBE9FD-7CBF-4373-8177-AA8ABCB64061}" type="slidenum">
              <a:rPr lang="en-US" smtClean="0"/>
              <a:t>18</a:t>
            </a:fld>
            <a:endParaRPr lang="en-US"/>
          </a:p>
        </p:txBody>
      </p:sp>
    </p:spTree>
    <p:extLst>
      <p:ext uri="{BB962C8B-B14F-4D97-AF65-F5344CB8AC3E}">
        <p14:creationId xmlns:p14="http://schemas.microsoft.com/office/powerpoint/2010/main" val="212998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Sensitivity or true positive rate</a:t>
            </a:r>
          </a:p>
          <a:p>
            <a:r>
              <a:rPr lang="en-US" dirty="0"/>
              <a:t>Specificity or false positive rate</a:t>
            </a:r>
          </a:p>
          <a:p>
            <a:endParaRPr lang="en-US" dirty="0"/>
          </a:p>
          <a:p>
            <a:r>
              <a:rPr lang="en-US" dirty="0"/>
              <a:t>https://www.blog.trainindata.com/auc-roc-analysis/</a:t>
            </a:r>
          </a:p>
        </p:txBody>
      </p:sp>
      <p:sp>
        <p:nvSpPr>
          <p:cNvPr id="4" name="Slide Number Placeholder 3"/>
          <p:cNvSpPr>
            <a:spLocks noGrp="1"/>
          </p:cNvSpPr>
          <p:nvPr>
            <p:ph type="sldNum" sz="quarter" idx="5"/>
          </p:nvPr>
        </p:nvSpPr>
        <p:spPr/>
        <p:txBody>
          <a:bodyPr/>
          <a:lstStyle/>
          <a:p>
            <a:fld id="{45CBE9FD-7CBF-4373-8177-AA8ABCB64061}" type="slidenum">
              <a:rPr lang="en-US" smtClean="0"/>
              <a:t>20</a:t>
            </a:fld>
            <a:endParaRPr lang="en-US"/>
          </a:p>
        </p:txBody>
      </p:sp>
    </p:spTree>
    <p:extLst>
      <p:ext uri="{BB962C8B-B14F-4D97-AF65-F5344CB8AC3E}">
        <p14:creationId xmlns:p14="http://schemas.microsoft.com/office/powerpoint/2010/main" val="1276665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machine learning algorithm is said to be supervised if it uses a ground truth or, in other words, labeled data. </a:t>
            </a:r>
          </a:p>
        </p:txBody>
      </p:sp>
      <p:sp>
        <p:nvSpPr>
          <p:cNvPr id="4" name="Slide Number Placeholder 3"/>
          <p:cNvSpPr>
            <a:spLocks noGrp="1"/>
          </p:cNvSpPr>
          <p:nvPr>
            <p:ph type="sldNum" sz="quarter" idx="5"/>
          </p:nvPr>
        </p:nvSpPr>
        <p:spPr/>
        <p:txBody>
          <a:bodyPr/>
          <a:lstStyle/>
          <a:p>
            <a:fld id="{45CBE9FD-7CBF-4373-8177-AA8ABCB64061}" type="slidenum">
              <a:rPr lang="en-US" smtClean="0"/>
              <a:t>5</a:t>
            </a:fld>
            <a:endParaRPr lang="en-US"/>
          </a:p>
        </p:txBody>
      </p:sp>
    </p:spTree>
    <p:extLst>
      <p:ext uri="{BB962C8B-B14F-4D97-AF65-F5344CB8AC3E}">
        <p14:creationId xmlns:p14="http://schemas.microsoft.com/office/powerpoint/2010/main" val="1641053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AD6C1-3954-7A3B-08BF-27C51DF4F0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C1737-6A50-AB01-F588-F2A507C12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20BEF-9950-8D91-57AB-49CE3EA76121}"/>
              </a:ext>
            </a:extLst>
          </p:cNvPr>
          <p:cNvSpPr>
            <a:spLocks noGrp="1"/>
          </p:cNvSpPr>
          <p:nvPr>
            <p:ph type="body" idx="1"/>
          </p:nvPr>
        </p:nvSpPr>
        <p:spPr/>
        <p:txBody>
          <a:bodyPr/>
          <a:lstStyle/>
          <a:p>
            <a:r>
              <a:rPr lang="en-US"/>
              <a:t>https://mlr3book.mlr-org.com/chapters/chapter2/data_and_basic_modeling.html</a:t>
            </a:r>
          </a:p>
        </p:txBody>
      </p:sp>
      <p:sp>
        <p:nvSpPr>
          <p:cNvPr id="4" name="Slide Number Placeholder 3">
            <a:extLst>
              <a:ext uri="{FF2B5EF4-FFF2-40B4-BE49-F238E27FC236}">
                <a16:creationId xmlns:a16="http://schemas.microsoft.com/office/drawing/2014/main" id="{B1A4E1F4-7E0C-9E85-D4DD-ED4ACA9E5C53}"/>
              </a:ext>
            </a:extLst>
          </p:cNvPr>
          <p:cNvSpPr>
            <a:spLocks noGrp="1"/>
          </p:cNvSpPr>
          <p:nvPr>
            <p:ph type="sldNum" sz="quarter" idx="5"/>
          </p:nvPr>
        </p:nvSpPr>
        <p:spPr/>
        <p:txBody>
          <a:bodyPr/>
          <a:lstStyle/>
          <a:p>
            <a:fld id="{45CBE9FD-7CBF-4373-8177-AA8ABCB64061}" type="slidenum">
              <a:rPr lang="en-US" smtClean="0"/>
              <a:t>6</a:t>
            </a:fld>
            <a:endParaRPr lang="en-US"/>
          </a:p>
        </p:txBody>
      </p:sp>
    </p:spTree>
    <p:extLst>
      <p:ext uri="{BB962C8B-B14F-4D97-AF65-F5344CB8AC3E}">
        <p14:creationId xmlns:p14="http://schemas.microsoft.com/office/powerpoint/2010/main" val="911131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B9442-3E75-4760-1D14-2EE0E6F61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EE0D9-7EE0-D88D-D321-F2E0A16219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F455C8-0E2A-2406-1797-F05E2BA3E4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6DE6E1-4966-1316-A206-D6A5892092BB}"/>
              </a:ext>
            </a:extLst>
          </p:cNvPr>
          <p:cNvSpPr>
            <a:spLocks noGrp="1"/>
          </p:cNvSpPr>
          <p:nvPr>
            <p:ph type="sldNum" sz="quarter" idx="5"/>
          </p:nvPr>
        </p:nvSpPr>
        <p:spPr/>
        <p:txBody>
          <a:bodyPr/>
          <a:lstStyle/>
          <a:p>
            <a:fld id="{45CBE9FD-7CBF-4373-8177-AA8ABCB64061}" type="slidenum">
              <a:rPr lang="en-US" smtClean="0"/>
              <a:t>7</a:t>
            </a:fld>
            <a:endParaRPr lang="en-US"/>
          </a:p>
        </p:txBody>
      </p:sp>
    </p:spTree>
    <p:extLst>
      <p:ext uri="{BB962C8B-B14F-4D97-AF65-F5344CB8AC3E}">
        <p14:creationId xmlns:p14="http://schemas.microsoft.com/office/powerpoint/2010/main" val="424273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4F86B-6436-FFC3-78FE-F24538B100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4B45AA-E4CB-0FDD-9359-87CACD6C5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3EE094-BC6B-A025-C81A-A80D351EC864}"/>
              </a:ext>
            </a:extLst>
          </p:cNvPr>
          <p:cNvSpPr>
            <a:spLocks noGrp="1"/>
          </p:cNvSpPr>
          <p:nvPr>
            <p:ph type="body" idx="1"/>
          </p:nvPr>
        </p:nvSpPr>
        <p:spPr/>
        <p:txBody>
          <a:bodyPr/>
          <a:lstStyle/>
          <a:p>
            <a:r>
              <a:rPr lang="en-US"/>
              <a:t>https://mlr3book.mlr-org.com/chapters/chapter2/data_and_basic_modeling.html</a:t>
            </a:r>
          </a:p>
        </p:txBody>
      </p:sp>
      <p:sp>
        <p:nvSpPr>
          <p:cNvPr id="4" name="Slide Number Placeholder 3">
            <a:extLst>
              <a:ext uri="{FF2B5EF4-FFF2-40B4-BE49-F238E27FC236}">
                <a16:creationId xmlns:a16="http://schemas.microsoft.com/office/drawing/2014/main" id="{406256C0-0F5A-D158-EAF7-654437B2C9BC}"/>
              </a:ext>
            </a:extLst>
          </p:cNvPr>
          <p:cNvSpPr>
            <a:spLocks noGrp="1"/>
          </p:cNvSpPr>
          <p:nvPr>
            <p:ph type="sldNum" sz="quarter" idx="5"/>
          </p:nvPr>
        </p:nvSpPr>
        <p:spPr/>
        <p:txBody>
          <a:bodyPr/>
          <a:lstStyle/>
          <a:p>
            <a:fld id="{45CBE9FD-7CBF-4373-8177-AA8ABCB64061}" type="slidenum">
              <a:rPr lang="en-US" smtClean="0"/>
              <a:t>9</a:t>
            </a:fld>
            <a:endParaRPr lang="en-US"/>
          </a:p>
        </p:txBody>
      </p:sp>
    </p:spTree>
    <p:extLst>
      <p:ext uri="{BB962C8B-B14F-4D97-AF65-F5344CB8AC3E}">
        <p14:creationId xmlns:p14="http://schemas.microsoft.com/office/powerpoint/2010/main" val="76612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models are wrong, but some are useful” – George Box</a:t>
            </a:r>
          </a:p>
          <a:p>
            <a:r>
              <a:rPr lang="en-US"/>
              <a:t>No free lunch theorem - While certain algorithms tend to perform better than others with certain types of data, no single algorithm will always outperform all others on all problems.</a:t>
            </a:r>
          </a:p>
        </p:txBody>
      </p:sp>
      <p:sp>
        <p:nvSpPr>
          <p:cNvPr id="4" name="Slide Number Placeholder 3"/>
          <p:cNvSpPr>
            <a:spLocks noGrp="1"/>
          </p:cNvSpPr>
          <p:nvPr>
            <p:ph type="sldNum" sz="quarter" idx="5"/>
          </p:nvPr>
        </p:nvSpPr>
        <p:spPr/>
        <p:txBody>
          <a:bodyPr/>
          <a:lstStyle/>
          <a:p>
            <a:fld id="{45CBE9FD-7CBF-4373-8177-AA8ABCB64061}" type="slidenum">
              <a:rPr lang="en-US" smtClean="0"/>
              <a:t>10</a:t>
            </a:fld>
            <a:endParaRPr lang="en-US"/>
          </a:p>
        </p:txBody>
      </p:sp>
    </p:spTree>
    <p:extLst>
      <p:ext uri="{BB962C8B-B14F-4D97-AF65-F5344CB8AC3E}">
        <p14:creationId xmlns:p14="http://schemas.microsoft.com/office/powerpoint/2010/main" val="55793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45CBE9FD-7CBF-4373-8177-AA8ABCB64061}" type="slidenum">
              <a:rPr lang="en-US" smtClean="0"/>
              <a:t>11</a:t>
            </a:fld>
            <a:endParaRPr lang="en-US"/>
          </a:p>
        </p:txBody>
      </p:sp>
    </p:spTree>
    <p:extLst>
      <p:ext uri="{BB962C8B-B14F-4D97-AF65-F5344CB8AC3E}">
        <p14:creationId xmlns:p14="http://schemas.microsoft.com/office/powerpoint/2010/main" val="323578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5EB84-03B3-1AFB-152F-63C8019B0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271535-2426-CA9D-E1E7-9E1DE903B0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5A5498-2FF2-33AA-66A3-B59A19F5E1F3}"/>
              </a:ext>
            </a:extLst>
          </p:cNvPr>
          <p:cNvSpPr>
            <a:spLocks noGrp="1"/>
          </p:cNvSpPr>
          <p:nvPr>
            <p:ph type="body" idx="1"/>
          </p:nvPr>
        </p:nvSpPr>
        <p:spPr/>
        <p:txBody>
          <a:bodyPr/>
          <a:lstStyle/>
          <a:p>
            <a:r>
              <a:rPr lang="en-US"/>
              <a:t>https://mlr3book.mlr-org.com/chapters/chapter2/data_and_basic_modeling.html</a:t>
            </a:r>
          </a:p>
        </p:txBody>
      </p:sp>
      <p:sp>
        <p:nvSpPr>
          <p:cNvPr id="4" name="Slide Number Placeholder 3">
            <a:extLst>
              <a:ext uri="{FF2B5EF4-FFF2-40B4-BE49-F238E27FC236}">
                <a16:creationId xmlns:a16="http://schemas.microsoft.com/office/drawing/2014/main" id="{4E87E734-9C50-18BB-653A-D26C8014B3DA}"/>
              </a:ext>
            </a:extLst>
          </p:cNvPr>
          <p:cNvSpPr>
            <a:spLocks noGrp="1"/>
          </p:cNvSpPr>
          <p:nvPr>
            <p:ph type="sldNum" sz="quarter" idx="5"/>
          </p:nvPr>
        </p:nvSpPr>
        <p:spPr/>
        <p:txBody>
          <a:bodyPr/>
          <a:lstStyle/>
          <a:p>
            <a:fld id="{45CBE9FD-7CBF-4373-8177-AA8ABCB64061}" type="slidenum">
              <a:rPr lang="en-US" smtClean="0"/>
              <a:t>14</a:t>
            </a:fld>
            <a:endParaRPr lang="en-US"/>
          </a:p>
        </p:txBody>
      </p:sp>
    </p:spTree>
    <p:extLst>
      <p:ext uri="{BB962C8B-B14F-4D97-AF65-F5344CB8AC3E}">
        <p14:creationId xmlns:p14="http://schemas.microsoft.com/office/powerpoint/2010/main" val="2285880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mn-lt"/>
                <a:ea typeface="Open Sans"/>
                <a:cs typeface="Open Sans"/>
              </a:rPr>
              <a:t>With so many variables in my dataset (300), how do I know which variables are likely predictive?</a:t>
            </a:r>
          </a:p>
          <a:p>
            <a:endParaRPr lang="en-US" dirty="0"/>
          </a:p>
          <a:p>
            <a:r>
              <a:rPr lang="en-US" dirty="0"/>
              <a:t>Boruta algorithm:</a:t>
            </a:r>
          </a:p>
          <a:p>
            <a:r>
              <a:rPr lang="en-US" sz="1200" b="0" i="0" kern="1200" dirty="0">
                <a:solidFill>
                  <a:schemeClr val="tx1"/>
                </a:solidFill>
                <a:effectLst/>
                <a:latin typeface="+mn-lt"/>
                <a:ea typeface="+mn-ea"/>
                <a:cs typeface="+mn-cs"/>
              </a:rPr>
              <a:t>Boruta iteratively compares importances of attributes with importances of shadow attributes, created by shuffling original ones. Attributes that have significantly worst importance than shadow ones are being consecutively dropped. On the other hand, attributes that are significantly better than shadows are admitted to be Confirmed. Shadows are re-created in each iteration. Algorithm stops when only Confirmed attributes are left, or when it reaches </a:t>
            </a:r>
            <a:r>
              <a:rPr lang="en-US" dirty="0" err="1"/>
              <a:t>maxRuns</a:t>
            </a:r>
            <a:r>
              <a:rPr lang="en-US" sz="1200" b="0" i="0" kern="1200" dirty="0">
                <a:solidFill>
                  <a:schemeClr val="tx1"/>
                </a:solidFill>
                <a:effectLst/>
                <a:latin typeface="+mn-lt"/>
                <a:ea typeface="+mn-ea"/>
                <a:cs typeface="+mn-cs"/>
              </a:rPr>
              <a:t> importance source runs. If the second scenario occurs, some attributes may be left without a decision. They are claimed Tentative.</a:t>
            </a:r>
            <a:endParaRPr lang="en-US" dirty="0"/>
          </a:p>
        </p:txBody>
      </p:sp>
      <p:sp>
        <p:nvSpPr>
          <p:cNvPr id="4" name="Slide Number Placeholder 3"/>
          <p:cNvSpPr>
            <a:spLocks noGrp="1"/>
          </p:cNvSpPr>
          <p:nvPr>
            <p:ph type="sldNum" sz="quarter" idx="5"/>
          </p:nvPr>
        </p:nvSpPr>
        <p:spPr/>
        <p:txBody>
          <a:bodyPr/>
          <a:lstStyle/>
          <a:p>
            <a:fld id="{45CBE9FD-7CBF-4373-8177-AA8ABCB64061}" type="slidenum">
              <a:rPr lang="en-US" smtClean="0"/>
              <a:t>16</a:t>
            </a:fld>
            <a:endParaRPr lang="en-US"/>
          </a:p>
        </p:txBody>
      </p:sp>
    </p:spTree>
    <p:extLst>
      <p:ext uri="{BB962C8B-B14F-4D97-AF65-F5344CB8AC3E}">
        <p14:creationId xmlns:p14="http://schemas.microsoft.com/office/powerpoint/2010/main" val="15585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4008-0AAE-FAD5-74B3-B1C713FD72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CD752F-F2A3-8F00-2451-C6A9AF7546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B496F-099B-0EAA-7490-5C12CD8441F1}"/>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5" name="Footer Placeholder 4">
            <a:extLst>
              <a:ext uri="{FF2B5EF4-FFF2-40B4-BE49-F238E27FC236}">
                <a16:creationId xmlns:a16="http://schemas.microsoft.com/office/drawing/2014/main" id="{E53F0E01-E640-7208-0285-317A57C39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07BDF-8226-0CDF-B768-641587B1D5EA}"/>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382251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3988-A03E-2351-75F5-CC6FF1B849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14E9CB-DCAC-0DD8-8BC4-5986525438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0AE85-C093-CB8A-C46C-F861A0A4438B}"/>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5" name="Footer Placeholder 4">
            <a:extLst>
              <a:ext uri="{FF2B5EF4-FFF2-40B4-BE49-F238E27FC236}">
                <a16:creationId xmlns:a16="http://schemas.microsoft.com/office/drawing/2014/main" id="{D484256F-4068-F49E-A368-EE9F208F1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E8F55-D072-54FD-8C8C-AFF35F632EB4}"/>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127807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A268C-2B49-A5E3-7F52-B8C51B3FD6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0925A6-2B9E-6C95-3D0C-B51ABAF042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6EDB2-BD1B-0FA5-AB2C-4822F79D64ED}"/>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5" name="Footer Placeholder 4">
            <a:extLst>
              <a:ext uri="{FF2B5EF4-FFF2-40B4-BE49-F238E27FC236}">
                <a16:creationId xmlns:a16="http://schemas.microsoft.com/office/drawing/2014/main" id="{083B1E6A-398D-E698-5B2D-CB1C55CEE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75C3E-9A52-C07F-94A5-6710B132BB18}"/>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310205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E6EF2-ABAD-9C07-D41A-BE0C5F5FF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8D97EF-0F76-5874-CED2-CAF654524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F2BCB-4615-B07F-F810-F91200B98271}"/>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5" name="Footer Placeholder 4">
            <a:extLst>
              <a:ext uri="{FF2B5EF4-FFF2-40B4-BE49-F238E27FC236}">
                <a16:creationId xmlns:a16="http://schemas.microsoft.com/office/drawing/2014/main" id="{D81393AE-2510-D854-B722-BE565E47F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2D6E5-22E1-99FB-B8E1-94457D237B0A}"/>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405407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68C1-5C13-CE4E-86A5-973F056DCB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FCDAB7-BD43-FE8D-31F2-11AEDBC8E1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CAD5B6-9ED0-18B3-279C-36CCA5FE1151}"/>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5" name="Footer Placeholder 4">
            <a:extLst>
              <a:ext uri="{FF2B5EF4-FFF2-40B4-BE49-F238E27FC236}">
                <a16:creationId xmlns:a16="http://schemas.microsoft.com/office/drawing/2014/main" id="{6DF6A564-8D69-3042-55DE-431714798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8FFF0-21A9-D8BA-671F-9CEF5441B405}"/>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421367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37EA8-313D-7833-F9D4-79708C760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B052A-975A-5161-161E-4643281B52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69CE72-4A3F-7B4E-EA18-CFEC8E8DD1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4EF78C-F2C1-650C-A0A9-FD0398721FD6}"/>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6" name="Footer Placeholder 5">
            <a:extLst>
              <a:ext uri="{FF2B5EF4-FFF2-40B4-BE49-F238E27FC236}">
                <a16:creationId xmlns:a16="http://schemas.microsoft.com/office/drawing/2014/main" id="{07BFD0FA-DCC0-9EFF-4C5E-8EE21A161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88306-13A7-D032-C4CB-9B568DBC3763}"/>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107414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45E5-0C51-C68A-9FC0-6815C78F96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E57C8D-74E8-05A9-598F-F2212B80A9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8D4520-789D-E68D-190F-63A3CDE6DD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79EC8D-9FDC-9CD2-F759-0760A36F5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D32C39-2D81-D6DF-2008-7E07E5C341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5D82F9-E388-91DE-29CF-322026C16DBC}"/>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8" name="Footer Placeholder 7">
            <a:extLst>
              <a:ext uri="{FF2B5EF4-FFF2-40B4-BE49-F238E27FC236}">
                <a16:creationId xmlns:a16="http://schemas.microsoft.com/office/drawing/2014/main" id="{E6533C08-189A-418F-BC23-C2FCF0254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4D51C0-3E9D-2BF2-42E9-B47DDA31C4C3}"/>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39379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80B5-C730-C4E4-572F-9EB13AE928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0DDB9-9CF1-2F64-AA09-9E0CB7022644}"/>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4" name="Footer Placeholder 3">
            <a:extLst>
              <a:ext uri="{FF2B5EF4-FFF2-40B4-BE49-F238E27FC236}">
                <a16:creationId xmlns:a16="http://schemas.microsoft.com/office/drawing/2014/main" id="{1351BF09-7A82-7DA7-E0C0-29B05517B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DCB48-208E-F664-8CB5-96348B143C43}"/>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404093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4B22F4-91CD-1640-4A27-CF514AC2EA8E}"/>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3" name="Footer Placeholder 2">
            <a:extLst>
              <a:ext uri="{FF2B5EF4-FFF2-40B4-BE49-F238E27FC236}">
                <a16:creationId xmlns:a16="http://schemas.microsoft.com/office/drawing/2014/main" id="{0A86E58B-51D3-6BA8-DD09-3721884DEC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CEFFB2-D61B-D512-E724-E94EF5DAF6BC}"/>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301853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34A4-70A7-2D3D-D37E-813034FF4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BB1B8F-8B6C-1B53-CA56-46C601C47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E1E5FE-1219-0D46-F329-7952C5BB54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F0BC7-D10D-5613-D568-BADF7C484342}"/>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6" name="Footer Placeholder 5">
            <a:extLst>
              <a:ext uri="{FF2B5EF4-FFF2-40B4-BE49-F238E27FC236}">
                <a16:creationId xmlns:a16="http://schemas.microsoft.com/office/drawing/2014/main" id="{925EBB37-88CC-D40B-C164-B3CC5906E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68910F-2D07-49A7-970C-A9E9822C21E7}"/>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405551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95DB-AF15-E855-E5DD-D39A20DA91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610FD2-7F1E-D727-71FB-BE768118A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5C2786-7F68-EF22-C3CB-A629A27CA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2B30A-B66F-9FBB-5A71-FA755E97889E}"/>
              </a:ext>
            </a:extLst>
          </p:cNvPr>
          <p:cNvSpPr>
            <a:spLocks noGrp="1"/>
          </p:cNvSpPr>
          <p:nvPr>
            <p:ph type="dt" sz="half" idx="10"/>
          </p:nvPr>
        </p:nvSpPr>
        <p:spPr/>
        <p:txBody>
          <a:bodyPr/>
          <a:lstStyle/>
          <a:p>
            <a:fld id="{38DB1CDA-C72E-4BDB-AF2F-E90D9A938DE3}" type="datetimeFigureOut">
              <a:rPr lang="en-US" smtClean="0"/>
              <a:t>7/25/2025</a:t>
            </a:fld>
            <a:endParaRPr lang="en-US"/>
          </a:p>
        </p:txBody>
      </p:sp>
      <p:sp>
        <p:nvSpPr>
          <p:cNvPr id="6" name="Footer Placeholder 5">
            <a:extLst>
              <a:ext uri="{FF2B5EF4-FFF2-40B4-BE49-F238E27FC236}">
                <a16:creationId xmlns:a16="http://schemas.microsoft.com/office/drawing/2014/main" id="{7CC3EEA9-D965-747E-380F-CCE2E545C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83CA7-BF7D-4623-34B5-E385F251B0B9}"/>
              </a:ext>
            </a:extLst>
          </p:cNvPr>
          <p:cNvSpPr>
            <a:spLocks noGrp="1"/>
          </p:cNvSpPr>
          <p:nvPr>
            <p:ph type="sldNum" sz="quarter" idx="12"/>
          </p:nvPr>
        </p:nvSpPr>
        <p:spPr/>
        <p:txBody>
          <a:bodyPr/>
          <a:lstStyle/>
          <a:p>
            <a:fld id="{7D06B743-9110-471B-A148-27CBACE17FB2}" type="slidenum">
              <a:rPr lang="en-US" smtClean="0"/>
              <a:t>‹#›</a:t>
            </a:fld>
            <a:endParaRPr lang="en-US"/>
          </a:p>
        </p:txBody>
      </p:sp>
    </p:spTree>
    <p:extLst>
      <p:ext uri="{BB962C8B-B14F-4D97-AF65-F5344CB8AC3E}">
        <p14:creationId xmlns:p14="http://schemas.microsoft.com/office/powerpoint/2010/main" val="82279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BDB0B3-2375-1545-D345-243705852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8D1999-A6AF-9DEB-DDCF-90962F80D2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34785-CF6F-856A-DCD0-BF727AC65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DB1CDA-C72E-4BDB-AF2F-E90D9A938DE3}" type="datetimeFigureOut">
              <a:rPr lang="en-US" smtClean="0"/>
              <a:t>7/25/2025</a:t>
            </a:fld>
            <a:endParaRPr lang="en-US"/>
          </a:p>
        </p:txBody>
      </p:sp>
      <p:sp>
        <p:nvSpPr>
          <p:cNvPr id="5" name="Footer Placeholder 4">
            <a:extLst>
              <a:ext uri="{FF2B5EF4-FFF2-40B4-BE49-F238E27FC236}">
                <a16:creationId xmlns:a16="http://schemas.microsoft.com/office/drawing/2014/main" id="{D9431401-23B1-4A3A-70F8-315A91A2E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3F0A78-78A6-82D9-BA08-8E2D10FBE3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06B743-9110-471B-A148-27CBACE17FB2}" type="slidenum">
              <a:rPr lang="en-US" smtClean="0"/>
              <a:t>‹#›</a:t>
            </a:fld>
            <a:endParaRPr lang="en-US"/>
          </a:p>
        </p:txBody>
      </p:sp>
    </p:spTree>
    <p:extLst>
      <p:ext uri="{BB962C8B-B14F-4D97-AF65-F5344CB8AC3E}">
        <p14:creationId xmlns:p14="http://schemas.microsoft.com/office/powerpoint/2010/main" val="143338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anning.com/books/machine-learning-with-r-the-tidyverse-and-ml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mlr3book.mlr-org.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blog.trainindata.com/author/priyanshson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7/06/relationships/model3d" Target="../media/model3d1.glb"/><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lab.research.google.com/drive/1AeSFSa-6CD0oLyhwG8bUnATs_fPSKB-O?usp=drive_lin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7644-0CE8-5A39-3F25-B9FEAB493E9A}"/>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Predicting epidemics with machine learning</a:t>
            </a:r>
          </a:p>
        </p:txBody>
      </p:sp>
      <p:sp>
        <p:nvSpPr>
          <p:cNvPr id="3" name="Subtitle 2">
            <a:extLst>
              <a:ext uri="{FF2B5EF4-FFF2-40B4-BE49-F238E27FC236}">
                <a16:creationId xmlns:a16="http://schemas.microsoft.com/office/drawing/2014/main" id="{942B3BEA-3E98-EDB5-CD5A-0CEE5469EEF1}"/>
              </a:ext>
            </a:extLst>
          </p:cNvPr>
          <p:cNvSpPr>
            <a:spLocks noGrp="1"/>
          </p:cNvSpPr>
          <p:nvPr>
            <p:ph type="subTitle" idx="1"/>
          </p:nvPr>
        </p:nvSpPr>
        <p:spPr/>
        <p:txBody>
          <a:bodyPr/>
          <a:lstStyle/>
          <a:p>
            <a:r>
              <a:rPr lang="en-US" dirty="0"/>
              <a:t>Plex</a:t>
            </a:r>
          </a:p>
        </p:txBody>
      </p:sp>
    </p:spTree>
    <p:extLst>
      <p:ext uri="{BB962C8B-B14F-4D97-AF65-F5344CB8AC3E}">
        <p14:creationId xmlns:p14="http://schemas.microsoft.com/office/powerpoint/2010/main" val="17946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AE96-12FC-8721-9C16-8A08EDE3FCD3}"/>
              </a:ext>
            </a:extLst>
          </p:cNvPr>
          <p:cNvSpPr>
            <a:spLocks noGrp="1"/>
          </p:cNvSpPr>
          <p:nvPr>
            <p:ph type="title"/>
          </p:nvPr>
        </p:nvSpPr>
        <p:spPr>
          <a:xfrm>
            <a:off x="838200" y="271462"/>
            <a:ext cx="9309100" cy="1325563"/>
          </a:xfrm>
        </p:spPr>
        <p:txBody>
          <a:bodyPr>
            <a:normAutofit/>
          </a:bodyPr>
          <a:lstStyle/>
          <a:p>
            <a:r>
              <a:rPr lang="en-US" sz="4000" b="1" dirty="0">
                <a:latin typeface="Arial" panose="020B0604020202020204" pitchFamily="34" charset="0"/>
                <a:cs typeface="Arial" panose="020B0604020202020204" pitchFamily="34" charset="0"/>
              </a:rPr>
              <a:t>“All models are wrong, but some are useful”                                    </a:t>
            </a:r>
            <a:r>
              <a:rPr lang="en-US" sz="2000" dirty="0">
                <a:latin typeface="Arial" panose="020B0604020202020204" pitchFamily="34" charset="0"/>
                <a:cs typeface="Arial" panose="020B0604020202020204" pitchFamily="34" charset="0"/>
              </a:rPr>
              <a:t>George E. P. Box</a:t>
            </a:r>
          </a:p>
        </p:txBody>
      </p:sp>
      <p:sp>
        <p:nvSpPr>
          <p:cNvPr id="5" name="Content Placeholder 4">
            <a:extLst>
              <a:ext uri="{FF2B5EF4-FFF2-40B4-BE49-F238E27FC236}">
                <a16:creationId xmlns:a16="http://schemas.microsoft.com/office/drawing/2014/main" id="{12486387-148A-399B-88B7-51AD99544627}"/>
              </a:ext>
            </a:extLst>
          </p:cNvPr>
          <p:cNvSpPr>
            <a:spLocks noGrp="1"/>
          </p:cNvSpPr>
          <p:nvPr>
            <p:ph idx="1"/>
          </p:nvPr>
        </p:nvSpPr>
        <p:spPr>
          <a:xfrm>
            <a:off x="838200" y="1800225"/>
            <a:ext cx="10515600" cy="612775"/>
          </a:xfrm>
        </p:spPr>
        <p:txBody>
          <a:bodyPr/>
          <a:lstStyle/>
          <a:p>
            <a:r>
              <a:rPr lang="en-US"/>
              <a:t>Machine learning algorithms include</a:t>
            </a:r>
          </a:p>
        </p:txBody>
      </p:sp>
      <p:graphicFrame>
        <p:nvGraphicFramePr>
          <p:cNvPr id="6" name="Table 5">
            <a:extLst>
              <a:ext uri="{FF2B5EF4-FFF2-40B4-BE49-F238E27FC236}">
                <a16:creationId xmlns:a16="http://schemas.microsoft.com/office/drawing/2014/main" id="{4C1F161A-DE88-9225-815B-B30F63BD506F}"/>
              </a:ext>
            </a:extLst>
          </p:cNvPr>
          <p:cNvGraphicFramePr>
            <a:graphicFrameLocks noGrp="1"/>
          </p:cNvGraphicFramePr>
          <p:nvPr>
            <p:extLst>
              <p:ext uri="{D42A27DB-BD31-4B8C-83A1-F6EECF244321}">
                <p14:modId xmlns:p14="http://schemas.microsoft.com/office/powerpoint/2010/main" val="1961889617"/>
              </p:ext>
            </p:extLst>
          </p:nvPr>
        </p:nvGraphicFramePr>
        <p:xfrm>
          <a:off x="838200" y="2573035"/>
          <a:ext cx="10515600" cy="371547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59944153"/>
                    </a:ext>
                  </a:extLst>
                </a:gridCol>
                <a:gridCol w="5257800">
                  <a:extLst>
                    <a:ext uri="{9D8B030D-6E8A-4147-A177-3AD203B41FA5}">
                      <a16:colId xmlns:a16="http://schemas.microsoft.com/office/drawing/2014/main" val="2160151712"/>
                    </a:ext>
                  </a:extLst>
                </a:gridCol>
              </a:tblGrid>
              <a:tr h="619246">
                <a:tc>
                  <a:txBody>
                    <a:bodyPr/>
                    <a:lstStyle/>
                    <a:p>
                      <a:r>
                        <a:rPr lang="en-US" sz="2000">
                          <a:latin typeface="Arial" panose="020B0604020202020204" pitchFamily="34" charset="0"/>
                          <a:cs typeface="Arial" panose="020B0604020202020204" pitchFamily="34" charset="0"/>
                        </a:rPr>
                        <a:t>Algorithms for classification</a:t>
                      </a:r>
                    </a:p>
                  </a:txBody>
                  <a:tcPr/>
                </a:tc>
                <a:tc>
                  <a:txBody>
                    <a:bodyPr/>
                    <a:lstStyle/>
                    <a:p>
                      <a:r>
                        <a:rPr lang="en-US" sz="2000">
                          <a:latin typeface="Arial" panose="020B0604020202020204" pitchFamily="34" charset="0"/>
                          <a:cs typeface="Arial" panose="020B0604020202020204" pitchFamily="34" charset="0"/>
                        </a:rPr>
                        <a:t>Algorithms for regression</a:t>
                      </a:r>
                    </a:p>
                  </a:txBody>
                  <a:tcPr/>
                </a:tc>
                <a:extLst>
                  <a:ext uri="{0D108BD9-81ED-4DB2-BD59-A6C34878D82A}">
                    <a16:rowId xmlns:a16="http://schemas.microsoft.com/office/drawing/2014/main" val="4080885219"/>
                  </a:ext>
                </a:extLst>
              </a:tr>
              <a:tr h="619246">
                <a:tc>
                  <a:txBody>
                    <a:bodyPr/>
                    <a:lstStyle/>
                    <a:p>
                      <a:r>
                        <a:rPr lang="en-US" sz="2000">
                          <a:latin typeface="Arial" panose="020B0604020202020204" pitchFamily="34" charset="0"/>
                          <a:cs typeface="Arial" panose="020B0604020202020204" pitchFamily="34" charset="0"/>
                        </a:rPr>
                        <a:t>K-nearest neighbors (</a:t>
                      </a:r>
                      <a:r>
                        <a:rPr lang="en-US" sz="2000" err="1">
                          <a:latin typeface="Arial" panose="020B0604020202020204" pitchFamily="34" charset="0"/>
                          <a:cs typeface="Arial" panose="020B0604020202020204" pitchFamily="34" charset="0"/>
                        </a:rPr>
                        <a:t>kNN</a:t>
                      </a:r>
                      <a:r>
                        <a:rPr lang="en-US" sz="2000">
                          <a:latin typeface="Arial" panose="020B0604020202020204" pitchFamily="34" charset="0"/>
                          <a:cs typeface="Arial" panose="020B0604020202020204" pitchFamily="34" charset="0"/>
                        </a:rPr>
                        <a:t>)</a:t>
                      </a:r>
                    </a:p>
                  </a:txBody>
                  <a:tcPr/>
                </a:tc>
                <a:tc>
                  <a:txBody>
                    <a:bodyPr/>
                    <a:lstStyle/>
                    <a:p>
                      <a:r>
                        <a:rPr lang="en-US" sz="2000">
                          <a:latin typeface="Arial" panose="020B0604020202020204" pitchFamily="34" charset="0"/>
                          <a:cs typeface="Arial" panose="020B0604020202020204" pitchFamily="34" charset="0"/>
                        </a:rPr>
                        <a:t>K-nearest neighbors (</a:t>
                      </a:r>
                      <a:r>
                        <a:rPr lang="en-US" sz="2000" err="1">
                          <a:latin typeface="Arial" panose="020B0604020202020204" pitchFamily="34" charset="0"/>
                          <a:cs typeface="Arial" panose="020B0604020202020204" pitchFamily="34" charset="0"/>
                        </a:rPr>
                        <a:t>kNN</a:t>
                      </a:r>
                      <a:r>
                        <a:rPr lang="en-US" sz="200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389111995"/>
                  </a:ext>
                </a:extLst>
              </a:tr>
              <a:tr h="619246">
                <a:tc>
                  <a:txBody>
                    <a:bodyPr/>
                    <a:lstStyle/>
                    <a:p>
                      <a:r>
                        <a:rPr lang="en-US" sz="2000">
                          <a:latin typeface="Arial" panose="020B0604020202020204" pitchFamily="34" charset="0"/>
                          <a:cs typeface="Arial" panose="020B0604020202020204" pitchFamily="34" charset="0"/>
                        </a:rPr>
                        <a:t>Logistic regression</a:t>
                      </a:r>
                    </a:p>
                  </a:txBody>
                  <a:tcPr/>
                </a:tc>
                <a:tc>
                  <a:txBody>
                    <a:bodyPr/>
                    <a:lstStyle/>
                    <a:p>
                      <a:r>
                        <a:rPr lang="en-US" sz="2000">
                          <a:latin typeface="Arial" panose="020B0604020202020204" pitchFamily="34" charset="0"/>
                          <a:cs typeface="Arial" panose="020B0604020202020204" pitchFamily="34" charset="0"/>
                        </a:rPr>
                        <a:t>Generalized additive models</a:t>
                      </a:r>
                    </a:p>
                  </a:txBody>
                  <a:tcPr/>
                </a:tc>
                <a:extLst>
                  <a:ext uri="{0D108BD9-81ED-4DB2-BD59-A6C34878D82A}">
                    <a16:rowId xmlns:a16="http://schemas.microsoft.com/office/drawing/2014/main" val="2714921410"/>
                  </a:ext>
                </a:extLst>
              </a:tr>
              <a:tr h="619246">
                <a:tc>
                  <a:txBody>
                    <a:bodyPr/>
                    <a:lstStyle/>
                    <a:p>
                      <a:r>
                        <a:rPr lang="en-US" sz="2000">
                          <a:latin typeface="Arial" panose="020B0604020202020204" pitchFamily="34" charset="0"/>
                          <a:cs typeface="Arial" panose="020B0604020202020204" pitchFamily="34" charset="0"/>
                        </a:rPr>
                        <a:t>Support vector machines</a:t>
                      </a:r>
                    </a:p>
                  </a:txBody>
                  <a:tcPr/>
                </a:tc>
                <a:tc>
                  <a:txBody>
                    <a:bodyPr/>
                    <a:lstStyle/>
                    <a:p>
                      <a:r>
                        <a:rPr lang="en-US" sz="2000" dirty="0">
                          <a:latin typeface="Arial" panose="020B0604020202020204" pitchFamily="34" charset="0"/>
                          <a:cs typeface="Arial" panose="020B0604020202020204" pitchFamily="34" charset="0"/>
                        </a:rPr>
                        <a:t>Support vector machines, ridge regression</a:t>
                      </a:r>
                    </a:p>
                  </a:txBody>
                  <a:tcPr/>
                </a:tc>
                <a:extLst>
                  <a:ext uri="{0D108BD9-81ED-4DB2-BD59-A6C34878D82A}">
                    <a16:rowId xmlns:a16="http://schemas.microsoft.com/office/drawing/2014/main" val="2773757653"/>
                  </a:ext>
                </a:extLst>
              </a:tr>
              <a:tr h="619246">
                <a:tc>
                  <a:txBody>
                    <a:bodyPr/>
                    <a:lstStyle/>
                    <a:p>
                      <a:r>
                        <a:rPr lang="en-US" sz="2000">
                          <a:latin typeface="Arial" panose="020B0604020202020204" pitchFamily="34" charset="0"/>
                          <a:cs typeface="Arial" panose="020B0604020202020204" pitchFamily="34" charset="0"/>
                        </a:rPr>
                        <a:t>Naive Bayes model</a:t>
                      </a:r>
                    </a:p>
                  </a:txBody>
                  <a:tcPr/>
                </a:tc>
                <a:tc>
                  <a:txBody>
                    <a:bodyPr/>
                    <a:lstStyle/>
                    <a:p>
                      <a:r>
                        <a:rPr lang="en-US" sz="2000">
                          <a:latin typeface="Arial" panose="020B0604020202020204" pitchFamily="34" charset="0"/>
                          <a:cs typeface="Arial" panose="020B0604020202020204" pitchFamily="34" charset="0"/>
                        </a:rPr>
                        <a:t>LASSO and elastic net</a:t>
                      </a:r>
                    </a:p>
                  </a:txBody>
                  <a:tcPr/>
                </a:tc>
                <a:extLst>
                  <a:ext uri="{0D108BD9-81ED-4DB2-BD59-A6C34878D82A}">
                    <a16:rowId xmlns:a16="http://schemas.microsoft.com/office/drawing/2014/main" val="218948681"/>
                  </a:ext>
                </a:extLst>
              </a:tr>
              <a:tr h="619246">
                <a:tc>
                  <a:txBody>
                    <a:bodyPr/>
                    <a:lstStyle/>
                    <a:p>
                      <a:r>
                        <a:rPr lang="en-US" sz="2000" dirty="0">
                          <a:latin typeface="Arial" panose="020B0604020202020204" pitchFamily="34" charset="0"/>
                          <a:cs typeface="Arial" panose="020B0604020202020204" pitchFamily="34" charset="0"/>
                        </a:rPr>
                        <a:t>Decision trees, </a:t>
                      </a:r>
                      <a:r>
                        <a:rPr lang="en-US" sz="2000" u="sng" dirty="0">
                          <a:latin typeface="Arial" panose="020B0604020202020204" pitchFamily="34" charset="0"/>
                          <a:cs typeface="Arial" panose="020B0604020202020204" pitchFamily="34" charset="0"/>
                        </a:rPr>
                        <a:t>random forest</a:t>
                      </a:r>
                      <a:r>
                        <a:rPr lang="en-US" sz="2000" dirty="0">
                          <a:latin typeface="Arial" panose="020B0604020202020204" pitchFamily="34" charset="0"/>
                          <a:cs typeface="Arial" panose="020B0604020202020204" pitchFamily="34" charset="0"/>
                        </a:rPr>
                        <a:t>…</a:t>
                      </a:r>
                    </a:p>
                  </a:txBody>
                  <a:tcPr/>
                </a:tc>
                <a:tc>
                  <a:txBody>
                    <a:bodyPr/>
                    <a:lstStyle/>
                    <a:p>
                      <a:r>
                        <a:rPr lang="en-US" sz="2000" u="sng" dirty="0">
                          <a:latin typeface="Arial" panose="020B0604020202020204" pitchFamily="34" charset="0"/>
                          <a:cs typeface="Arial" panose="020B0604020202020204" pitchFamily="34" charset="0"/>
                        </a:rPr>
                        <a:t>Random forest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XGBoost</a:t>
                      </a:r>
                      <a:r>
                        <a:rPr lang="en-US" sz="2000"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4655912"/>
                  </a:ext>
                </a:extLst>
              </a:tr>
            </a:tbl>
          </a:graphicData>
        </a:graphic>
      </p:graphicFrame>
      <p:pic>
        <p:nvPicPr>
          <p:cNvPr id="1026" name="Picture 2" descr="George E. P. Box - Wikipedia">
            <a:extLst>
              <a:ext uri="{FF2B5EF4-FFF2-40B4-BE49-F238E27FC236}">
                <a16:creationId xmlns:a16="http://schemas.microsoft.com/office/drawing/2014/main" id="{4BEAA256-4D97-A448-46AE-FC8642792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2087" y="52085"/>
            <a:ext cx="1520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39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D5947-6EFA-F2B1-EB25-AA13267F9E4F}"/>
              </a:ext>
            </a:extLst>
          </p:cNvPr>
          <p:cNvSpPr>
            <a:spLocks noGrp="1"/>
          </p:cNvSpPr>
          <p:nvPr>
            <p:ph type="title"/>
          </p:nvPr>
        </p:nvSpPr>
        <p:spPr>
          <a:xfrm>
            <a:off x="838200" y="119185"/>
            <a:ext cx="10515600" cy="822450"/>
          </a:xfrm>
        </p:spPr>
        <p:txBody>
          <a:bodyPr/>
          <a:lstStyle/>
          <a:p>
            <a:r>
              <a:rPr lang="en-US" b="1">
                <a:latin typeface="Arial" panose="020B0604020202020204" pitchFamily="34" charset="0"/>
                <a:cs typeface="Arial" panose="020B0604020202020204" pitchFamily="34" charset="0"/>
              </a:rPr>
              <a:t>Simple structure of a decision tree</a:t>
            </a:r>
          </a:p>
        </p:txBody>
      </p:sp>
      <p:pic>
        <p:nvPicPr>
          <p:cNvPr id="9" name="Picture 8" descr="A diagram of a number of different colored squares&#10;&#10;AI-generated content may be incorrect.">
            <a:extLst>
              <a:ext uri="{FF2B5EF4-FFF2-40B4-BE49-F238E27FC236}">
                <a16:creationId xmlns:a16="http://schemas.microsoft.com/office/drawing/2014/main" id="{F3270808-8790-BB0D-D71A-E0719B486432}"/>
              </a:ext>
            </a:extLst>
          </p:cNvPr>
          <p:cNvPicPr>
            <a:picLocks noChangeAspect="1"/>
          </p:cNvPicPr>
          <p:nvPr/>
        </p:nvPicPr>
        <p:blipFill>
          <a:blip r:embed="rId3">
            <a:extLst>
              <a:ext uri="{28A0092B-C50C-407E-A947-70E740481C1C}">
                <a14:useLocalDpi xmlns:a14="http://schemas.microsoft.com/office/drawing/2010/main" val="0"/>
              </a:ext>
            </a:extLst>
          </a:blip>
          <a:srcRect b="16643"/>
          <a:stretch>
            <a:fillRect/>
          </a:stretch>
        </p:blipFill>
        <p:spPr>
          <a:xfrm>
            <a:off x="609600" y="1063281"/>
            <a:ext cx="10972800" cy="4921309"/>
          </a:xfrm>
          <a:prstGeom prst="rect">
            <a:avLst/>
          </a:prstGeom>
        </p:spPr>
      </p:pic>
      <p:sp>
        <p:nvSpPr>
          <p:cNvPr id="11" name="TextBox 10">
            <a:extLst>
              <a:ext uri="{FF2B5EF4-FFF2-40B4-BE49-F238E27FC236}">
                <a16:creationId xmlns:a16="http://schemas.microsoft.com/office/drawing/2014/main" id="{576087C4-1C47-30E0-BC7B-103A7F3E8F4B}"/>
              </a:ext>
            </a:extLst>
          </p:cNvPr>
          <p:cNvSpPr txBox="1"/>
          <p:nvPr/>
        </p:nvSpPr>
        <p:spPr>
          <a:xfrm>
            <a:off x="9259910" y="1285531"/>
            <a:ext cx="2093891" cy="1569660"/>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Components</a:t>
            </a:r>
          </a:p>
          <a:p>
            <a:pPr marL="171450"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Root node</a:t>
            </a:r>
          </a:p>
          <a:p>
            <a:pPr marL="171450"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Nodes</a:t>
            </a:r>
          </a:p>
          <a:p>
            <a:pPr marL="171450"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Leaves</a:t>
            </a:r>
          </a:p>
        </p:txBody>
      </p:sp>
    </p:spTree>
    <p:extLst>
      <p:ext uri="{BB962C8B-B14F-4D97-AF65-F5344CB8AC3E}">
        <p14:creationId xmlns:p14="http://schemas.microsoft.com/office/powerpoint/2010/main" val="415715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6E787-D98C-9E12-F62F-40F27498F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60C52-B521-9299-474E-082B23473423}"/>
              </a:ext>
            </a:extLst>
          </p:cNvPr>
          <p:cNvSpPr>
            <a:spLocks noGrp="1"/>
          </p:cNvSpPr>
          <p:nvPr>
            <p:ph type="title"/>
          </p:nvPr>
        </p:nvSpPr>
        <p:spPr>
          <a:xfrm>
            <a:off x="838200" y="11981"/>
            <a:ext cx="10515600" cy="1325563"/>
          </a:xfrm>
        </p:spPr>
        <p:txBody>
          <a:bodyPr/>
          <a:lstStyle/>
          <a:p>
            <a:r>
              <a:rPr lang="en-US" b="1">
                <a:latin typeface="Arial" panose="020B0604020202020204" pitchFamily="34" charset="0"/>
                <a:cs typeface="Arial" panose="020B0604020202020204" pitchFamily="34" charset="0"/>
              </a:rPr>
              <a:t>What is a random forest</a:t>
            </a:r>
          </a:p>
        </p:txBody>
      </p:sp>
      <p:pic>
        <p:nvPicPr>
          <p:cNvPr id="5" name="Picture 4" descr="A diagram of a method&#10;&#10;AI-generated content may be incorrect.">
            <a:extLst>
              <a:ext uri="{FF2B5EF4-FFF2-40B4-BE49-F238E27FC236}">
                <a16:creationId xmlns:a16="http://schemas.microsoft.com/office/drawing/2014/main" id="{02FA2960-CFC5-ECF9-1A93-3D8C78DE4BD2}"/>
              </a:ext>
            </a:extLst>
          </p:cNvPr>
          <p:cNvPicPr>
            <a:picLocks noChangeAspect="1"/>
          </p:cNvPicPr>
          <p:nvPr/>
        </p:nvPicPr>
        <p:blipFill>
          <a:blip r:embed="rId2">
            <a:extLst>
              <a:ext uri="{28A0092B-C50C-407E-A947-70E740481C1C}">
                <a14:useLocalDpi xmlns:a14="http://schemas.microsoft.com/office/drawing/2010/main" val="0"/>
              </a:ext>
            </a:extLst>
          </a:blip>
          <a:srcRect b="5468"/>
          <a:stretch>
            <a:fillRect/>
          </a:stretch>
        </p:blipFill>
        <p:spPr>
          <a:xfrm>
            <a:off x="1057016" y="1329468"/>
            <a:ext cx="10077968" cy="5030607"/>
          </a:xfrm>
          <a:prstGeom prst="rect">
            <a:avLst/>
          </a:prstGeom>
        </p:spPr>
      </p:pic>
    </p:spTree>
    <p:extLst>
      <p:ext uri="{BB962C8B-B14F-4D97-AF65-F5344CB8AC3E}">
        <p14:creationId xmlns:p14="http://schemas.microsoft.com/office/powerpoint/2010/main" val="374519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A6F25-A242-3784-F2A9-E8CEC6EF3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C57DE-EA3A-AA12-8FD8-12D4EB5509FA}"/>
              </a:ext>
            </a:extLst>
          </p:cNvPr>
          <p:cNvSpPr>
            <a:spLocks noGrp="1"/>
          </p:cNvSpPr>
          <p:nvPr>
            <p:ph type="title"/>
          </p:nvPr>
        </p:nvSpPr>
        <p:spPr/>
        <p:txBody>
          <a:bodyPr/>
          <a:lstStyle/>
          <a:p>
            <a:r>
              <a:rPr lang="en-US" b="1" dirty="0">
                <a:latin typeface="Arial" panose="020B0604020202020204" pitchFamily="34" charset="0"/>
                <a:ea typeface="+mj-lt"/>
                <a:cs typeface="Arial" panose="020B0604020202020204" pitchFamily="34" charset="0"/>
              </a:rPr>
              <a:t>Supervised machine learning</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70C9383-61BC-E873-2E10-06240E43F1DC}"/>
              </a:ext>
            </a:extLst>
          </p:cNvPr>
          <p:cNvSpPr>
            <a:spLocks noGrp="1"/>
          </p:cNvSpPr>
          <p:nvPr>
            <p:ph idx="1"/>
          </p:nvPr>
        </p:nvSpPr>
        <p:spPr/>
        <p:txBody>
          <a:bodyPr vert="horz" lIns="91440" tIns="45720" rIns="91440" bIns="45720" rtlCol="0" anchor="t">
            <a:normAutofit/>
          </a:bodyPr>
          <a:lstStyle/>
          <a:p>
            <a:pPr marL="0" indent="0">
              <a:buNone/>
            </a:pPr>
            <a:r>
              <a:rPr lang="en-US" sz="3200" dirty="0">
                <a:solidFill>
                  <a:srgbClr val="000000"/>
                </a:solidFill>
                <a:latin typeface="Aptos"/>
                <a:ea typeface="Open Sans"/>
                <a:cs typeface="Open Sans"/>
              </a:rPr>
              <a:t>Our task is to correctly classify each observation in the FHB dataset on whether an epidemic occur or not.</a:t>
            </a:r>
          </a:p>
          <a:p>
            <a:pPr marL="0" indent="0">
              <a:buNone/>
            </a:pPr>
            <a:endParaRPr lang="en-US" sz="3200" dirty="0">
              <a:solidFill>
                <a:srgbClr val="000000"/>
              </a:solidFill>
              <a:latin typeface="Aptos"/>
              <a:ea typeface="Open Sans"/>
              <a:cs typeface="Open Sans"/>
            </a:endParaRPr>
          </a:p>
          <a:p>
            <a:r>
              <a:rPr lang="en-US" sz="3200" dirty="0">
                <a:solidFill>
                  <a:srgbClr val="000000"/>
                </a:solidFill>
                <a:latin typeface="Aptos"/>
                <a:ea typeface="Open Sans"/>
                <a:cs typeface="Open Sans"/>
              </a:rPr>
              <a:t>Classification problem</a:t>
            </a:r>
          </a:p>
          <a:p>
            <a:r>
              <a:rPr lang="en-US" sz="3200" dirty="0">
                <a:solidFill>
                  <a:srgbClr val="000000"/>
                </a:solidFill>
                <a:latin typeface="Aptos"/>
                <a:ea typeface="Open Sans"/>
                <a:cs typeface="Open Sans"/>
              </a:rPr>
              <a:t>Why is this problem considered a classification?</a:t>
            </a:r>
          </a:p>
        </p:txBody>
      </p:sp>
    </p:spTree>
    <p:extLst>
      <p:ext uri="{BB962C8B-B14F-4D97-AF65-F5344CB8AC3E}">
        <p14:creationId xmlns:p14="http://schemas.microsoft.com/office/powerpoint/2010/main" val="367952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8C489-9D11-F607-8AE3-2E1937C5A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F463E4-E674-709A-FE49-8EC655AE8462}"/>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General overview of the machine learning process</a:t>
            </a:r>
          </a:p>
        </p:txBody>
      </p:sp>
      <p:sp>
        <p:nvSpPr>
          <p:cNvPr id="3" name="Rectangle: Rounded Corners 2">
            <a:extLst>
              <a:ext uri="{FF2B5EF4-FFF2-40B4-BE49-F238E27FC236}">
                <a16:creationId xmlns:a16="http://schemas.microsoft.com/office/drawing/2014/main" id="{053FAA86-613F-E337-B7AA-7F8F99FAFAC7}"/>
              </a:ext>
            </a:extLst>
          </p:cNvPr>
          <p:cNvSpPr/>
          <p:nvPr/>
        </p:nvSpPr>
        <p:spPr>
          <a:xfrm>
            <a:off x="2565400" y="3060700"/>
            <a:ext cx="2152650" cy="527050"/>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a:t>
            </a:r>
          </a:p>
        </p:txBody>
      </p:sp>
      <p:sp>
        <p:nvSpPr>
          <p:cNvPr id="4" name="Rectangle: Rounded Corners 3">
            <a:extLst>
              <a:ext uri="{FF2B5EF4-FFF2-40B4-BE49-F238E27FC236}">
                <a16:creationId xmlns:a16="http://schemas.microsoft.com/office/drawing/2014/main" id="{283BC86F-132C-8092-A578-7C404610B362}"/>
              </a:ext>
            </a:extLst>
          </p:cNvPr>
          <p:cNvSpPr/>
          <p:nvPr/>
        </p:nvSpPr>
        <p:spPr>
          <a:xfrm>
            <a:off x="5753100" y="3716295"/>
            <a:ext cx="2152650" cy="800101"/>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testing</a:t>
            </a:r>
          </a:p>
        </p:txBody>
      </p:sp>
      <p:sp>
        <p:nvSpPr>
          <p:cNvPr id="5" name="Rectangle: Rounded Corners 4">
            <a:extLst>
              <a:ext uri="{FF2B5EF4-FFF2-40B4-BE49-F238E27FC236}">
                <a16:creationId xmlns:a16="http://schemas.microsoft.com/office/drawing/2014/main" id="{7611475A-F2EC-0D4A-D445-BF380A585E1B}"/>
              </a:ext>
            </a:extLst>
          </p:cNvPr>
          <p:cNvSpPr/>
          <p:nvPr/>
        </p:nvSpPr>
        <p:spPr>
          <a:xfrm>
            <a:off x="5753100" y="2114467"/>
            <a:ext cx="2152650" cy="800100"/>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training</a:t>
            </a:r>
          </a:p>
        </p:txBody>
      </p:sp>
      <p:sp>
        <p:nvSpPr>
          <p:cNvPr id="6" name="Rectangle: Rounded Corners 5">
            <a:extLst>
              <a:ext uri="{FF2B5EF4-FFF2-40B4-BE49-F238E27FC236}">
                <a16:creationId xmlns:a16="http://schemas.microsoft.com/office/drawing/2014/main" id="{F1F7A0B4-EE6A-2255-98E0-77DFA372FE24}"/>
              </a:ext>
            </a:extLst>
          </p:cNvPr>
          <p:cNvSpPr/>
          <p:nvPr/>
        </p:nvSpPr>
        <p:spPr>
          <a:xfrm>
            <a:off x="9448800" y="2250992"/>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Learner</a:t>
            </a:r>
          </a:p>
        </p:txBody>
      </p:sp>
      <p:sp>
        <p:nvSpPr>
          <p:cNvPr id="7" name="Rectangle: Rounded Corners 6">
            <a:extLst>
              <a:ext uri="{FF2B5EF4-FFF2-40B4-BE49-F238E27FC236}">
                <a16:creationId xmlns:a16="http://schemas.microsoft.com/office/drawing/2014/main" id="{3CBFD7D5-88C2-EE0C-706A-86EDC58998CE}"/>
              </a:ext>
            </a:extLst>
          </p:cNvPr>
          <p:cNvSpPr/>
          <p:nvPr/>
        </p:nvSpPr>
        <p:spPr>
          <a:xfrm>
            <a:off x="9455150" y="3852821"/>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Model</a:t>
            </a:r>
          </a:p>
        </p:txBody>
      </p:sp>
      <p:sp>
        <p:nvSpPr>
          <p:cNvPr id="9" name="Rectangle: Rounded Corners 8">
            <a:extLst>
              <a:ext uri="{FF2B5EF4-FFF2-40B4-BE49-F238E27FC236}">
                <a16:creationId xmlns:a16="http://schemas.microsoft.com/office/drawing/2014/main" id="{5CE21D84-4AEA-077D-BC47-61D1C81F1C37}"/>
              </a:ext>
            </a:extLst>
          </p:cNvPr>
          <p:cNvSpPr/>
          <p:nvPr/>
        </p:nvSpPr>
        <p:spPr>
          <a:xfrm>
            <a:off x="9455150" y="545465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Prediction</a:t>
            </a:r>
          </a:p>
        </p:txBody>
      </p:sp>
      <p:sp>
        <p:nvSpPr>
          <p:cNvPr id="10" name="Rectangle: Rounded Corners 9">
            <a:extLst>
              <a:ext uri="{FF2B5EF4-FFF2-40B4-BE49-F238E27FC236}">
                <a16:creationId xmlns:a16="http://schemas.microsoft.com/office/drawing/2014/main" id="{398E9A21-EB9F-33FE-EF4D-8E9BD88DF506}"/>
              </a:ext>
            </a:extLst>
          </p:cNvPr>
          <p:cNvSpPr/>
          <p:nvPr/>
        </p:nvSpPr>
        <p:spPr>
          <a:xfrm>
            <a:off x="5753100" y="545465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Measure</a:t>
            </a:r>
          </a:p>
        </p:txBody>
      </p:sp>
      <p:sp>
        <p:nvSpPr>
          <p:cNvPr id="11" name="Rectangle: Rounded Corners 10">
            <a:extLst>
              <a:ext uri="{FF2B5EF4-FFF2-40B4-BE49-F238E27FC236}">
                <a16:creationId xmlns:a16="http://schemas.microsoft.com/office/drawing/2014/main" id="{B1AB03E4-7A2C-90CB-15A5-4F5DD1DE914E}"/>
              </a:ext>
            </a:extLst>
          </p:cNvPr>
          <p:cNvSpPr/>
          <p:nvPr/>
        </p:nvSpPr>
        <p:spPr>
          <a:xfrm>
            <a:off x="2565400" y="4632408"/>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Performance</a:t>
            </a:r>
          </a:p>
        </p:txBody>
      </p:sp>
      <p:cxnSp>
        <p:nvCxnSpPr>
          <p:cNvPr id="13" name="Straight Arrow Connector 12">
            <a:extLst>
              <a:ext uri="{FF2B5EF4-FFF2-40B4-BE49-F238E27FC236}">
                <a16:creationId xmlns:a16="http://schemas.microsoft.com/office/drawing/2014/main" id="{04B06945-EECB-7358-4336-4C26194A8A96}"/>
              </a:ext>
            </a:extLst>
          </p:cNvPr>
          <p:cNvCxnSpPr>
            <a:stCxn id="3" idx="3"/>
            <a:endCxn id="5" idx="1"/>
          </p:cNvCxnSpPr>
          <p:nvPr/>
        </p:nvCxnSpPr>
        <p:spPr>
          <a:xfrm flipV="1">
            <a:off x="4718050" y="2514517"/>
            <a:ext cx="1035050" cy="809708"/>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53CE1961-E939-A4DF-0D05-0B72D3B7D1B6}"/>
              </a:ext>
            </a:extLst>
          </p:cNvPr>
          <p:cNvCxnSpPr>
            <a:cxnSpLocks/>
            <a:stCxn id="3" idx="3"/>
            <a:endCxn id="4" idx="1"/>
          </p:cNvCxnSpPr>
          <p:nvPr/>
        </p:nvCxnSpPr>
        <p:spPr>
          <a:xfrm>
            <a:off x="4718050" y="3324225"/>
            <a:ext cx="1035050" cy="792121"/>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25C57D90-FE2D-DEFB-86A7-3380050EB7B5}"/>
              </a:ext>
            </a:extLst>
          </p:cNvPr>
          <p:cNvCxnSpPr>
            <a:cxnSpLocks/>
            <a:stCxn id="5" idx="3"/>
            <a:endCxn id="6" idx="1"/>
          </p:cNvCxnSpPr>
          <p:nvPr/>
        </p:nvCxnSpPr>
        <p:spPr>
          <a:xfrm>
            <a:off x="7905750" y="2514517"/>
            <a:ext cx="154305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DD3EF0ED-D4FF-37AF-A1D3-0340B1B34B79}"/>
              </a:ext>
            </a:extLst>
          </p:cNvPr>
          <p:cNvCxnSpPr>
            <a:cxnSpLocks/>
            <a:stCxn id="4" idx="3"/>
            <a:endCxn id="7" idx="1"/>
          </p:cNvCxnSpPr>
          <p:nvPr/>
        </p:nvCxnSpPr>
        <p:spPr>
          <a:xfrm>
            <a:off x="7905750" y="4116346"/>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7A4589F3-3D7E-4725-EF42-621F213B49A0}"/>
              </a:ext>
            </a:extLst>
          </p:cNvPr>
          <p:cNvCxnSpPr>
            <a:cxnSpLocks/>
            <a:stCxn id="9" idx="1"/>
            <a:endCxn id="10" idx="3"/>
          </p:cNvCxnSpPr>
          <p:nvPr/>
        </p:nvCxnSpPr>
        <p:spPr>
          <a:xfrm flipH="1">
            <a:off x="7905750" y="5718175"/>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B31220E-9C7E-5F20-736F-7B0DF3B63487}"/>
              </a:ext>
            </a:extLst>
          </p:cNvPr>
          <p:cNvCxnSpPr>
            <a:cxnSpLocks/>
            <a:stCxn id="4" idx="2"/>
          </p:cNvCxnSpPr>
          <p:nvPr/>
        </p:nvCxnSpPr>
        <p:spPr>
          <a:xfrm>
            <a:off x="6829425" y="4516396"/>
            <a:ext cx="0" cy="919977"/>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6B97A73-7F59-A0AD-0BA3-23B9E9CCDC7D}"/>
              </a:ext>
            </a:extLst>
          </p:cNvPr>
          <p:cNvCxnSpPr>
            <a:cxnSpLocks/>
            <a:stCxn id="10" idx="1"/>
            <a:endCxn id="11" idx="3"/>
          </p:cNvCxnSpPr>
          <p:nvPr/>
        </p:nvCxnSpPr>
        <p:spPr>
          <a:xfrm flipH="1" flipV="1">
            <a:off x="4718050" y="4895933"/>
            <a:ext cx="1035050" cy="822242"/>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DE61FEF8-F40C-923F-A5C3-CF13C82A786A}"/>
              </a:ext>
            </a:extLst>
          </p:cNvPr>
          <p:cNvCxnSpPr>
            <a:cxnSpLocks/>
            <a:stCxn id="6" idx="2"/>
            <a:endCxn id="7" idx="0"/>
          </p:cNvCxnSpPr>
          <p:nvPr/>
        </p:nvCxnSpPr>
        <p:spPr>
          <a:xfrm>
            <a:off x="10525125" y="2778042"/>
            <a:ext cx="635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BBFF6B2B-09A0-0097-1B51-01EC647313B4}"/>
              </a:ext>
            </a:extLst>
          </p:cNvPr>
          <p:cNvCxnSpPr>
            <a:cxnSpLocks/>
            <a:stCxn id="7" idx="2"/>
            <a:endCxn id="9" idx="0"/>
          </p:cNvCxnSpPr>
          <p:nvPr/>
        </p:nvCxnSpPr>
        <p:spPr>
          <a:xfrm>
            <a:off x="10531475" y="4379871"/>
            <a:ext cx="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38" name="Left Brace 37">
            <a:extLst>
              <a:ext uri="{FF2B5EF4-FFF2-40B4-BE49-F238E27FC236}">
                <a16:creationId xmlns:a16="http://schemas.microsoft.com/office/drawing/2014/main" id="{5D3C4B95-47BE-5E22-150D-A05A90AB1877}"/>
              </a:ext>
            </a:extLst>
          </p:cNvPr>
          <p:cNvSpPr/>
          <p:nvPr/>
        </p:nvSpPr>
        <p:spPr>
          <a:xfrm>
            <a:off x="2051050" y="2250992"/>
            <a:ext cx="260350" cy="3730708"/>
          </a:xfrm>
          <a:prstGeom prst="leftBrace">
            <a:avLst>
              <a:gd name="adj1" fmla="val 132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9D919B5-388D-1543-870D-50CD92C81B56}"/>
              </a:ext>
            </a:extLst>
          </p:cNvPr>
          <p:cNvSpPr/>
          <p:nvPr/>
        </p:nvSpPr>
        <p:spPr>
          <a:xfrm>
            <a:off x="469900" y="3852820"/>
            <a:ext cx="1704975" cy="5270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Resampling</a:t>
            </a:r>
          </a:p>
        </p:txBody>
      </p:sp>
    </p:spTree>
    <p:extLst>
      <p:ext uri="{BB962C8B-B14F-4D97-AF65-F5344CB8AC3E}">
        <p14:creationId xmlns:p14="http://schemas.microsoft.com/office/powerpoint/2010/main" val="101028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55BA-CEF8-8A26-1422-77D2E9B9F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A5ED8-F5D2-7B55-426E-87C79C60AC9C}"/>
              </a:ext>
            </a:extLst>
          </p:cNvPr>
          <p:cNvSpPr>
            <a:spLocks noGrp="1"/>
          </p:cNvSpPr>
          <p:nvPr>
            <p:ph type="title"/>
          </p:nvPr>
        </p:nvSpPr>
        <p:spPr/>
        <p:txBody>
          <a:bodyPr/>
          <a:lstStyle/>
          <a:p>
            <a:r>
              <a:rPr lang="en-US" b="1" dirty="0">
                <a:latin typeface="Arial" panose="020B0604020202020204" pitchFamily="34" charset="0"/>
                <a:ea typeface="+mj-lt"/>
                <a:cs typeface="Arial" panose="020B0604020202020204" pitchFamily="34" charset="0"/>
              </a:rPr>
              <a:t>Cross-validation approaches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644B293-51EA-D776-EF61-4F3CCC5A6FB8}"/>
              </a:ext>
            </a:extLst>
          </p:cNvPr>
          <p:cNvSpPr>
            <a:spLocks noGrp="1"/>
          </p:cNvSpPr>
          <p:nvPr>
            <p:ph idx="1"/>
          </p:nvPr>
        </p:nvSpPr>
        <p:spPr/>
        <p:txBody>
          <a:bodyPr vert="horz" lIns="91440" tIns="45720" rIns="91440" bIns="45720" rtlCol="0" anchor="t">
            <a:normAutofit/>
          </a:bodyPr>
          <a:lstStyle/>
          <a:p>
            <a:pPr marL="0" indent="0">
              <a:buNone/>
            </a:pPr>
            <a:r>
              <a:rPr lang="en-US" sz="3200" dirty="0">
                <a:solidFill>
                  <a:srgbClr val="000000"/>
                </a:solidFill>
                <a:latin typeface="Aptos"/>
                <a:ea typeface="Open Sans"/>
                <a:cs typeface="Open Sans"/>
              </a:rPr>
              <a:t>There are three common cross-validation approaches</a:t>
            </a:r>
          </a:p>
          <a:p>
            <a:r>
              <a:rPr lang="en-US" sz="3200" dirty="0">
                <a:solidFill>
                  <a:srgbClr val="000000"/>
                </a:solidFill>
                <a:latin typeface="Aptos"/>
                <a:ea typeface="Open Sans"/>
                <a:cs typeface="Open Sans"/>
              </a:rPr>
              <a:t>Holdout cross-validation</a:t>
            </a:r>
          </a:p>
          <a:p>
            <a:r>
              <a:rPr lang="en-US" sz="3200" dirty="0">
                <a:solidFill>
                  <a:srgbClr val="000000"/>
                </a:solidFill>
                <a:latin typeface="Aptos"/>
                <a:ea typeface="Open Sans"/>
                <a:cs typeface="Open Sans"/>
              </a:rPr>
              <a:t>K-fold cross-validation</a:t>
            </a:r>
          </a:p>
          <a:p>
            <a:r>
              <a:rPr lang="en-US" sz="3200" dirty="0">
                <a:solidFill>
                  <a:srgbClr val="000000"/>
                </a:solidFill>
                <a:latin typeface="Aptos"/>
                <a:ea typeface="Open Sans"/>
                <a:cs typeface="Open Sans"/>
              </a:rPr>
              <a:t>Leave-one-out cross validation</a:t>
            </a:r>
          </a:p>
        </p:txBody>
      </p:sp>
    </p:spTree>
    <p:extLst>
      <p:ext uri="{BB962C8B-B14F-4D97-AF65-F5344CB8AC3E}">
        <p14:creationId xmlns:p14="http://schemas.microsoft.com/office/powerpoint/2010/main" val="261483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D822-4457-8670-90E1-F018CFDE4AEF}"/>
              </a:ext>
            </a:extLst>
          </p:cNvPr>
          <p:cNvSpPr>
            <a:spLocks noGrp="1"/>
          </p:cNvSpPr>
          <p:nvPr>
            <p:ph type="title"/>
          </p:nvPr>
        </p:nvSpPr>
        <p:spPr/>
        <p:txBody>
          <a:bodyPr/>
          <a:lstStyle/>
          <a:p>
            <a:r>
              <a:rPr lang="en-US" b="1" dirty="0">
                <a:latin typeface="Arial" panose="020B0604020202020204" pitchFamily="34" charset="0"/>
                <a:ea typeface="+mj-lt"/>
                <a:cs typeface="Arial" panose="020B0604020202020204" pitchFamily="34" charset="0"/>
              </a:rPr>
              <a:t>Feature selection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82A6F8-EDBE-844F-01FD-4AF8DDF186FF}"/>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solidFill>
                  <a:srgbClr val="000000"/>
                </a:solidFill>
                <a:latin typeface="Aptos"/>
                <a:ea typeface="Open Sans"/>
                <a:cs typeface="Open Sans"/>
              </a:rPr>
              <a:t>The goal of feature selection is to determine which features are most relevant for a specific task.</a:t>
            </a:r>
          </a:p>
          <a:p>
            <a:pPr marL="0" indent="0">
              <a:buNone/>
            </a:pPr>
            <a:endParaRPr lang="en-US" dirty="0">
              <a:solidFill>
                <a:srgbClr val="000000"/>
              </a:solidFill>
              <a:latin typeface="Aptos"/>
              <a:ea typeface="Open Sans"/>
              <a:cs typeface="Open Sans"/>
            </a:endParaRPr>
          </a:p>
          <a:p>
            <a:r>
              <a:rPr lang="en-US" dirty="0"/>
              <a:t>Multicollinearity</a:t>
            </a:r>
          </a:p>
          <a:p>
            <a:pPr lvl="1"/>
            <a:r>
              <a:rPr lang="en-US" dirty="0"/>
              <a:t>Two or more predictor variables are highly correlated with each other.</a:t>
            </a:r>
          </a:p>
          <a:p>
            <a:pPr marL="457200" lvl="1" indent="0">
              <a:buNone/>
            </a:pPr>
            <a:endParaRPr lang="en-US" dirty="0">
              <a:solidFill>
                <a:srgbClr val="000000"/>
              </a:solidFill>
              <a:latin typeface="Aptos"/>
              <a:ea typeface="Open Sans"/>
              <a:cs typeface="Open Sans"/>
            </a:endParaRPr>
          </a:p>
          <a:p>
            <a:pPr marL="0" indent="0">
              <a:buNone/>
            </a:pPr>
            <a:r>
              <a:rPr lang="en-US" dirty="0">
                <a:solidFill>
                  <a:srgbClr val="000000"/>
                </a:solidFill>
                <a:latin typeface="Aptos"/>
                <a:ea typeface="Open Sans"/>
                <a:cs typeface="Open Sans"/>
              </a:rPr>
              <a:t>Criteria for selection</a:t>
            </a:r>
          </a:p>
          <a:p>
            <a:r>
              <a:rPr lang="en-US" dirty="0">
                <a:solidFill>
                  <a:srgbClr val="000000"/>
                </a:solidFill>
                <a:latin typeface="Aptos"/>
                <a:ea typeface="Open Sans"/>
                <a:cs typeface="Open Sans"/>
              </a:rPr>
              <a:t>Biological meaning</a:t>
            </a:r>
          </a:p>
          <a:p>
            <a:r>
              <a:rPr lang="en-US" dirty="0">
                <a:solidFill>
                  <a:srgbClr val="000000"/>
                </a:solidFill>
                <a:latin typeface="Aptos"/>
                <a:ea typeface="Open Sans"/>
                <a:cs typeface="Open Sans"/>
              </a:rPr>
              <a:t>Correlation analysis</a:t>
            </a:r>
          </a:p>
          <a:p>
            <a:r>
              <a:rPr lang="en-US" dirty="0">
                <a:solidFill>
                  <a:srgbClr val="000000"/>
                </a:solidFill>
                <a:latin typeface="Aptos"/>
                <a:ea typeface="Open Sans"/>
                <a:cs typeface="Open Sans"/>
              </a:rPr>
              <a:t>Random forests</a:t>
            </a:r>
          </a:p>
        </p:txBody>
      </p:sp>
    </p:spTree>
    <p:extLst>
      <p:ext uri="{BB962C8B-B14F-4D97-AF65-F5344CB8AC3E}">
        <p14:creationId xmlns:p14="http://schemas.microsoft.com/office/powerpoint/2010/main" val="91222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6270C-254E-C296-A69A-3D4D08661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8CBF9-903B-409D-B942-1EB2D3C89F96}"/>
              </a:ext>
            </a:extLst>
          </p:cNvPr>
          <p:cNvSpPr>
            <a:spLocks noGrp="1"/>
          </p:cNvSpPr>
          <p:nvPr>
            <p:ph type="title"/>
          </p:nvPr>
        </p:nvSpPr>
        <p:spPr/>
        <p:txBody>
          <a:bodyPr/>
          <a:lstStyle/>
          <a:p>
            <a:r>
              <a:rPr lang="en-US" b="1" dirty="0">
                <a:latin typeface="Arial" panose="020B0604020202020204" pitchFamily="34" charset="0"/>
                <a:ea typeface="+mj-lt"/>
                <a:cs typeface="Arial" panose="020B0604020202020204" pitchFamily="34" charset="0"/>
              </a:rPr>
              <a:t>Feature selection using the Random Forest family of algorithms</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EE6975-EF5D-7440-8CDF-ABA1B05545B2}"/>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Aptos"/>
                <a:ea typeface="Open Sans"/>
                <a:cs typeface="Open Sans"/>
              </a:rPr>
              <a:t>The goal of feature selection is to determine which features are important for a specific task.</a:t>
            </a:r>
          </a:p>
          <a:p>
            <a:pPr marL="0" indent="0">
              <a:buNone/>
            </a:pPr>
            <a:r>
              <a:rPr lang="en-US" dirty="0">
                <a:solidFill>
                  <a:srgbClr val="000000"/>
                </a:solidFill>
                <a:latin typeface="Aptos"/>
                <a:ea typeface="Open Sans"/>
                <a:cs typeface="Open Sans"/>
              </a:rPr>
              <a:t>Three wrapper algorithms</a:t>
            </a:r>
          </a:p>
          <a:p>
            <a:r>
              <a:rPr lang="en-US" dirty="0">
                <a:solidFill>
                  <a:srgbClr val="000000"/>
                </a:solidFill>
                <a:latin typeface="Aptos"/>
                <a:ea typeface="Open Sans"/>
                <a:cs typeface="Open Sans"/>
              </a:rPr>
              <a:t>Boruta algorithm</a:t>
            </a:r>
          </a:p>
          <a:p>
            <a:pPr lvl="1"/>
            <a:r>
              <a:rPr lang="en-US" dirty="0">
                <a:solidFill>
                  <a:srgbClr val="000000"/>
                </a:solidFill>
                <a:latin typeface="Aptos"/>
                <a:ea typeface="Open Sans"/>
                <a:cs typeface="Open Sans"/>
              </a:rPr>
              <a:t>Each variable is confirmed, rejected, tentative)</a:t>
            </a:r>
          </a:p>
          <a:p>
            <a:r>
              <a:rPr lang="en-US" dirty="0" err="1">
                <a:solidFill>
                  <a:srgbClr val="000000"/>
                </a:solidFill>
                <a:latin typeface="Aptos"/>
                <a:ea typeface="Open Sans"/>
                <a:cs typeface="Open Sans"/>
              </a:rPr>
              <a:t>varSelRF</a:t>
            </a:r>
            <a:endParaRPr lang="en-US" dirty="0">
              <a:solidFill>
                <a:srgbClr val="000000"/>
              </a:solidFill>
              <a:latin typeface="Aptos"/>
              <a:ea typeface="Open Sans"/>
              <a:cs typeface="Open Sans"/>
            </a:endParaRPr>
          </a:p>
          <a:p>
            <a:pPr lvl="1"/>
            <a:r>
              <a:rPr lang="en-US" dirty="0"/>
              <a:t>Variables are selected from random forests using OOB error</a:t>
            </a:r>
            <a:endParaRPr lang="en-US" dirty="0">
              <a:solidFill>
                <a:srgbClr val="000000"/>
              </a:solidFill>
              <a:latin typeface="Aptos"/>
              <a:ea typeface="Open Sans"/>
              <a:cs typeface="Open Sans"/>
            </a:endParaRPr>
          </a:p>
          <a:p>
            <a:r>
              <a:rPr lang="en-US" dirty="0">
                <a:solidFill>
                  <a:srgbClr val="000000"/>
                </a:solidFill>
                <a:latin typeface="Aptos"/>
                <a:ea typeface="Open Sans"/>
                <a:cs typeface="Open Sans"/>
              </a:rPr>
              <a:t> VSURF</a:t>
            </a:r>
          </a:p>
          <a:p>
            <a:pPr lvl="1"/>
            <a:r>
              <a:rPr lang="en-US" dirty="0"/>
              <a:t>Variable Selection Using Random Forests</a:t>
            </a:r>
            <a:endParaRPr lang="en-US" dirty="0">
              <a:solidFill>
                <a:srgbClr val="000000"/>
              </a:solidFill>
              <a:latin typeface="Aptos"/>
              <a:ea typeface="Open Sans"/>
              <a:cs typeface="Open Sans"/>
            </a:endParaRPr>
          </a:p>
        </p:txBody>
      </p:sp>
    </p:spTree>
    <p:extLst>
      <p:ext uri="{BB962C8B-B14F-4D97-AF65-F5344CB8AC3E}">
        <p14:creationId xmlns:p14="http://schemas.microsoft.com/office/powerpoint/2010/main" val="2409733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9882C-F3E5-0AC0-573D-390DBABB0C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80743-73BA-EF17-8E30-047CBF60A3C1}"/>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General overview of the machine learning process</a:t>
            </a:r>
          </a:p>
        </p:txBody>
      </p:sp>
      <p:sp>
        <p:nvSpPr>
          <p:cNvPr id="3" name="Rectangle: Rounded Corners 2">
            <a:extLst>
              <a:ext uri="{FF2B5EF4-FFF2-40B4-BE49-F238E27FC236}">
                <a16:creationId xmlns:a16="http://schemas.microsoft.com/office/drawing/2014/main" id="{2A505705-9904-A4C8-1006-DD49036DB132}"/>
              </a:ext>
            </a:extLst>
          </p:cNvPr>
          <p:cNvSpPr/>
          <p:nvPr/>
        </p:nvSpPr>
        <p:spPr>
          <a:xfrm>
            <a:off x="2565400" y="306070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a:t>
            </a:r>
          </a:p>
        </p:txBody>
      </p:sp>
      <p:sp>
        <p:nvSpPr>
          <p:cNvPr id="4" name="Rectangle: Rounded Corners 3">
            <a:extLst>
              <a:ext uri="{FF2B5EF4-FFF2-40B4-BE49-F238E27FC236}">
                <a16:creationId xmlns:a16="http://schemas.microsoft.com/office/drawing/2014/main" id="{D116FFA9-7296-3418-A26D-3A7E89CA698B}"/>
              </a:ext>
            </a:extLst>
          </p:cNvPr>
          <p:cNvSpPr/>
          <p:nvPr/>
        </p:nvSpPr>
        <p:spPr>
          <a:xfrm>
            <a:off x="5753100" y="3716295"/>
            <a:ext cx="2152650" cy="8001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testing</a:t>
            </a:r>
          </a:p>
        </p:txBody>
      </p:sp>
      <p:sp>
        <p:nvSpPr>
          <p:cNvPr id="5" name="Rectangle: Rounded Corners 4">
            <a:extLst>
              <a:ext uri="{FF2B5EF4-FFF2-40B4-BE49-F238E27FC236}">
                <a16:creationId xmlns:a16="http://schemas.microsoft.com/office/drawing/2014/main" id="{C8EE5420-DEDD-1C5E-6DF9-2728660E0320}"/>
              </a:ext>
            </a:extLst>
          </p:cNvPr>
          <p:cNvSpPr/>
          <p:nvPr/>
        </p:nvSpPr>
        <p:spPr>
          <a:xfrm>
            <a:off x="5753100" y="2114467"/>
            <a:ext cx="215265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training</a:t>
            </a:r>
          </a:p>
        </p:txBody>
      </p:sp>
      <p:sp>
        <p:nvSpPr>
          <p:cNvPr id="6" name="Rectangle: Rounded Corners 5">
            <a:extLst>
              <a:ext uri="{FF2B5EF4-FFF2-40B4-BE49-F238E27FC236}">
                <a16:creationId xmlns:a16="http://schemas.microsoft.com/office/drawing/2014/main" id="{BF7AE8D1-AAEB-133A-3DA0-25BA69834E3F}"/>
              </a:ext>
            </a:extLst>
          </p:cNvPr>
          <p:cNvSpPr/>
          <p:nvPr/>
        </p:nvSpPr>
        <p:spPr>
          <a:xfrm>
            <a:off x="9448800" y="2250992"/>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Learner</a:t>
            </a:r>
          </a:p>
        </p:txBody>
      </p:sp>
      <p:sp>
        <p:nvSpPr>
          <p:cNvPr id="7" name="Rectangle: Rounded Corners 6">
            <a:extLst>
              <a:ext uri="{FF2B5EF4-FFF2-40B4-BE49-F238E27FC236}">
                <a16:creationId xmlns:a16="http://schemas.microsoft.com/office/drawing/2014/main" id="{60F00634-43A4-1A07-84AA-10DD3EF225A6}"/>
              </a:ext>
            </a:extLst>
          </p:cNvPr>
          <p:cNvSpPr/>
          <p:nvPr/>
        </p:nvSpPr>
        <p:spPr>
          <a:xfrm>
            <a:off x="9455150" y="3852821"/>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Model</a:t>
            </a:r>
          </a:p>
        </p:txBody>
      </p:sp>
      <p:sp>
        <p:nvSpPr>
          <p:cNvPr id="9" name="Rectangle: Rounded Corners 8">
            <a:extLst>
              <a:ext uri="{FF2B5EF4-FFF2-40B4-BE49-F238E27FC236}">
                <a16:creationId xmlns:a16="http://schemas.microsoft.com/office/drawing/2014/main" id="{7D02E8F8-239E-9413-763B-3545B4799445}"/>
              </a:ext>
            </a:extLst>
          </p:cNvPr>
          <p:cNvSpPr/>
          <p:nvPr/>
        </p:nvSpPr>
        <p:spPr>
          <a:xfrm>
            <a:off x="9455150" y="5454650"/>
            <a:ext cx="2152650" cy="527050"/>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Prediction</a:t>
            </a:r>
          </a:p>
        </p:txBody>
      </p:sp>
      <p:sp>
        <p:nvSpPr>
          <p:cNvPr id="10" name="Rectangle: Rounded Corners 9">
            <a:extLst>
              <a:ext uri="{FF2B5EF4-FFF2-40B4-BE49-F238E27FC236}">
                <a16:creationId xmlns:a16="http://schemas.microsoft.com/office/drawing/2014/main" id="{92886FCD-5911-D1BC-1F3C-4E6572ECB1DF}"/>
              </a:ext>
            </a:extLst>
          </p:cNvPr>
          <p:cNvSpPr/>
          <p:nvPr/>
        </p:nvSpPr>
        <p:spPr>
          <a:xfrm>
            <a:off x="5753100" y="5454650"/>
            <a:ext cx="2152650" cy="527050"/>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Measure</a:t>
            </a:r>
          </a:p>
        </p:txBody>
      </p:sp>
      <p:sp>
        <p:nvSpPr>
          <p:cNvPr id="11" name="Rectangle: Rounded Corners 10">
            <a:extLst>
              <a:ext uri="{FF2B5EF4-FFF2-40B4-BE49-F238E27FC236}">
                <a16:creationId xmlns:a16="http://schemas.microsoft.com/office/drawing/2014/main" id="{2A6ADE6A-D54A-6D26-A97C-1F3C7759B451}"/>
              </a:ext>
            </a:extLst>
          </p:cNvPr>
          <p:cNvSpPr/>
          <p:nvPr/>
        </p:nvSpPr>
        <p:spPr>
          <a:xfrm>
            <a:off x="2565400" y="4632408"/>
            <a:ext cx="2152650" cy="527050"/>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dirty="0">
                <a:latin typeface="Arial" panose="020B0604020202020204" pitchFamily="34" charset="0"/>
                <a:cs typeface="Arial" panose="020B0604020202020204" pitchFamily="34" charset="0"/>
              </a:rPr>
              <a:t>Performance</a:t>
            </a:r>
          </a:p>
        </p:txBody>
      </p:sp>
      <p:cxnSp>
        <p:nvCxnSpPr>
          <p:cNvPr id="13" name="Straight Arrow Connector 12">
            <a:extLst>
              <a:ext uri="{FF2B5EF4-FFF2-40B4-BE49-F238E27FC236}">
                <a16:creationId xmlns:a16="http://schemas.microsoft.com/office/drawing/2014/main" id="{6914C289-92E4-612D-EA4A-642CAEF29DC7}"/>
              </a:ext>
            </a:extLst>
          </p:cNvPr>
          <p:cNvCxnSpPr>
            <a:stCxn id="3" idx="3"/>
            <a:endCxn id="5" idx="1"/>
          </p:cNvCxnSpPr>
          <p:nvPr/>
        </p:nvCxnSpPr>
        <p:spPr>
          <a:xfrm flipV="1">
            <a:off x="4718050" y="2514517"/>
            <a:ext cx="1035050" cy="809708"/>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84221C8C-E64A-2304-DBE8-042582A2BFF6}"/>
              </a:ext>
            </a:extLst>
          </p:cNvPr>
          <p:cNvCxnSpPr>
            <a:cxnSpLocks/>
            <a:stCxn id="3" idx="3"/>
            <a:endCxn id="4" idx="1"/>
          </p:cNvCxnSpPr>
          <p:nvPr/>
        </p:nvCxnSpPr>
        <p:spPr>
          <a:xfrm>
            <a:off x="4718050" y="3324225"/>
            <a:ext cx="1035050" cy="792121"/>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CE5AAE8-10AF-2651-1124-87323427147B}"/>
              </a:ext>
            </a:extLst>
          </p:cNvPr>
          <p:cNvCxnSpPr>
            <a:cxnSpLocks/>
            <a:stCxn id="5" idx="3"/>
            <a:endCxn id="6" idx="1"/>
          </p:cNvCxnSpPr>
          <p:nvPr/>
        </p:nvCxnSpPr>
        <p:spPr>
          <a:xfrm>
            <a:off x="7905750" y="2514517"/>
            <a:ext cx="154305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C82C93C9-D69B-9540-7A94-884E8064F00C}"/>
              </a:ext>
            </a:extLst>
          </p:cNvPr>
          <p:cNvCxnSpPr>
            <a:cxnSpLocks/>
            <a:stCxn id="4" idx="3"/>
            <a:endCxn id="7" idx="1"/>
          </p:cNvCxnSpPr>
          <p:nvPr/>
        </p:nvCxnSpPr>
        <p:spPr>
          <a:xfrm>
            <a:off x="7905750" y="4116346"/>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AD0B489-11CA-EF6F-5E84-F0B44117D5B3}"/>
              </a:ext>
            </a:extLst>
          </p:cNvPr>
          <p:cNvCxnSpPr>
            <a:cxnSpLocks/>
            <a:stCxn id="9" idx="1"/>
            <a:endCxn id="10" idx="3"/>
          </p:cNvCxnSpPr>
          <p:nvPr/>
        </p:nvCxnSpPr>
        <p:spPr>
          <a:xfrm flipH="1">
            <a:off x="7905750" y="5718175"/>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6AA131F6-AE26-AF76-8D1A-DBB09688AC40}"/>
              </a:ext>
            </a:extLst>
          </p:cNvPr>
          <p:cNvCxnSpPr>
            <a:cxnSpLocks/>
            <a:stCxn id="4" idx="2"/>
          </p:cNvCxnSpPr>
          <p:nvPr/>
        </p:nvCxnSpPr>
        <p:spPr>
          <a:xfrm>
            <a:off x="6829425" y="4516396"/>
            <a:ext cx="0" cy="919977"/>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085DA11E-8B0F-7E14-71AC-E3643215653E}"/>
              </a:ext>
            </a:extLst>
          </p:cNvPr>
          <p:cNvCxnSpPr>
            <a:cxnSpLocks/>
            <a:stCxn id="10" idx="1"/>
            <a:endCxn id="11" idx="3"/>
          </p:cNvCxnSpPr>
          <p:nvPr/>
        </p:nvCxnSpPr>
        <p:spPr>
          <a:xfrm flipH="1" flipV="1">
            <a:off x="4718050" y="4895933"/>
            <a:ext cx="1035050" cy="822242"/>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B56EF525-680A-1385-CC66-537606B1189A}"/>
              </a:ext>
            </a:extLst>
          </p:cNvPr>
          <p:cNvCxnSpPr>
            <a:cxnSpLocks/>
            <a:stCxn id="6" idx="2"/>
            <a:endCxn id="7" idx="0"/>
          </p:cNvCxnSpPr>
          <p:nvPr/>
        </p:nvCxnSpPr>
        <p:spPr>
          <a:xfrm>
            <a:off x="10525125" y="2778042"/>
            <a:ext cx="635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8CDFA887-9B66-AB1C-38F2-5EC4CD6AC0F6}"/>
              </a:ext>
            </a:extLst>
          </p:cNvPr>
          <p:cNvCxnSpPr>
            <a:cxnSpLocks/>
            <a:stCxn id="7" idx="2"/>
            <a:endCxn id="9" idx="0"/>
          </p:cNvCxnSpPr>
          <p:nvPr/>
        </p:nvCxnSpPr>
        <p:spPr>
          <a:xfrm>
            <a:off x="10531475" y="4379871"/>
            <a:ext cx="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38" name="Left Brace 37">
            <a:extLst>
              <a:ext uri="{FF2B5EF4-FFF2-40B4-BE49-F238E27FC236}">
                <a16:creationId xmlns:a16="http://schemas.microsoft.com/office/drawing/2014/main" id="{794592B8-E5D1-9581-DF06-C317B5420857}"/>
              </a:ext>
            </a:extLst>
          </p:cNvPr>
          <p:cNvSpPr/>
          <p:nvPr/>
        </p:nvSpPr>
        <p:spPr>
          <a:xfrm>
            <a:off x="2051050" y="2250992"/>
            <a:ext cx="260350" cy="3730708"/>
          </a:xfrm>
          <a:prstGeom prst="leftBrace">
            <a:avLst>
              <a:gd name="adj1" fmla="val 132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52A9AE40-E114-9542-AB87-B990AF902F70}"/>
              </a:ext>
            </a:extLst>
          </p:cNvPr>
          <p:cNvSpPr/>
          <p:nvPr/>
        </p:nvSpPr>
        <p:spPr>
          <a:xfrm>
            <a:off x="469900" y="3852820"/>
            <a:ext cx="1704975" cy="5270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Resampling</a:t>
            </a:r>
          </a:p>
        </p:txBody>
      </p:sp>
    </p:spTree>
    <p:extLst>
      <p:ext uri="{BB962C8B-B14F-4D97-AF65-F5344CB8AC3E}">
        <p14:creationId xmlns:p14="http://schemas.microsoft.com/office/powerpoint/2010/main" val="3662110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84F3C-73E6-3E55-4638-73FEE22D58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088A05-C45E-110B-1C10-898C560F876D}"/>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A random forest for Fusarium head blight!</a:t>
            </a:r>
          </a:p>
        </p:txBody>
      </p:sp>
      <p:sp>
        <p:nvSpPr>
          <p:cNvPr id="3" name="Content Placeholder 2">
            <a:extLst>
              <a:ext uri="{FF2B5EF4-FFF2-40B4-BE49-F238E27FC236}">
                <a16:creationId xmlns:a16="http://schemas.microsoft.com/office/drawing/2014/main" id="{0B410E43-868E-032C-C288-B70EFA7FB129}"/>
              </a:ext>
            </a:extLst>
          </p:cNvPr>
          <p:cNvSpPr>
            <a:spLocks noGrp="1"/>
          </p:cNvSpPr>
          <p:nvPr>
            <p:ph idx="1"/>
          </p:nvPr>
        </p:nvSpPr>
        <p:spPr/>
        <p:txBody>
          <a:bodyPr>
            <a:normAutofit/>
          </a:bodyPr>
          <a:lstStyle/>
          <a:p>
            <a:endParaRPr lang="en-US" dirty="0"/>
          </a:p>
          <a:p>
            <a:r>
              <a:rPr lang="en-US" dirty="0"/>
              <a:t>Select best predictor variables </a:t>
            </a:r>
          </a:p>
          <a:p>
            <a:r>
              <a:rPr lang="en-US" dirty="0"/>
              <a:t>Train the random forest model</a:t>
            </a:r>
          </a:p>
          <a:p>
            <a:r>
              <a:rPr lang="en-US" dirty="0"/>
              <a:t>Validate the random forest model</a:t>
            </a:r>
          </a:p>
          <a:p>
            <a:pPr lvl="1"/>
            <a:r>
              <a:rPr lang="en-US" dirty="0"/>
              <a:t>Measure model accuracy by comparing model predictions with unseen observations</a:t>
            </a:r>
          </a:p>
          <a:p>
            <a:pPr lvl="1"/>
            <a:r>
              <a:rPr lang="en-US" dirty="0"/>
              <a:t>How well our random forest predicts whether a location will experience a FHB epidemic or not.</a:t>
            </a:r>
          </a:p>
        </p:txBody>
      </p:sp>
    </p:spTree>
    <p:extLst>
      <p:ext uri="{BB962C8B-B14F-4D97-AF65-F5344CB8AC3E}">
        <p14:creationId xmlns:p14="http://schemas.microsoft.com/office/powerpoint/2010/main" val="340671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D1F8156-24F2-E7BA-17E7-4D73FBEF18FC}"/>
              </a:ext>
            </a:extLst>
          </p:cNvPr>
          <p:cNvPicPr>
            <a:picLocks noChangeAspect="1"/>
          </p:cNvPicPr>
          <p:nvPr/>
        </p:nvPicPr>
        <p:blipFill>
          <a:blip r:embed="rId2"/>
          <a:stretch>
            <a:fillRect/>
          </a:stretch>
        </p:blipFill>
        <p:spPr>
          <a:xfrm>
            <a:off x="0" y="0"/>
            <a:ext cx="5472684" cy="6858000"/>
          </a:xfrm>
          <a:prstGeom prst="rect">
            <a:avLst/>
          </a:prstGeom>
        </p:spPr>
      </p:pic>
      <p:sp>
        <p:nvSpPr>
          <p:cNvPr id="10" name="TextBox 9">
            <a:extLst>
              <a:ext uri="{FF2B5EF4-FFF2-40B4-BE49-F238E27FC236}">
                <a16:creationId xmlns:a16="http://schemas.microsoft.com/office/drawing/2014/main" id="{761FF8C4-FCEF-10D9-B2E1-7C27C484D8A3}"/>
              </a:ext>
            </a:extLst>
          </p:cNvPr>
          <p:cNvSpPr txBox="1"/>
          <p:nvPr/>
        </p:nvSpPr>
        <p:spPr>
          <a:xfrm>
            <a:off x="5054615" y="4293311"/>
            <a:ext cx="6948204" cy="2308324"/>
          </a:xfrm>
          <a:prstGeom prst="rect">
            <a:avLst/>
          </a:prstGeom>
          <a:noFill/>
        </p:spPr>
        <p:txBody>
          <a:bodyPr wrap="square">
            <a:spAutoFit/>
          </a:bodyPr>
          <a:lstStyle/>
          <a:p>
            <a:r>
              <a:rPr lang="en-US" sz="2400">
                <a:latin typeface="Arial" panose="020B0604020202020204" pitchFamily="34" charset="0"/>
                <a:cs typeface="Arial" panose="020B0604020202020204" pitchFamily="34" charset="0"/>
              </a:rPr>
              <a:t>These resources are available at</a:t>
            </a: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hlinkClick r:id="rId3"/>
              </a:rPr>
              <a:t>https://www.manning.com/books/machine-learning-with-r-the-tidyverse-and-mlr</a:t>
            </a:r>
            <a:r>
              <a:rPr lang="en-US" sz="2400">
                <a:latin typeface="Arial" panose="020B0604020202020204" pitchFamily="34" charset="0"/>
                <a:cs typeface="Arial" panose="020B0604020202020204" pitchFamily="34" charset="0"/>
              </a:rPr>
              <a:t> (for concepts</a:t>
            </a:r>
          </a:p>
          <a:p>
            <a:endParaRPr 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a:latin typeface="Arial" panose="020B0604020202020204" pitchFamily="34" charset="0"/>
                <a:cs typeface="Arial" panose="020B0604020202020204" pitchFamily="34" charset="0"/>
                <a:hlinkClick r:id="rId4"/>
              </a:rPr>
              <a:t>https://mlr3book.mlr-org.com/</a:t>
            </a:r>
            <a:r>
              <a:rPr lang="en-US" sz="2400">
                <a:latin typeface="Arial" panose="020B0604020202020204" pitchFamily="34" charset="0"/>
                <a:cs typeface="Arial" panose="020B0604020202020204" pitchFamily="34" charset="0"/>
              </a:rPr>
              <a:t> (for current code)</a:t>
            </a:r>
          </a:p>
        </p:txBody>
      </p:sp>
      <p:pic>
        <p:nvPicPr>
          <p:cNvPr id="12" name="Picture 11">
            <a:extLst>
              <a:ext uri="{FF2B5EF4-FFF2-40B4-BE49-F238E27FC236}">
                <a16:creationId xmlns:a16="http://schemas.microsoft.com/office/drawing/2014/main" id="{91C5464E-9E6C-3839-DA32-4A353806A2C7}"/>
              </a:ext>
            </a:extLst>
          </p:cNvPr>
          <p:cNvPicPr>
            <a:picLocks noChangeAspect="1"/>
          </p:cNvPicPr>
          <p:nvPr/>
        </p:nvPicPr>
        <p:blipFill>
          <a:blip r:embed="rId5"/>
          <a:stretch>
            <a:fillRect/>
          </a:stretch>
        </p:blipFill>
        <p:spPr>
          <a:xfrm>
            <a:off x="5243796" y="210078"/>
            <a:ext cx="6948204" cy="4171950"/>
          </a:xfrm>
          <a:prstGeom prst="rect">
            <a:avLst/>
          </a:prstGeom>
        </p:spPr>
      </p:pic>
    </p:spTree>
    <p:extLst>
      <p:ext uri="{BB962C8B-B14F-4D97-AF65-F5344CB8AC3E}">
        <p14:creationId xmlns:p14="http://schemas.microsoft.com/office/powerpoint/2010/main" val="1049047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3C498-C98A-765A-89F6-F23EE0A95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5AC9F-14C2-5E99-BC68-818499E54368}"/>
              </a:ext>
            </a:extLst>
          </p:cNvPr>
          <p:cNvSpPr>
            <a:spLocks noGrp="1"/>
          </p:cNvSpPr>
          <p:nvPr>
            <p:ph type="title"/>
          </p:nvPr>
        </p:nvSpPr>
        <p:spPr>
          <a:xfrm>
            <a:off x="838200" y="9525"/>
            <a:ext cx="10515600" cy="1325563"/>
          </a:xfrm>
        </p:spPr>
        <p:txBody>
          <a:bodyPr>
            <a:normAutofit/>
          </a:bodyPr>
          <a:lstStyle/>
          <a:p>
            <a:r>
              <a:rPr lang="en-US" sz="3600" b="1" dirty="0">
                <a:latin typeface="Arial" panose="020B0604020202020204" pitchFamily="34" charset="0"/>
                <a:cs typeface="Arial" panose="020B0604020202020204" pitchFamily="34" charset="0"/>
              </a:rPr>
              <a:t>AUC ROC: Area under Receiver Operating Characteristic curve</a:t>
            </a:r>
          </a:p>
        </p:txBody>
      </p:sp>
      <p:sp>
        <p:nvSpPr>
          <p:cNvPr id="3" name="Content Placeholder 2">
            <a:extLst>
              <a:ext uri="{FF2B5EF4-FFF2-40B4-BE49-F238E27FC236}">
                <a16:creationId xmlns:a16="http://schemas.microsoft.com/office/drawing/2014/main" id="{20FBCE8F-B489-D496-BA0A-5FE5C741ED37}"/>
              </a:ext>
            </a:extLst>
          </p:cNvPr>
          <p:cNvSpPr>
            <a:spLocks noGrp="1"/>
          </p:cNvSpPr>
          <p:nvPr>
            <p:ph idx="1"/>
          </p:nvPr>
        </p:nvSpPr>
        <p:spPr>
          <a:xfrm>
            <a:off x="838200" y="1209675"/>
            <a:ext cx="10515600" cy="339725"/>
          </a:xfrm>
        </p:spPr>
        <p:txBody>
          <a:bodyPr>
            <a:normAutofit/>
          </a:bodyPr>
          <a:lstStyle/>
          <a:p>
            <a:pPr marL="0" indent="0">
              <a:buNone/>
            </a:pPr>
            <a:r>
              <a:rPr lang="en-US" sz="1400" dirty="0"/>
              <a:t>https://en.wikipedia.org/wiki/Receiver_operating_characteristic</a:t>
            </a:r>
          </a:p>
        </p:txBody>
      </p:sp>
      <p:pic>
        <p:nvPicPr>
          <p:cNvPr id="5" name="Picture 4">
            <a:extLst>
              <a:ext uri="{FF2B5EF4-FFF2-40B4-BE49-F238E27FC236}">
                <a16:creationId xmlns:a16="http://schemas.microsoft.com/office/drawing/2014/main" id="{99FF68C2-C4F3-3120-1581-5B192088F0A6}"/>
              </a:ext>
            </a:extLst>
          </p:cNvPr>
          <p:cNvPicPr>
            <a:picLocks noChangeAspect="1"/>
          </p:cNvPicPr>
          <p:nvPr/>
        </p:nvPicPr>
        <p:blipFill>
          <a:blip r:embed="rId3"/>
          <a:stretch>
            <a:fillRect/>
          </a:stretch>
        </p:blipFill>
        <p:spPr>
          <a:xfrm>
            <a:off x="2667000" y="1549400"/>
            <a:ext cx="6858000" cy="5143500"/>
          </a:xfrm>
          <a:prstGeom prst="rect">
            <a:avLst/>
          </a:prstGeom>
        </p:spPr>
      </p:pic>
      <p:sp>
        <p:nvSpPr>
          <p:cNvPr id="7" name="TextBox 6">
            <a:extLst>
              <a:ext uri="{FF2B5EF4-FFF2-40B4-BE49-F238E27FC236}">
                <a16:creationId xmlns:a16="http://schemas.microsoft.com/office/drawing/2014/main" id="{DEFEDD74-8181-5209-B4F5-2CA65C9263D8}"/>
              </a:ext>
            </a:extLst>
          </p:cNvPr>
          <p:cNvSpPr txBox="1"/>
          <p:nvPr/>
        </p:nvSpPr>
        <p:spPr>
          <a:xfrm>
            <a:off x="6629400" y="5400159"/>
            <a:ext cx="1123950" cy="461665"/>
          </a:xfrm>
          <a:prstGeom prst="rect">
            <a:avLst/>
          </a:prstGeom>
          <a:noFill/>
        </p:spPr>
        <p:txBody>
          <a:bodyPr wrap="square">
            <a:spAutoFit/>
          </a:bodyPr>
          <a:lstStyle/>
          <a:p>
            <a:r>
              <a:rPr lang="en-US" sz="1200" dirty="0">
                <a:solidFill>
                  <a:schemeClr val="bg1">
                    <a:lumMod val="50000"/>
                  </a:schemeClr>
                </a:solidFill>
              </a:rPr>
              <a:t>Figure credit: </a:t>
            </a:r>
            <a:r>
              <a:rPr lang="en-US" sz="1200" b="0" i="0" strike="noStrike" kern="1200" dirty="0">
                <a:solidFill>
                  <a:schemeClr val="bg1">
                    <a:lumMod val="50000"/>
                  </a:schemeClr>
                </a:solidFill>
                <a:effectLst/>
                <a:latin typeface="+mn-lt"/>
                <a:ea typeface="+mn-ea"/>
                <a:cs typeface="+mn-cs"/>
                <a:hlinkClick r:id="rId4" tooltip="Posts by Priyansh Soni">
                  <a:extLst>
                    <a:ext uri="{A12FA001-AC4F-418D-AE19-62706E023703}">
                      <ahyp:hlinkClr xmlns:ahyp="http://schemas.microsoft.com/office/drawing/2018/hyperlinkcolor" val="tx"/>
                    </a:ext>
                  </a:extLst>
                </a:hlinkClick>
              </a:rPr>
              <a:t>Priyansh Soni</a:t>
            </a:r>
            <a:endParaRPr lang="en-US" sz="1200" dirty="0">
              <a:solidFill>
                <a:schemeClr val="bg1">
                  <a:lumMod val="50000"/>
                </a:schemeClr>
              </a:solidFill>
            </a:endParaRPr>
          </a:p>
        </p:txBody>
      </p:sp>
    </p:spTree>
    <p:extLst>
      <p:ext uri="{BB962C8B-B14F-4D97-AF65-F5344CB8AC3E}">
        <p14:creationId xmlns:p14="http://schemas.microsoft.com/office/powerpoint/2010/main" val="4112506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55D6-8D24-85A1-D211-2774C2902957}"/>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Hyperparameter tuning</a:t>
            </a:r>
          </a:p>
        </p:txBody>
      </p:sp>
      <p:sp>
        <p:nvSpPr>
          <p:cNvPr id="3" name="Content Placeholder 2">
            <a:extLst>
              <a:ext uri="{FF2B5EF4-FFF2-40B4-BE49-F238E27FC236}">
                <a16:creationId xmlns:a16="http://schemas.microsoft.com/office/drawing/2014/main" id="{3F534925-FBC2-D5A5-7314-32606DA85BF4}"/>
              </a:ext>
            </a:extLst>
          </p:cNvPr>
          <p:cNvSpPr>
            <a:spLocks noGrp="1"/>
          </p:cNvSpPr>
          <p:nvPr>
            <p:ph idx="1"/>
          </p:nvPr>
        </p:nvSpPr>
        <p:spPr/>
        <p:txBody>
          <a:bodyPr/>
          <a:lstStyle/>
          <a:p>
            <a:r>
              <a:rPr lang="en-US"/>
              <a:t>What is a parameter?</a:t>
            </a:r>
          </a:p>
          <a:p>
            <a:pPr lvl="1"/>
            <a:r>
              <a:rPr lang="en-US"/>
              <a:t>A parameter is a variable or values that is estimated from the data and that is internal to the model and controls how it makes predictions on new data.</a:t>
            </a:r>
          </a:p>
          <a:p>
            <a:r>
              <a:rPr lang="en-US"/>
              <a:t>What is hyperparameter?</a:t>
            </a:r>
          </a:p>
          <a:p>
            <a:pPr lvl="1"/>
            <a:r>
              <a:rPr lang="en-US"/>
              <a:t>A hyperparameter is a variable or option that controls how a model makes predictions but is not estimated from the data.</a:t>
            </a:r>
          </a:p>
          <a:p>
            <a:r>
              <a:rPr lang="en-US"/>
              <a:t>What is the objective of hyperparameter tuning?</a:t>
            </a:r>
          </a:p>
          <a:p>
            <a:pPr lvl="1"/>
            <a:r>
              <a:rPr lang="en-US"/>
              <a:t>Hyperparameter tuning is the problem of choosing a set of optimal hyperparameters for a learning algorithm.</a:t>
            </a:r>
          </a:p>
        </p:txBody>
      </p:sp>
    </p:spTree>
    <p:extLst>
      <p:ext uri="{BB962C8B-B14F-4D97-AF65-F5344CB8AC3E}">
        <p14:creationId xmlns:p14="http://schemas.microsoft.com/office/powerpoint/2010/main" val="384228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58CD-EE27-55A6-2DE1-0A0AB2E49288}"/>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Hyperparameters in a random forest</a:t>
            </a:r>
          </a:p>
        </p:txBody>
      </p:sp>
      <p:sp>
        <p:nvSpPr>
          <p:cNvPr id="3" name="Content Placeholder 2">
            <a:extLst>
              <a:ext uri="{FF2B5EF4-FFF2-40B4-BE49-F238E27FC236}">
                <a16:creationId xmlns:a16="http://schemas.microsoft.com/office/drawing/2014/main" id="{FB0F18CD-6E38-2C7D-1320-E332CA15B4FD}"/>
              </a:ext>
            </a:extLst>
          </p:cNvPr>
          <p:cNvSpPr>
            <a:spLocks noGrp="1"/>
          </p:cNvSpPr>
          <p:nvPr>
            <p:ph idx="1"/>
          </p:nvPr>
        </p:nvSpPr>
        <p:spPr/>
        <p:txBody>
          <a:bodyPr/>
          <a:lstStyle/>
          <a:p>
            <a:pPr marL="0" indent="0">
              <a:buNone/>
            </a:pPr>
            <a:r>
              <a:rPr lang="en-US" i="1" dirty="0" err="1">
                <a:latin typeface="Arial" panose="020B0604020202020204" pitchFamily="34" charset="0"/>
                <a:cs typeface="Arial" panose="020B0604020202020204" pitchFamily="34" charset="0"/>
              </a:rPr>
              <a:t>num.trees</a:t>
            </a:r>
            <a:r>
              <a:rPr lang="en-US" dirty="0">
                <a:latin typeface="Arial" panose="020B0604020202020204" pitchFamily="34" charset="0"/>
                <a:cs typeface="Arial" panose="020B0604020202020204" pitchFamily="34" charset="0"/>
              </a:rPr>
              <a:t> – the number of individual trees in the forest</a:t>
            </a:r>
          </a:p>
          <a:p>
            <a:pPr marL="0" indent="0">
              <a:buNone/>
            </a:pPr>
            <a:r>
              <a:rPr lang="en-US" i="1" dirty="0" err="1">
                <a:latin typeface="Arial" panose="020B0604020202020204" pitchFamily="34" charset="0"/>
                <a:cs typeface="Arial" panose="020B0604020202020204" pitchFamily="34" charset="0"/>
              </a:rPr>
              <a:t>mtry</a:t>
            </a:r>
            <a:r>
              <a:rPr lang="en-US" dirty="0">
                <a:latin typeface="Arial" panose="020B0604020202020204" pitchFamily="34" charset="0"/>
                <a:cs typeface="Arial" panose="020B0604020202020204" pitchFamily="34" charset="0"/>
              </a:rPr>
              <a:t> – the number of features to randomly sample at each node</a:t>
            </a:r>
          </a:p>
          <a:p>
            <a:pPr marL="0" indent="0">
              <a:buNone/>
            </a:pPr>
            <a:r>
              <a:rPr lang="en-US" i="1" dirty="0" err="1">
                <a:latin typeface="Arial" panose="020B0604020202020204" pitchFamily="34" charset="0"/>
                <a:cs typeface="Arial" panose="020B0604020202020204" pitchFamily="34" charset="0"/>
              </a:rPr>
              <a:t>min.node.size</a:t>
            </a:r>
            <a:r>
              <a:rPr lang="en-US" dirty="0">
                <a:latin typeface="Arial" panose="020B0604020202020204" pitchFamily="34" charset="0"/>
                <a:cs typeface="Arial" panose="020B0604020202020204" pitchFamily="34" charset="0"/>
              </a:rPr>
              <a:t> – the minimum number of cases allowed in a leaf</a:t>
            </a:r>
          </a:p>
          <a:p>
            <a:pPr marL="0" indent="0">
              <a:buNone/>
            </a:pPr>
            <a:r>
              <a:rPr lang="en-US" i="1" dirty="0" err="1">
                <a:latin typeface="Arial" panose="020B0604020202020204" pitchFamily="34" charset="0"/>
                <a:cs typeface="Arial" panose="020B0604020202020204" pitchFamily="34" charset="0"/>
              </a:rPr>
              <a:t>splitrule</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Metric used to evaluate the quality of a split</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Q: How do we know what are the best values for each hyperparameter?</a:t>
            </a:r>
          </a:p>
          <a:p>
            <a:pPr marL="0" indent="0">
              <a:buNone/>
            </a:pPr>
            <a:r>
              <a:rPr lang="en-US" dirty="0">
                <a:latin typeface="Arial" panose="020B0604020202020204" pitchFamily="34" charset="0"/>
                <a:cs typeface="Arial" panose="020B0604020202020204" pitchFamily="34" charset="0"/>
              </a:rPr>
              <a:t>A: In random forest, the </a:t>
            </a:r>
            <a:r>
              <a:rPr lang="en-US" b="1" dirty="0">
                <a:latin typeface="Arial" panose="020B0604020202020204" pitchFamily="34" charset="0"/>
                <a:cs typeface="Arial" panose="020B0604020202020204" pitchFamily="34" charset="0"/>
              </a:rPr>
              <a:t>Gini index </a:t>
            </a:r>
            <a:r>
              <a:rPr lang="en-US" dirty="0">
                <a:latin typeface="Arial" panose="020B0604020202020204" pitchFamily="34" charset="0"/>
                <a:cs typeface="Arial" panose="020B0604020202020204" pitchFamily="34" charset="0"/>
              </a:rPr>
              <a:t>is regularly used as our objective function to determine the best split at each node.</a:t>
            </a:r>
          </a:p>
        </p:txBody>
      </p:sp>
    </p:spTree>
    <p:extLst>
      <p:ext uri="{BB962C8B-B14F-4D97-AF65-F5344CB8AC3E}">
        <p14:creationId xmlns:p14="http://schemas.microsoft.com/office/powerpoint/2010/main" val="1382244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43A40-ACE7-736F-1F9E-AD8D3A070C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EFE07-9888-A4D6-F934-B3634766AAB4}"/>
              </a:ext>
            </a:extLst>
          </p:cNvPr>
          <p:cNvSpPr>
            <a:spLocks noGrp="1"/>
          </p:cNvSpPr>
          <p:nvPr>
            <p:ph idx="1"/>
          </p:nvPr>
        </p:nvSpPr>
        <p:spPr/>
        <p:txBody>
          <a:bodyPr/>
          <a:lstStyle/>
          <a:p>
            <a:r>
              <a:rPr lang="en-US" dirty="0"/>
              <a:t>In machine learning, SHAP (</a:t>
            </a:r>
            <a:r>
              <a:rPr lang="en-US" dirty="0" err="1"/>
              <a:t>SHapley</a:t>
            </a:r>
            <a:r>
              <a:rPr lang="en-US" dirty="0"/>
              <a:t> Additive </a:t>
            </a:r>
            <a:r>
              <a:rPr lang="en-US" dirty="0" err="1"/>
              <a:t>exPlanations</a:t>
            </a:r>
            <a:r>
              <a:rPr lang="en-US" dirty="0"/>
              <a:t>) values quantify how much each feature contributes to the model’s prediction for each observation.</a:t>
            </a:r>
          </a:p>
          <a:p>
            <a:r>
              <a:rPr lang="en-US" dirty="0"/>
              <a:t>Reference: https://dl.acm.org/doi/10.5555/3295222.3295230</a:t>
            </a:r>
          </a:p>
          <a:p>
            <a:endParaRPr lang="en-US" dirty="0"/>
          </a:p>
        </p:txBody>
      </p:sp>
      <p:sp>
        <p:nvSpPr>
          <p:cNvPr id="5" name="Title 4">
            <a:extLst>
              <a:ext uri="{FF2B5EF4-FFF2-40B4-BE49-F238E27FC236}">
                <a16:creationId xmlns:a16="http://schemas.microsoft.com/office/drawing/2014/main" id="{1AB951A2-CD9E-9B93-FADD-0FB0BBD9516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Interpretation of SHAP values</a:t>
            </a:r>
          </a:p>
        </p:txBody>
      </p:sp>
      <mc:AlternateContent xmlns:mc="http://schemas.openxmlformats.org/markup-compatibility/2006">
        <mc:Choice xmlns:am3d="http://schemas.microsoft.com/office/drawing/2017/model3d" Requires="am3d">
          <p:graphicFrame>
            <p:nvGraphicFramePr>
              <p:cNvPr id="7" name="3D Model 6" descr="Dark Gray Cube">
                <a:extLst>
                  <a:ext uri="{FF2B5EF4-FFF2-40B4-BE49-F238E27FC236}">
                    <a16:creationId xmlns:a16="http://schemas.microsoft.com/office/drawing/2014/main" id="{753BBB51-BC18-FE32-490C-D490DF5EFE5D}"/>
                  </a:ext>
                </a:extLst>
              </p:cNvPr>
              <p:cNvGraphicFramePr>
                <a:graphicFrameLocks noChangeAspect="1"/>
              </p:cNvGraphicFramePr>
              <p:nvPr>
                <p:extLst>
                  <p:ext uri="{D42A27DB-BD31-4B8C-83A1-F6EECF244321}">
                    <p14:modId xmlns:p14="http://schemas.microsoft.com/office/powerpoint/2010/main" val="389954558"/>
                  </p:ext>
                </p:extLst>
              </p:nvPr>
            </p:nvGraphicFramePr>
            <p:xfrm>
              <a:off x="10050927" y="0"/>
              <a:ext cx="1828800" cy="2055928"/>
            </p:xfrm>
            <a:graphic>
              <a:graphicData uri="http://schemas.microsoft.com/office/drawing/2017/model3d">
                <am3d:model3d r:embed="rId2">
                  <am3d:spPr>
                    <a:xfrm>
                      <a:off x="0" y="0"/>
                      <a:ext cx="1828800" cy="2055928"/>
                    </a:xfrm>
                    <a:prstGeom prst="rect">
                      <a:avLst/>
                    </a:prstGeom>
                  </am3d:spPr>
                  <am3d:camera>
                    <am3d:pos x="0" y="0" z="81469193"/>
                    <am3d:up dx="0" dy="36000000" dz="0"/>
                    <am3d:lookAt x="0" y="0" z="0"/>
                    <am3d:perspective fov="2700000"/>
                  </am3d:camera>
                  <am3d:trans>
                    <am3d:meterPerModelUnit n="7140529" d="1000000"/>
                    <am3d:preTrans dx="0" dy="-17999995" dz="5866"/>
                    <am3d:scale>
                      <am3d:sx n="1000000" d="1000000"/>
                      <am3d:sy n="1000000" d="1000000"/>
                      <am3d:sz n="1000000" d="1000000"/>
                    </am3d:scale>
                    <am3d:rot ax="1443966" ay="-1897312" az="-790762"/>
                    <am3d:postTrans dx="0" dy="0" dz="0"/>
                  </am3d:trans>
                  <am3d:raster rName="Office3DRenderer" rVer="16.0.8326">
                    <am3d:blip r:embed="rId3"/>
                  </am3d:raster>
                  <am3d:objViewport viewportSz="2142142"/>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7" name="3D Model 6" descr="Dark Gray Cube">
                <a:extLst>
                  <a:ext uri="{FF2B5EF4-FFF2-40B4-BE49-F238E27FC236}">
                    <a16:creationId xmlns:a16="http://schemas.microsoft.com/office/drawing/2014/main" id="{753BBB51-BC18-FE32-490C-D490DF5EFE5D}"/>
                  </a:ext>
                </a:extLst>
              </p:cNvPr>
              <p:cNvPicPr>
                <a:picLocks noGrp="1" noRot="1" noChangeAspect="1" noMove="1" noResize="1" noEditPoints="1" noAdjustHandles="1" noChangeArrowheads="1" noChangeShapeType="1" noCrop="1"/>
              </p:cNvPicPr>
              <p:nvPr/>
            </p:nvPicPr>
            <p:blipFill>
              <a:blip r:embed="rId3"/>
              <a:stretch>
                <a:fillRect/>
              </a:stretch>
            </p:blipFill>
            <p:spPr>
              <a:xfrm>
                <a:off x="10050927" y="0"/>
                <a:ext cx="1828800" cy="2055928"/>
              </a:xfrm>
              <a:prstGeom prst="rect">
                <a:avLst/>
              </a:prstGeom>
            </p:spPr>
          </p:pic>
        </mc:Fallback>
      </mc:AlternateContent>
    </p:spTree>
    <p:extLst>
      <p:ext uri="{BB962C8B-B14F-4D97-AF65-F5344CB8AC3E}">
        <p14:creationId xmlns:p14="http://schemas.microsoft.com/office/powerpoint/2010/main" val="3515921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6819-F1AA-E75A-48CD-DE186764C41B}"/>
              </a:ext>
            </a:extLst>
          </p:cNvPr>
          <p:cNvSpPr>
            <a:spLocks noGrp="1"/>
          </p:cNvSpPr>
          <p:nvPr>
            <p:ph type="title"/>
          </p:nvPr>
        </p:nvSpPr>
        <p:spPr/>
        <p:txBody>
          <a:bodyPr/>
          <a:lstStyle/>
          <a:p>
            <a:r>
              <a:rPr lang="en-US" dirty="0"/>
              <a:t>Model ensemble…</a:t>
            </a:r>
          </a:p>
        </p:txBody>
      </p:sp>
      <p:sp>
        <p:nvSpPr>
          <p:cNvPr id="3" name="Content Placeholder 2">
            <a:extLst>
              <a:ext uri="{FF2B5EF4-FFF2-40B4-BE49-F238E27FC236}">
                <a16:creationId xmlns:a16="http://schemas.microsoft.com/office/drawing/2014/main" id="{D44026FD-BB90-8DFF-9C33-CD3BA90055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17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19D9-391D-F64A-E638-3D43B9B21C59}"/>
              </a:ext>
            </a:extLst>
          </p:cNvPr>
          <p:cNvSpPr>
            <a:spLocks noGrp="1"/>
          </p:cNvSpPr>
          <p:nvPr>
            <p:ph type="title"/>
          </p:nvPr>
        </p:nvSpPr>
        <p:spPr>
          <a:xfrm>
            <a:off x="838200" y="98425"/>
            <a:ext cx="10515600" cy="1325563"/>
          </a:xfrm>
        </p:spPr>
        <p:txBody>
          <a:bodyPr>
            <a:normAutofit/>
          </a:bodyPr>
          <a:lstStyle/>
          <a:p>
            <a:r>
              <a:rPr lang="en-US" sz="4000" b="1" dirty="0">
                <a:latin typeface="Arial" panose="020B0604020202020204" pitchFamily="34" charset="0"/>
                <a:cs typeface="Arial" panose="020B0604020202020204" pitchFamily="34" charset="0"/>
              </a:rPr>
              <a:t>Before starting session, please run the R code in Google </a:t>
            </a:r>
            <a:r>
              <a:rPr lang="en-US" sz="4000" b="1" dirty="0" err="1">
                <a:latin typeface="Arial" panose="020B0604020202020204" pitchFamily="34" charset="0"/>
                <a:cs typeface="Arial" panose="020B0604020202020204" pitchFamily="34" charset="0"/>
              </a:rPr>
              <a:t>Colab</a:t>
            </a:r>
            <a:endParaRPr lang="en-US"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D7F02B0-AE3D-7F3A-C7EA-8CC150A68261}"/>
              </a:ext>
            </a:extLst>
          </p:cNvPr>
          <p:cNvSpPr>
            <a:spLocks noGrp="1"/>
          </p:cNvSpPr>
          <p:nvPr>
            <p:ph idx="1"/>
          </p:nvPr>
        </p:nvSpPr>
        <p:spPr>
          <a:xfrm>
            <a:off x="838200" y="1825625"/>
            <a:ext cx="4356100" cy="4351338"/>
          </a:xfrm>
        </p:spPr>
        <p:txBody>
          <a:bodyPr/>
          <a:lstStyle/>
          <a:p>
            <a:pPr marL="0" indent="0">
              <a:buNone/>
            </a:pPr>
            <a:r>
              <a:rPr lang="en-US" dirty="0"/>
              <a:t>The R code template is available at</a:t>
            </a:r>
          </a:p>
          <a:p>
            <a:pPr marL="0" indent="0">
              <a:buNone/>
            </a:pPr>
            <a:endParaRPr lang="en-US" dirty="0"/>
          </a:p>
          <a:p>
            <a:pPr marL="0" indent="0">
              <a:buNone/>
            </a:pPr>
            <a:r>
              <a:rPr lang="en-US" dirty="0">
                <a:hlinkClick r:id="rId2"/>
              </a:rPr>
              <a:t>https://colab.research.google.com/drive/1AeSFSa-6CD0oLyhwG8bUnATs_fPSKB-O?usp=drive_link</a:t>
            </a:r>
            <a:endParaRPr lang="en-US" dirty="0"/>
          </a:p>
          <a:p>
            <a:pPr marL="0" indent="0">
              <a:buNone/>
            </a:pPr>
            <a:endParaRPr lang="en-US" dirty="0"/>
          </a:p>
        </p:txBody>
      </p:sp>
      <p:pic>
        <p:nvPicPr>
          <p:cNvPr id="5" name="Picture 4" descr="A qr code with a dinosaur&#10;&#10;AI-generated content may be incorrect.">
            <a:extLst>
              <a:ext uri="{FF2B5EF4-FFF2-40B4-BE49-F238E27FC236}">
                <a16:creationId xmlns:a16="http://schemas.microsoft.com/office/drawing/2014/main" id="{1FEECD6A-A1A5-0388-E1C6-B4F955A0E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732" y="1220788"/>
            <a:ext cx="5590268" cy="5590268"/>
          </a:xfrm>
          <a:prstGeom prst="rect">
            <a:avLst/>
          </a:prstGeom>
        </p:spPr>
      </p:pic>
    </p:spTree>
    <p:extLst>
      <p:ext uri="{BB962C8B-B14F-4D97-AF65-F5344CB8AC3E}">
        <p14:creationId xmlns:p14="http://schemas.microsoft.com/office/powerpoint/2010/main" val="254260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76BE-9D8B-EBDE-72B8-E4BDDF1D3CA4}"/>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General overview of the machine learning process</a:t>
            </a:r>
          </a:p>
        </p:txBody>
      </p:sp>
      <p:sp>
        <p:nvSpPr>
          <p:cNvPr id="3" name="Rectangle: Rounded Corners 2">
            <a:extLst>
              <a:ext uri="{FF2B5EF4-FFF2-40B4-BE49-F238E27FC236}">
                <a16:creationId xmlns:a16="http://schemas.microsoft.com/office/drawing/2014/main" id="{738263F1-A666-D5CF-5388-71A547EA713F}"/>
              </a:ext>
            </a:extLst>
          </p:cNvPr>
          <p:cNvSpPr/>
          <p:nvPr/>
        </p:nvSpPr>
        <p:spPr>
          <a:xfrm>
            <a:off x="2565400" y="306070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a:t>
            </a:r>
          </a:p>
        </p:txBody>
      </p:sp>
      <p:sp>
        <p:nvSpPr>
          <p:cNvPr id="4" name="Rectangle: Rounded Corners 3">
            <a:extLst>
              <a:ext uri="{FF2B5EF4-FFF2-40B4-BE49-F238E27FC236}">
                <a16:creationId xmlns:a16="http://schemas.microsoft.com/office/drawing/2014/main" id="{D1B30A58-8CB6-CDBC-6C0E-0136A2A68F83}"/>
              </a:ext>
            </a:extLst>
          </p:cNvPr>
          <p:cNvSpPr/>
          <p:nvPr/>
        </p:nvSpPr>
        <p:spPr>
          <a:xfrm>
            <a:off x="5753100" y="3716295"/>
            <a:ext cx="2152650" cy="8001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testing</a:t>
            </a:r>
          </a:p>
        </p:txBody>
      </p:sp>
      <p:sp>
        <p:nvSpPr>
          <p:cNvPr id="5" name="Rectangle: Rounded Corners 4">
            <a:extLst>
              <a:ext uri="{FF2B5EF4-FFF2-40B4-BE49-F238E27FC236}">
                <a16:creationId xmlns:a16="http://schemas.microsoft.com/office/drawing/2014/main" id="{0D083600-04D4-9E43-C2DE-42D4A1427014}"/>
              </a:ext>
            </a:extLst>
          </p:cNvPr>
          <p:cNvSpPr/>
          <p:nvPr/>
        </p:nvSpPr>
        <p:spPr>
          <a:xfrm>
            <a:off x="5753100" y="2114467"/>
            <a:ext cx="215265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training</a:t>
            </a:r>
          </a:p>
        </p:txBody>
      </p:sp>
      <p:sp>
        <p:nvSpPr>
          <p:cNvPr id="6" name="Rectangle: Rounded Corners 5">
            <a:extLst>
              <a:ext uri="{FF2B5EF4-FFF2-40B4-BE49-F238E27FC236}">
                <a16:creationId xmlns:a16="http://schemas.microsoft.com/office/drawing/2014/main" id="{302984B8-AC4E-1EB3-A148-C4192E87BCC7}"/>
              </a:ext>
            </a:extLst>
          </p:cNvPr>
          <p:cNvSpPr/>
          <p:nvPr/>
        </p:nvSpPr>
        <p:spPr>
          <a:xfrm>
            <a:off x="9448800" y="2250992"/>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Learner</a:t>
            </a:r>
          </a:p>
        </p:txBody>
      </p:sp>
      <p:sp>
        <p:nvSpPr>
          <p:cNvPr id="7" name="Rectangle: Rounded Corners 6">
            <a:extLst>
              <a:ext uri="{FF2B5EF4-FFF2-40B4-BE49-F238E27FC236}">
                <a16:creationId xmlns:a16="http://schemas.microsoft.com/office/drawing/2014/main" id="{6ED27AE3-E699-1896-62D4-160B1FD1B1C3}"/>
              </a:ext>
            </a:extLst>
          </p:cNvPr>
          <p:cNvSpPr/>
          <p:nvPr/>
        </p:nvSpPr>
        <p:spPr>
          <a:xfrm>
            <a:off x="9455150" y="3852821"/>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Model</a:t>
            </a:r>
          </a:p>
        </p:txBody>
      </p:sp>
      <p:sp>
        <p:nvSpPr>
          <p:cNvPr id="9" name="Rectangle: Rounded Corners 8">
            <a:extLst>
              <a:ext uri="{FF2B5EF4-FFF2-40B4-BE49-F238E27FC236}">
                <a16:creationId xmlns:a16="http://schemas.microsoft.com/office/drawing/2014/main" id="{657B86E8-0EA1-B6D4-0631-7125BF17582F}"/>
              </a:ext>
            </a:extLst>
          </p:cNvPr>
          <p:cNvSpPr/>
          <p:nvPr/>
        </p:nvSpPr>
        <p:spPr>
          <a:xfrm>
            <a:off x="9455150" y="545465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Prediction</a:t>
            </a:r>
          </a:p>
        </p:txBody>
      </p:sp>
      <p:sp>
        <p:nvSpPr>
          <p:cNvPr id="10" name="Rectangle: Rounded Corners 9">
            <a:extLst>
              <a:ext uri="{FF2B5EF4-FFF2-40B4-BE49-F238E27FC236}">
                <a16:creationId xmlns:a16="http://schemas.microsoft.com/office/drawing/2014/main" id="{3A1DD0E1-994C-DABC-C100-B7D13CE33354}"/>
              </a:ext>
            </a:extLst>
          </p:cNvPr>
          <p:cNvSpPr/>
          <p:nvPr/>
        </p:nvSpPr>
        <p:spPr>
          <a:xfrm>
            <a:off x="5753100" y="545465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Measure</a:t>
            </a:r>
          </a:p>
        </p:txBody>
      </p:sp>
      <p:sp>
        <p:nvSpPr>
          <p:cNvPr id="11" name="Rectangle: Rounded Corners 10">
            <a:extLst>
              <a:ext uri="{FF2B5EF4-FFF2-40B4-BE49-F238E27FC236}">
                <a16:creationId xmlns:a16="http://schemas.microsoft.com/office/drawing/2014/main" id="{5C5D46D6-463D-683C-71F1-B355BAE3DD8C}"/>
              </a:ext>
            </a:extLst>
          </p:cNvPr>
          <p:cNvSpPr/>
          <p:nvPr/>
        </p:nvSpPr>
        <p:spPr>
          <a:xfrm>
            <a:off x="2565400" y="4632408"/>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Performance</a:t>
            </a:r>
          </a:p>
        </p:txBody>
      </p:sp>
      <p:cxnSp>
        <p:nvCxnSpPr>
          <p:cNvPr id="13" name="Straight Arrow Connector 12">
            <a:extLst>
              <a:ext uri="{FF2B5EF4-FFF2-40B4-BE49-F238E27FC236}">
                <a16:creationId xmlns:a16="http://schemas.microsoft.com/office/drawing/2014/main" id="{E25CBEE9-3CEA-E865-5B99-A0AFE7247A69}"/>
              </a:ext>
            </a:extLst>
          </p:cNvPr>
          <p:cNvCxnSpPr>
            <a:stCxn id="3" idx="3"/>
            <a:endCxn id="5" idx="1"/>
          </p:cNvCxnSpPr>
          <p:nvPr/>
        </p:nvCxnSpPr>
        <p:spPr>
          <a:xfrm flipV="1">
            <a:off x="4718050" y="2514517"/>
            <a:ext cx="1035050" cy="809708"/>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E13EC61-981C-78BB-A786-1DC8C1AF6AEF}"/>
              </a:ext>
            </a:extLst>
          </p:cNvPr>
          <p:cNvCxnSpPr>
            <a:cxnSpLocks/>
            <a:stCxn id="3" idx="3"/>
            <a:endCxn id="4" idx="1"/>
          </p:cNvCxnSpPr>
          <p:nvPr/>
        </p:nvCxnSpPr>
        <p:spPr>
          <a:xfrm>
            <a:off x="4718050" y="3324225"/>
            <a:ext cx="1035050" cy="792121"/>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5FE715CC-9BC2-68DE-3C5D-C0008407A33A}"/>
              </a:ext>
            </a:extLst>
          </p:cNvPr>
          <p:cNvCxnSpPr>
            <a:cxnSpLocks/>
            <a:stCxn id="5" idx="3"/>
            <a:endCxn id="6" idx="1"/>
          </p:cNvCxnSpPr>
          <p:nvPr/>
        </p:nvCxnSpPr>
        <p:spPr>
          <a:xfrm>
            <a:off x="7905750" y="2514517"/>
            <a:ext cx="154305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7FF78348-C557-C560-87EC-D0AA6CED645C}"/>
              </a:ext>
            </a:extLst>
          </p:cNvPr>
          <p:cNvCxnSpPr>
            <a:cxnSpLocks/>
            <a:stCxn id="4" idx="3"/>
            <a:endCxn id="7" idx="1"/>
          </p:cNvCxnSpPr>
          <p:nvPr/>
        </p:nvCxnSpPr>
        <p:spPr>
          <a:xfrm>
            <a:off x="7905750" y="4116346"/>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4A2669D3-FD29-E975-7FBE-9C4C3B61E5C6}"/>
              </a:ext>
            </a:extLst>
          </p:cNvPr>
          <p:cNvCxnSpPr>
            <a:cxnSpLocks/>
            <a:stCxn id="9" idx="1"/>
            <a:endCxn id="10" idx="3"/>
          </p:cNvCxnSpPr>
          <p:nvPr/>
        </p:nvCxnSpPr>
        <p:spPr>
          <a:xfrm flipH="1">
            <a:off x="7905750" y="5718175"/>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B332926-8F72-951C-499B-56AEF53A2D1B}"/>
              </a:ext>
            </a:extLst>
          </p:cNvPr>
          <p:cNvCxnSpPr>
            <a:cxnSpLocks/>
            <a:stCxn id="4" idx="2"/>
          </p:cNvCxnSpPr>
          <p:nvPr/>
        </p:nvCxnSpPr>
        <p:spPr>
          <a:xfrm>
            <a:off x="6829425" y="4516396"/>
            <a:ext cx="0" cy="919977"/>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CD8B4FD3-B69D-9BC4-3DBE-78A41981608B}"/>
              </a:ext>
            </a:extLst>
          </p:cNvPr>
          <p:cNvCxnSpPr>
            <a:cxnSpLocks/>
            <a:stCxn id="10" idx="1"/>
            <a:endCxn id="11" idx="3"/>
          </p:cNvCxnSpPr>
          <p:nvPr/>
        </p:nvCxnSpPr>
        <p:spPr>
          <a:xfrm flipH="1" flipV="1">
            <a:off x="4718050" y="4895933"/>
            <a:ext cx="1035050" cy="822242"/>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10DA4A0A-DE0D-E5A5-C498-FDEFE3FA7F36}"/>
              </a:ext>
            </a:extLst>
          </p:cNvPr>
          <p:cNvCxnSpPr>
            <a:cxnSpLocks/>
            <a:stCxn id="6" idx="2"/>
            <a:endCxn id="7" idx="0"/>
          </p:cNvCxnSpPr>
          <p:nvPr/>
        </p:nvCxnSpPr>
        <p:spPr>
          <a:xfrm>
            <a:off x="10525125" y="2778042"/>
            <a:ext cx="635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99F7D91-9FAF-35B9-DB6F-4C2BB074DD2D}"/>
              </a:ext>
            </a:extLst>
          </p:cNvPr>
          <p:cNvCxnSpPr>
            <a:cxnSpLocks/>
            <a:stCxn id="7" idx="2"/>
            <a:endCxn id="9" idx="0"/>
          </p:cNvCxnSpPr>
          <p:nvPr/>
        </p:nvCxnSpPr>
        <p:spPr>
          <a:xfrm>
            <a:off x="10531475" y="4379871"/>
            <a:ext cx="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38" name="Left Brace 37">
            <a:extLst>
              <a:ext uri="{FF2B5EF4-FFF2-40B4-BE49-F238E27FC236}">
                <a16:creationId xmlns:a16="http://schemas.microsoft.com/office/drawing/2014/main" id="{0A0F0325-FF2F-7E58-6411-9D350EAC7E47}"/>
              </a:ext>
            </a:extLst>
          </p:cNvPr>
          <p:cNvSpPr/>
          <p:nvPr/>
        </p:nvSpPr>
        <p:spPr>
          <a:xfrm>
            <a:off x="2051050" y="2250992"/>
            <a:ext cx="260350" cy="3730708"/>
          </a:xfrm>
          <a:prstGeom prst="leftBrace">
            <a:avLst>
              <a:gd name="adj1" fmla="val 132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7D5882AD-AC33-8D6F-B6E1-934B28F7AB4C}"/>
              </a:ext>
            </a:extLst>
          </p:cNvPr>
          <p:cNvSpPr/>
          <p:nvPr/>
        </p:nvSpPr>
        <p:spPr>
          <a:xfrm>
            <a:off x="469900" y="3852820"/>
            <a:ext cx="1704975" cy="5270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Resampling</a:t>
            </a:r>
          </a:p>
        </p:txBody>
      </p:sp>
    </p:spTree>
    <p:extLst>
      <p:ext uri="{BB962C8B-B14F-4D97-AF65-F5344CB8AC3E}">
        <p14:creationId xmlns:p14="http://schemas.microsoft.com/office/powerpoint/2010/main" val="3748842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53CF-6C38-AC94-4B2C-0530B9D8D819}"/>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4 general components of supervised learning</a:t>
            </a:r>
          </a:p>
        </p:txBody>
      </p:sp>
      <p:sp>
        <p:nvSpPr>
          <p:cNvPr id="3" name="Content Placeholder 2">
            <a:extLst>
              <a:ext uri="{FF2B5EF4-FFF2-40B4-BE49-F238E27FC236}">
                <a16:creationId xmlns:a16="http://schemas.microsoft.com/office/drawing/2014/main" id="{B2879FF7-43B1-CA18-0E9D-FA772BFA6EE5}"/>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Task: The common task in supervised learning is to predict a target variable based on a set of </a:t>
            </a:r>
            <a:r>
              <a:rPr lang="en-US" u="sng" dirty="0">
                <a:latin typeface="Arial" panose="020B0604020202020204" pitchFamily="34" charset="0"/>
                <a:cs typeface="Arial" panose="020B0604020202020204" pitchFamily="34" charset="0"/>
              </a:rPr>
              <a:t>features</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An algorithm learns patterns from </a:t>
            </a:r>
            <a:r>
              <a:rPr lang="en-US" u="sng" dirty="0">
                <a:latin typeface="Arial" panose="020B0604020202020204" pitchFamily="34" charset="0"/>
                <a:cs typeface="Arial" panose="020B0604020202020204" pitchFamily="34" charset="0"/>
              </a:rPr>
              <a:t>labeled data</a:t>
            </a:r>
            <a:r>
              <a:rPr lang="en-US" dirty="0">
                <a:latin typeface="Arial" panose="020B0604020202020204" pitchFamily="34" charset="0"/>
                <a:cs typeface="Arial" panose="020B0604020202020204" pitchFamily="34" charset="0"/>
              </a:rPr>
              <a:t>.</a:t>
            </a:r>
          </a:p>
          <a:p>
            <a:pPr lvl="1"/>
            <a:r>
              <a:rPr lang="en-US" u="sng" dirty="0">
                <a:latin typeface="Arial" panose="020B0604020202020204" pitchFamily="34" charset="0"/>
                <a:cs typeface="Arial" panose="020B0604020202020204" pitchFamily="34" charset="0"/>
              </a:rPr>
              <a:t>Classification</a:t>
            </a:r>
            <a:r>
              <a:rPr lang="en-US" dirty="0">
                <a:latin typeface="Arial" panose="020B0604020202020204" pitchFamily="34" charset="0"/>
                <a:cs typeface="Arial" panose="020B0604020202020204" pitchFamily="34" charset="0"/>
              </a:rPr>
              <a:t> algorithms are used to predict </a:t>
            </a:r>
            <a:r>
              <a:rPr lang="en-US" u="sng" dirty="0">
                <a:latin typeface="Arial" panose="020B0604020202020204" pitchFamily="34" charset="0"/>
                <a:cs typeface="Arial" panose="020B0604020202020204" pitchFamily="34" charset="0"/>
              </a:rPr>
              <a:t>categorical</a:t>
            </a:r>
            <a:r>
              <a:rPr lang="en-US" dirty="0">
                <a:latin typeface="Arial" panose="020B0604020202020204" pitchFamily="34" charset="0"/>
                <a:cs typeface="Arial" panose="020B0604020202020204" pitchFamily="34" charset="0"/>
              </a:rPr>
              <a:t> output variables.</a:t>
            </a:r>
          </a:p>
          <a:p>
            <a:pPr lvl="1"/>
            <a:r>
              <a:rPr lang="en-US" u="sng" dirty="0">
                <a:latin typeface="Arial" panose="020B0604020202020204" pitchFamily="34" charset="0"/>
                <a:cs typeface="Arial" panose="020B0604020202020204" pitchFamily="34" charset="0"/>
              </a:rPr>
              <a:t>Regression</a:t>
            </a:r>
            <a:r>
              <a:rPr lang="en-US" dirty="0">
                <a:latin typeface="Arial" panose="020B0604020202020204" pitchFamily="34" charset="0"/>
                <a:cs typeface="Arial" panose="020B0604020202020204" pitchFamily="34" charset="0"/>
              </a:rPr>
              <a:t> algorithms are used to predict </a:t>
            </a:r>
            <a:r>
              <a:rPr lang="en-US" u="sng" dirty="0">
                <a:latin typeface="Arial" panose="020B0604020202020204" pitchFamily="34" charset="0"/>
                <a:cs typeface="Arial" panose="020B0604020202020204" pitchFamily="34" charset="0"/>
              </a:rPr>
              <a:t>continuous</a:t>
            </a:r>
            <a:r>
              <a:rPr lang="en-US" dirty="0">
                <a:latin typeface="Arial" panose="020B0604020202020204" pitchFamily="34" charset="0"/>
                <a:cs typeface="Arial" panose="020B0604020202020204" pitchFamily="34" charset="0"/>
              </a:rPr>
              <a:t> output variables.</a:t>
            </a:r>
          </a:p>
          <a:p>
            <a:r>
              <a:rPr lang="en-US" dirty="0">
                <a:latin typeface="Arial" panose="020B0604020202020204" pitchFamily="34" charset="0"/>
                <a:cs typeface="Arial" panose="020B0604020202020204" pitchFamily="34" charset="0"/>
              </a:rPr>
              <a:t>Dataset</a:t>
            </a:r>
          </a:p>
          <a:p>
            <a:pPr lvl="1"/>
            <a:r>
              <a:rPr lang="en-US" dirty="0">
                <a:latin typeface="Arial" panose="020B0604020202020204" pitchFamily="34" charset="0"/>
                <a:cs typeface="Arial" panose="020B0604020202020204" pitchFamily="34" charset="0"/>
              </a:rPr>
              <a:t>Target or output variable (“dependent or response variable”)</a:t>
            </a:r>
          </a:p>
          <a:p>
            <a:pPr lvl="1"/>
            <a:r>
              <a:rPr lang="en-US" dirty="0">
                <a:latin typeface="Arial" panose="020B0604020202020204" pitchFamily="34" charset="0"/>
                <a:cs typeface="Arial" panose="020B0604020202020204" pitchFamily="34" charset="0"/>
              </a:rPr>
              <a:t>Features (“independent or predictor variables”)</a:t>
            </a:r>
          </a:p>
          <a:p>
            <a:r>
              <a:rPr lang="en-US" dirty="0">
                <a:latin typeface="Arial" panose="020B0604020202020204" pitchFamily="34" charset="0"/>
                <a:cs typeface="Arial" panose="020B0604020202020204" pitchFamily="34" charset="0"/>
              </a:rPr>
              <a:t>Learner (algorithms)</a:t>
            </a:r>
          </a:p>
          <a:p>
            <a:r>
              <a:rPr lang="en-US" dirty="0">
                <a:latin typeface="Arial" panose="020B0604020202020204" pitchFamily="34" charset="0"/>
                <a:cs typeface="Arial" panose="020B0604020202020204" pitchFamily="34" charset="0"/>
              </a:rPr>
              <a:t>Predictions</a:t>
            </a:r>
          </a:p>
        </p:txBody>
      </p:sp>
    </p:spTree>
    <p:extLst>
      <p:ext uri="{BB962C8B-B14F-4D97-AF65-F5344CB8AC3E}">
        <p14:creationId xmlns:p14="http://schemas.microsoft.com/office/powerpoint/2010/main" val="376312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748DA-D899-F1E5-C10D-DE1D6F748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DC82B-36B2-1E0F-7DDA-FBC58ADD6DCE}"/>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General overview of the machine learning process</a:t>
            </a:r>
          </a:p>
        </p:txBody>
      </p:sp>
      <p:sp>
        <p:nvSpPr>
          <p:cNvPr id="3" name="Rectangle: Rounded Corners 2">
            <a:extLst>
              <a:ext uri="{FF2B5EF4-FFF2-40B4-BE49-F238E27FC236}">
                <a16:creationId xmlns:a16="http://schemas.microsoft.com/office/drawing/2014/main" id="{2E50C0A8-56B7-9DCF-0BA1-7164884C98C3}"/>
              </a:ext>
            </a:extLst>
          </p:cNvPr>
          <p:cNvSpPr/>
          <p:nvPr/>
        </p:nvSpPr>
        <p:spPr>
          <a:xfrm>
            <a:off x="2565400" y="3060700"/>
            <a:ext cx="2152650" cy="527050"/>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a:t>
            </a:r>
          </a:p>
        </p:txBody>
      </p:sp>
      <p:sp>
        <p:nvSpPr>
          <p:cNvPr id="4" name="Rectangle: Rounded Corners 3">
            <a:extLst>
              <a:ext uri="{FF2B5EF4-FFF2-40B4-BE49-F238E27FC236}">
                <a16:creationId xmlns:a16="http://schemas.microsoft.com/office/drawing/2014/main" id="{C0AE58D9-9329-DFDB-2530-0A8FFA774187}"/>
              </a:ext>
            </a:extLst>
          </p:cNvPr>
          <p:cNvSpPr/>
          <p:nvPr/>
        </p:nvSpPr>
        <p:spPr>
          <a:xfrm>
            <a:off x="5753100" y="3716295"/>
            <a:ext cx="2152650" cy="8001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testing</a:t>
            </a:r>
          </a:p>
        </p:txBody>
      </p:sp>
      <p:sp>
        <p:nvSpPr>
          <p:cNvPr id="5" name="Rectangle: Rounded Corners 4">
            <a:extLst>
              <a:ext uri="{FF2B5EF4-FFF2-40B4-BE49-F238E27FC236}">
                <a16:creationId xmlns:a16="http://schemas.microsoft.com/office/drawing/2014/main" id="{1E21D673-0FC6-1356-F6EA-46D3E0825A0F}"/>
              </a:ext>
            </a:extLst>
          </p:cNvPr>
          <p:cNvSpPr/>
          <p:nvPr/>
        </p:nvSpPr>
        <p:spPr>
          <a:xfrm>
            <a:off x="5753100" y="2114467"/>
            <a:ext cx="215265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training</a:t>
            </a:r>
          </a:p>
        </p:txBody>
      </p:sp>
      <p:sp>
        <p:nvSpPr>
          <p:cNvPr id="6" name="Rectangle: Rounded Corners 5">
            <a:extLst>
              <a:ext uri="{FF2B5EF4-FFF2-40B4-BE49-F238E27FC236}">
                <a16:creationId xmlns:a16="http://schemas.microsoft.com/office/drawing/2014/main" id="{5A0ABFBA-B1ED-B317-AFAE-5EB0E2FAD5B3}"/>
              </a:ext>
            </a:extLst>
          </p:cNvPr>
          <p:cNvSpPr/>
          <p:nvPr/>
        </p:nvSpPr>
        <p:spPr>
          <a:xfrm>
            <a:off x="9448800" y="2250992"/>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Learner</a:t>
            </a:r>
          </a:p>
        </p:txBody>
      </p:sp>
      <p:sp>
        <p:nvSpPr>
          <p:cNvPr id="7" name="Rectangle: Rounded Corners 6">
            <a:extLst>
              <a:ext uri="{FF2B5EF4-FFF2-40B4-BE49-F238E27FC236}">
                <a16:creationId xmlns:a16="http://schemas.microsoft.com/office/drawing/2014/main" id="{4FA15E47-847F-20AF-81F6-9F10F57D12B2}"/>
              </a:ext>
            </a:extLst>
          </p:cNvPr>
          <p:cNvSpPr/>
          <p:nvPr/>
        </p:nvSpPr>
        <p:spPr>
          <a:xfrm>
            <a:off x="9455150" y="3852821"/>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Model</a:t>
            </a:r>
          </a:p>
        </p:txBody>
      </p:sp>
      <p:sp>
        <p:nvSpPr>
          <p:cNvPr id="9" name="Rectangle: Rounded Corners 8">
            <a:extLst>
              <a:ext uri="{FF2B5EF4-FFF2-40B4-BE49-F238E27FC236}">
                <a16:creationId xmlns:a16="http://schemas.microsoft.com/office/drawing/2014/main" id="{262EFC29-BB46-4BC2-6CEA-098595F621A5}"/>
              </a:ext>
            </a:extLst>
          </p:cNvPr>
          <p:cNvSpPr/>
          <p:nvPr/>
        </p:nvSpPr>
        <p:spPr>
          <a:xfrm>
            <a:off x="9455150" y="545465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Prediction</a:t>
            </a:r>
          </a:p>
        </p:txBody>
      </p:sp>
      <p:sp>
        <p:nvSpPr>
          <p:cNvPr id="10" name="Rectangle: Rounded Corners 9">
            <a:extLst>
              <a:ext uri="{FF2B5EF4-FFF2-40B4-BE49-F238E27FC236}">
                <a16:creationId xmlns:a16="http://schemas.microsoft.com/office/drawing/2014/main" id="{37A519EF-7C9E-DB0A-CC39-9A31C7D993F2}"/>
              </a:ext>
            </a:extLst>
          </p:cNvPr>
          <p:cNvSpPr/>
          <p:nvPr/>
        </p:nvSpPr>
        <p:spPr>
          <a:xfrm>
            <a:off x="5753100" y="545465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Measure</a:t>
            </a:r>
          </a:p>
        </p:txBody>
      </p:sp>
      <p:sp>
        <p:nvSpPr>
          <p:cNvPr id="11" name="Rectangle: Rounded Corners 10">
            <a:extLst>
              <a:ext uri="{FF2B5EF4-FFF2-40B4-BE49-F238E27FC236}">
                <a16:creationId xmlns:a16="http://schemas.microsoft.com/office/drawing/2014/main" id="{3617A3B5-CAEA-6D35-08FE-EABC05F3342E}"/>
              </a:ext>
            </a:extLst>
          </p:cNvPr>
          <p:cNvSpPr/>
          <p:nvPr/>
        </p:nvSpPr>
        <p:spPr>
          <a:xfrm>
            <a:off x="2565400" y="4632408"/>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Performance</a:t>
            </a:r>
          </a:p>
        </p:txBody>
      </p:sp>
      <p:cxnSp>
        <p:nvCxnSpPr>
          <p:cNvPr id="13" name="Straight Arrow Connector 12">
            <a:extLst>
              <a:ext uri="{FF2B5EF4-FFF2-40B4-BE49-F238E27FC236}">
                <a16:creationId xmlns:a16="http://schemas.microsoft.com/office/drawing/2014/main" id="{E35E5804-BCEC-5A23-A6F3-93E2CB523DF1}"/>
              </a:ext>
            </a:extLst>
          </p:cNvPr>
          <p:cNvCxnSpPr>
            <a:stCxn id="3" idx="3"/>
            <a:endCxn id="5" idx="1"/>
          </p:cNvCxnSpPr>
          <p:nvPr/>
        </p:nvCxnSpPr>
        <p:spPr>
          <a:xfrm flipV="1">
            <a:off x="4718050" y="2514517"/>
            <a:ext cx="1035050" cy="809708"/>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7CDD3D77-9F52-44EB-35B7-77475D1A6FD9}"/>
              </a:ext>
            </a:extLst>
          </p:cNvPr>
          <p:cNvCxnSpPr>
            <a:cxnSpLocks/>
            <a:stCxn id="3" idx="3"/>
            <a:endCxn id="4" idx="1"/>
          </p:cNvCxnSpPr>
          <p:nvPr/>
        </p:nvCxnSpPr>
        <p:spPr>
          <a:xfrm>
            <a:off x="4718050" y="3324225"/>
            <a:ext cx="1035050" cy="792121"/>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3D4ECD49-8D4A-B49E-20FA-368D57F8E42D}"/>
              </a:ext>
            </a:extLst>
          </p:cNvPr>
          <p:cNvCxnSpPr>
            <a:cxnSpLocks/>
            <a:stCxn id="5" idx="3"/>
            <a:endCxn id="6" idx="1"/>
          </p:cNvCxnSpPr>
          <p:nvPr/>
        </p:nvCxnSpPr>
        <p:spPr>
          <a:xfrm>
            <a:off x="7905750" y="2514517"/>
            <a:ext cx="154305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E077E0D-E274-CC63-83D2-0C72C668D4AB}"/>
              </a:ext>
            </a:extLst>
          </p:cNvPr>
          <p:cNvCxnSpPr>
            <a:cxnSpLocks/>
            <a:stCxn id="4" idx="3"/>
            <a:endCxn id="7" idx="1"/>
          </p:cNvCxnSpPr>
          <p:nvPr/>
        </p:nvCxnSpPr>
        <p:spPr>
          <a:xfrm>
            <a:off x="7905750" y="4116346"/>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672A57B4-C719-7F85-0703-0F230F5B2F5A}"/>
              </a:ext>
            </a:extLst>
          </p:cNvPr>
          <p:cNvCxnSpPr>
            <a:cxnSpLocks/>
            <a:stCxn id="9" idx="1"/>
            <a:endCxn id="10" idx="3"/>
          </p:cNvCxnSpPr>
          <p:nvPr/>
        </p:nvCxnSpPr>
        <p:spPr>
          <a:xfrm flipH="1">
            <a:off x="7905750" y="5718175"/>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16420664-0624-92B4-74DB-9C724E4283A7}"/>
              </a:ext>
            </a:extLst>
          </p:cNvPr>
          <p:cNvCxnSpPr>
            <a:cxnSpLocks/>
            <a:stCxn id="4" idx="2"/>
          </p:cNvCxnSpPr>
          <p:nvPr/>
        </p:nvCxnSpPr>
        <p:spPr>
          <a:xfrm>
            <a:off x="6829425" y="4516396"/>
            <a:ext cx="0" cy="919977"/>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37CDAC4D-716B-7A95-CB47-316672F460C9}"/>
              </a:ext>
            </a:extLst>
          </p:cNvPr>
          <p:cNvCxnSpPr>
            <a:cxnSpLocks/>
            <a:stCxn id="10" idx="1"/>
            <a:endCxn id="11" idx="3"/>
          </p:cNvCxnSpPr>
          <p:nvPr/>
        </p:nvCxnSpPr>
        <p:spPr>
          <a:xfrm flipH="1" flipV="1">
            <a:off x="4718050" y="4895933"/>
            <a:ext cx="1035050" cy="822242"/>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6636FEE-1A01-9E62-0CCB-91B6DEDB4250}"/>
              </a:ext>
            </a:extLst>
          </p:cNvPr>
          <p:cNvCxnSpPr>
            <a:cxnSpLocks/>
            <a:stCxn id="6" idx="2"/>
            <a:endCxn id="7" idx="0"/>
          </p:cNvCxnSpPr>
          <p:nvPr/>
        </p:nvCxnSpPr>
        <p:spPr>
          <a:xfrm>
            <a:off x="10525125" y="2778042"/>
            <a:ext cx="635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06350A1-CAA4-1CE1-0CA9-4AD430817941}"/>
              </a:ext>
            </a:extLst>
          </p:cNvPr>
          <p:cNvCxnSpPr>
            <a:cxnSpLocks/>
            <a:stCxn id="7" idx="2"/>
            <a:endCxn id="9" idx="0"/>
          </p:cNvCxnSpPr>
          <p:nvPr/>
        </p:nvCxnSpPr>
        <p:spPr>
          <a:xfrm>
            <a:off x="10531475" y="4379871"/>
            <a:ext cx="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38" name="Left Brace 37">
            <a:extLst>
              <a:ext uri="{FF2B5EF4-FFF2-40B4-BE49-F238E27FC236}">
                <a16:creationId xmlns:a16="http://schemas.microsoft.com/office/drawing/2014/main" id="{B2E9513F-9166-35BF-D0BF-3089D8B57AC7}"/>
              </a:ext>
            </a:extLst>
          </p:cNvPr>
          <p:cNvSpPr/>
          <p:nvPr/>
        </p:nvSpPr>
        <p:spPr>
          <a:xfrm>
            <a:off x="2051050" y="2250992"/>
            <a:ext cx="260350" cy="3730708"/>
          </a:xfrm>
          <a:prstGeom prst="leftBrace">
            <a:avLst>
              <a:gd name="adj1" fmla="val 132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52A0F15C-0D18-E494-7690-2BFA7F651137}"/>
              </a:ext>
            </a:extLst>
          </p:cNvPr>
          <p:cNvSpPr/>
          <p:nvPr/>
        </p:nvSpPr>
        <p:spPr>
          <a:xfrm>
            <a:off x="469900" y="3852820"/>
            <a:ext cx="1704975" cy="5270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Resampling</a:t>
            </a:r>
          </a:p>
        </p:txBody>
      </p:sp>
    </p:spTree>
    <p:extLst>
      <p:ext uri="{BB962C8B-B14F-4D97-AF65-F5344CB8AC3E}">
        <p14:creationId xmlns:p14="http://schemas.microsoft.com/office/powerpoint/2010/main" val="268653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EA9-BCF9-1E9E-7D18-D8E2696B7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05FB7B-B5E5-284F-431E-CEE8D56F9EB5}"/>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Understanding your data</a:t>
            </a:r>
          </a:p>
        </p:txBody>
      </p:sp>
      <p:sp>
        <p:nvSpPr>
          <p:cNvPr id="3" name="Content Placeholder 2">
            <a:extLst>
              <a:ext uri="{FF2B5EF4-FFF2-40B4-BE49-F238E27FC236}">
                <a16:creationId xmlns:a16="http://schemas.microsoft.com/office/drawing/2014/main" id="{AC13E232-E7E4-1B4A-C4C4-8351AE266204}"/>
              </a:ext>
            </a:extLst>
          </p:cNvPr>
          <p:cNvSpPr>
            <a:spLocks noGrp="1"/>
          </p:cNvSpPr>
          <p:nvPr>
            <p:ph idx="1"/>
          </p:nvPr>
        </p:nvSpPr>
        <p:spPr/>
        <p:txBody>
          <a:bodyPr>
            <a:normAutofit fontScale="92500" lnSpcReduction="10000"/>
          </a:bodyPr>
          <a:lstStyle/>
          <a:p>
            <a:r>
              <a:rPr lang="en-US" dirty="0">
                <a:latin typeface="Arial" panose="020B0604020202020204" pitchFamily="34" charset="0"/>
                <a:cs typeface="Arial" panose="020B0604020202020204" pitchFamily="34" charset="0"/>
              </a:rPr>
              <a:t>Task</a:t>
            </a:r>
          </a:p>
          <a:p>
            <a:pPr marL="0" indent="0">
              <a:buNone/>
            </a:pPr>
            <a:r>
              <a:rPr lang="en-US" dirty="0">
                <a:latin typeface="Arial" panose="020B0604020202020204" pitchFamily="34" charset="0"/>
                <a:cs typeface="Arial" panose="020B0604020202020204" pitchFamily="34" charset="0"/>
              </a:rPr>
              <a:t>   The common task in supervised learning is to predict a target  variable based on a set of </a:t>
            </a:r>
            <a:r>
              <a:rPr lang="en-US" u="sng" dirty="0">
                <a:latin typeface="Arial" panose="020B0604020202020204" pitchFamily="34" charset="0"/>
                <a:cs typeface="Arial" panose="020B0604020202020204" pitchFamily="34" charset="0"/>
              </a:rPr>
              <a:t>features</a:t>
            </a:r>
            <a:r>
              <a:rPr lang="en-US"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An algorithm learns patterns from </a:t>
            </a:r>
            <a:r>
              <a:rPr lang="en-US" u="sng" dirty="0">
                <a:latin typeface="Arial" panose="020B0604020202020204" pitchFamily="34" charset="0"/>
                <a:cs typeface="Arial" panose="020B0604020202020204" pitchFamily="34" charset="0"/>
              </a:rPr>
              <a:t>labeled data</a:t>
            </a:r>
            <a:r>
              <a:rPr lang="en-US" dirty="0">
                <a:latin typeface="Arial" panose="020B0604020202020204" pitchFamily="34" charset="0"/>
                <a:cs typeface="Arial" panose="020B0604020202020204" pitchFamily="34" charset="0"/>
              </a:rPr>
              <a:t>.</a:t>
            </a:r>
          </a:p>
          <a:p>
            <a:pPr lvl="1"/>
            <a:r>
              <a:rPr lang="en-US" u="sng" dirty="0">
                <a:latin typeface="Arial" panose="020B0604020202020204" pitchFamily="34" charset="0"/>
                <a:cs typeface="Arial" panose="020B0604020202020204" pitchFamily="34" charset="0"/>
              </a:rPr>
              <a:t>Classification</a:t>
            </a:r>
            <a:r>
              <a:rPr lang="en-US" dirty="0">
                <a:latin typeface="Arial" panose="020B0604020202020204" pitchFamily="34" charset="0"/>
                <a:cs typeface="Arial" panose="020B0604020202020204" pitchFamily="34" charset="0"/>
              </a:rPr>
              <a:t> algorithms are used to predict </a:t>
            </a:r>
            <a:r>
              <a:rPr lang="en-US" u="sng" dirty="0">
                <a:latin typeface="Arial" panose="020B0604020202020204" pitchFamily="34" charset="0"/>
                <a:cs typeface="Arial" panose="020B0604020202020204" pitchFamily="34" charset="0"/>
              </a:rPr>
              <a:t>categorical</a:t>
            </a:r>
            <a:r>
              <a:rPr lang="en-US" dirty="0">
                <a:latin typeface="Arial" panose="020B0604020202020204" pitchFamily="34" charset="0"/>
                <a:cs typeface="Arial" panose="020B0604020202020204" pitchFamily="34" charset="0"/>
              </a:rPr>
              <a:t> output variables.</a:t>
            </a:r>
          </a:p>
          <a:p>
            <a:pPr lvl="1"/>
            <a:r>
              <a:rPr lang="en-US" u="sng" dirty="0">
                <a:latin typeface="Arial" panose="020B0604020202020204" pitchFamily="34" charset="0"/>
                <a:cs typeface="Arial" panose="020B0604020202020204" pitchFamily="34" charset="0"/>
              </a:rPr>
              <a:t>Regression</a:t>
            </a:r>
            <a:r>
              <a:rPr lang="en-US" dirty="0">
                <a:latin typeface="Arial" panose="020B0604020202020204" pitchFamily="34" charset="0"/>
                <a:cs typeface="Arial" panose="020B0604020202020204" pitchFamily="34" charset="0"/>
              </a:rPr>
              <a:t> algorithms are used to predict </a:t>
            </a:r>
            <a:r>
              <a:rPr lang="en-US" u="sng" dirty="0">
                <a:latin typeface="Arial" panose="020B0604020202020204" pitchFamily="34" charset="0"/>
                <a:cs typeface="Arial" panose="020B0604020202020204" pitchFamily="34" charset="0"/>
              </a:rPr>
              <a:t>continuous</a:t>
            </a:r>
            <a:r>
              <a:rPr lang="en-US" dirty="0">
                <a:latin typeface="Arial" panose="020B0604020202020204" pitchFamily="34" charset="0"/>
                <a:cs typeface="Arial" panose="020B0604020202020204" pitchFamily="34" charset="0"/>
              </a:rPr>
              <a:t> output variables.</a:t>
            </a:r>
          </a:p>
          <a:p>
            <a:r>
              <a:rPr lang="en-US" dirty="0">
                <a:latin typeface="Arial" panose="020B0604020202020204" pitchFamily="34" charset="0"/>
                <a:cs typeface="Arial" panose="020B0604020202020204" pitchFamily="34" charset="0"/>
              </a:rPr>
              <a:t>Dataset</a:t>
            </a:r>
          </a:p>
          <a:p>
            <a:pPr lvl="1"/>
            <a:r>
              <a:rPr lang="en-US" dirty="0">
                <a:latin typeface="Arial" panose="020B0604020202020204" pitchFamily="34" charset="0"/>
                <a:cs typeface="Arial" panose="020B0604020202020204" pitchFamily="34" charset="0"/>
              </a:rPr>
              <a:t>Target or output variable (“dependent or response variable”)</a:t>
            </a:r>
          </a:p>
          <a:p>
            <a:pPr lvl="1"/>
            <a:r>
              <a:rPr lang="en-US" dirty="0">
                <a:latin typeface="Arial" panose="020B0604020202020204" pitchFamily="34" charset="0"/>
                <a:cs typeface="Arial" panose="020B0604020202020204" pitchFamily="34" charset="0"/>
              </a:rPr>
              <a:t>Features (“independent or explanatory variables”)</a:t>
            </a:r>
          </a:p>
          <a:p>
            <a:r>
              <a:rPr lang="en-US" dirty="0">
                <a:latin typeface="Arial" panose="020B0604020202020204" pitchFamily="34" charset="0"/>
                <a:cs typeface="Arial" panose="020B0604020202020204" pitchFamily="34" charset="0"/>
              </a:rPr>
              <a:t>Learner (algorithms)</a:t>
            </a:r>
          </a:p>
          <a:p>
            <a:r>
              <a:rPr lang="en-US" dirty="0">
                <a:latin typeface="Arial" panose="020B0604020202020204" pitchFamily="34" charset="0"/>
                <a:cs typeface="Arial" panose="020B0604020202020204" pitchFamily="34" charset="0"/>
              </a:rPr>
              <a:t>Predictions</a:t>
            </a:r>
          </a:p>
        </p:txBody>
      </p:sp>
    </p:spTree>
    <p:extLst>
      <p:ext uri="{BB962C8B-B14F-4D97-AF65-F5344CB8AC3E}">
        <p14:creationId xmlns:p14="http://schemas.microsoft.com/office/powerpoint/2010/main" val="366885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9AC5-C7C0-2534-C8B0-622F522220F9}"/>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Fusarium head blight dataset</a:t>
            </a:r>
          </a:p>
        </p:txBody>
      </p:sp>
      <p:sp>
        <p:nvSpPr>
          <p:cNvPr id="3" name="Content Placeholder 2">
            <a:extLst>
              <a:ext uri="{FF2B5EF4-FFF2-40B4-BE49-F238E27FC236}">
                <a16:creationId xmlns:a16="http://schemas.microsoft.com/office/drawing/2014/main" id="{02ECDC50-F6D9-1F4D-695E-AC6776906742}"/>
              </a:ext>
            </a:extLst>
          </p:cNvPr>
          <p:cNvSpPr>
            <a:spLocks noGrp="1"/>
          </p:cNvSpPr>
          <p:nvPr>
            <p:ph idx="1"/>
          </p:nvPr>
        </p:nvSpPr>
        <p:spPr/>
        <p:txBody>
          <a:bodyPr>
            <a:normAutofit fontScale="92500" lnSpcReduction="10000"/>
          </a:bodyPr>
          <a:lstStyle/>
          <a:p>
            <a:r>
              <a:rPr lang="en-US" dirty="0"/>
              <a:t>GitHub repository</a:t>
            </a:r>
          </a:p>
          <a:p>
            <a:pPr marL="0" indent="0">
              <a:buNone/>
            </a:pPr>
            <a:r>
              <a:rPr lang="en-US" dirty="0"/>
              <a:t>https://github.com/DenisAShah/RFVariableSelectionwithFHB</a:t>
            </a:r>
          </a:p>
          <a:p>
            <a:r>
              <a:rPr lang="en-US" dirty="0"/>
              <a:t>A dataset </a:t>
            </a:r>
          </a:p>
          <a:p>
            <a:pPr lvl="1"/>
            <a:r>
              <a:rPr lang="en-US" dirty="0"/>
              <a:t>999 observations (rows)</a:t>
            </a:r>
          </a:p>
          <a:p>
            <a:pPr lvl="1"/>
            <a:r>
              <a:rPr lang="en-US" dirty="0"/>
              <a:t>338 variables (columns)</a:t>
            </a:r>
          </a:p>
          <a:p>
            <a:r>
              <a:rPr lang="en-US" dirty="0"/>
              <a:t>Target variable</a:t>
            </a:r>
          </a:p>
          <a:p>
            <a:pPr lvl="1"/>
            <a:r>
              <a:rPr lang="en-US" dirty="0"/>
              <a:t>Occurrence of FHB epidemics in the United States</a:t>
            </a:r>
          </a:p>
          <a:p>
            <a:pPr lvl="1"/>
            <a:r>
              <a:rPr lang="en-US" dirty="0"/>
              <a:t>1 represents epidemic and 0 represents no epidemic</a:t>
            </a:r>
          </a:p>
          <a:p>
            <a:r>
              <a:rPr lang="en-US" dirty="0"/>
              <a:t>Features</a:t>
            </a:r>
          </a:p>
          <a:p>
            <a:pPr lvl="1"/>
            <a:r>
              <a:rPr lang="en-US" dirty="0"/>
              <a:t>330 possible predictor variables</a:t>
            </a:r>
          </a:p>
          <a:p>
            <a:pPr lvl="1"/>
            <a:r>
              <a:rPr lang="en-US" dirty="0"/>
              <a:t>All predictors are numeric</a:t>
            </a:r>
          </a:p>
        </p:txBody>
      </p:sp>
    </p:spTree>
    <p:extLst>
      <p:ext uri="{BB962C8B-B14F-4D97-AF65-F5344CB8AC3E}">
        <p14:creationId xmlns:p14="http://schemas.microsoft.com/office/powerpoint/2010/main" val="172519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EE966-2C94-0D9E-D6C1-33F771E928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D64A3-74F9-E032-8B7A-E0550E6B2FFB}"/>
              </a:ext>
            </a:extLst>
          </p:cNvPr>
          <p:cNvSpPr>
            <a:spLocks noGrp="1"/>
          </p:cNvSpPr>
          <p:nvPr>
            <p:ph type="title"/>
          </p:nvPr>
        </p:nvSpPr>
        <p:spPr/>
        <p:txBody>
          <a:bodyPr/>
          <a:lstStyle/>
          <a:p>
            <a:r>
              <a:rPr lang="en-US" b="1">
                <a:latin typeface="Arial" panose="020B0604020202020204" pitchFamily="34" charset="0"/>
                <a:cs typeface="Arial" panose="020B0604020202020204" pitchFamily="34" charset="0"/>
              </a:rPr>
              <a:t>General overview of the machine learning process</a:t>
            </a:r>
          </a:p>
        </p:txBody>
      </p:sp>
      <p:sp>
        <p:nvSpPr>
          <p:cNvPr id="3" name="Rectangle: Rounded Corners 2">
            <a:extLst>
              <a:ext uri="{FF2B5EF4-FFF2-40B4-BE49-F238E27FC236}">
                <a16:creationId xmlns:a16="http://schemas.microsoft.com/office/drawing/2014/main" id="{7DCA480A-8B7C-463E-2A6A-B2FEF6271D06}"/>
              </a:ext>
            </a:extLst>
          </p:cNvPr>
          <p:cNvSpPr/>
          <p:nvPr/>
        </p:nvSpPr>
        <p:spPr>
          <a:xfrm>
            <a:off x="2565400" y="306070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a:t>
            </a:r>
          </a:p>
        </p:txBody>
      </p:sp>
      <p:sp>
        <p:nvSpPr>
          <p:cNvPr id="4" name="Rectangle: Rounded Corners 3">
            <a:extLst>
              <a:ext uri="{FF2B5EF4-FFF2-40B4-BE49-F238E27FC236}">
                <a16:creationId xmlns:a16="http://schemas.microsoft.com/office/drawing/2014/main" id="{7561B047-775F-7309-8F45-A10DDCAA463C}"/>
              </a:ext>
            </a:extLst>
          </p:cNvPr>
          <p:cNvSpPr/>
          <p:nvPr/>
        </p:nvSpPr>
        <p:spPr>
          <a:xfrm>
            <a:off x="5753100" y="3716295"/>
            <a:ext cx="2152650" cy="8001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testing</a:t>
            </a:r>
          </a:p>
        </p:txBody>
      </p:sp>
      <p:sp>
        <p:nvSpPr>
          <p:cNvPr id="5" name="Rectangle: Rounded Corners 4">
            <a:extLst>
              <a:ext uri="{FF2B5EF4-FFF2-40B4-BE49-F238E27FC236}">
                <a16:creationId xmlns:a16="http://schemas.microsoft.com/office/drawing/2014/main" id="{551BD998-52C3-84D4-2978-42E1C5B0B955}"/>
              </a:ext>
            </a:extLst>
          </p:cNvPr>
          <p:cNvSpPr/>
          <p:nvPr/>
        </p:nvSpPr>
        <p:spPr>
          <a:xfrm>
            <a:off x="5753100" y="2114467"/>
            <a:ext cx="2152650"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Data for training</a:t>
            </a:r>
          </a:p>
        </p:txBody>
      </p:sp>
      <p:sp>
        <p:nvSpPr>
          <p:cNvPr id="6" name="Rectangle: Rounded Corners 5">
            <a:extLst>
              <a:ext uri="{FF2B5EF4-FFF2-40B4-BE49-F238E27FC236}">
                <a16:creationId xmlns:a16="http://schemas.microsoft.com/office/drawing/2014/main" id="{A3BF203E-5E93-8EB2-5CF9-CDD60F7D6E3C}"/>
              </a:ext>
            </a:extLst>
          </p:cNvPr>
          <p:cNvSpPr/>
          <p:nvPr/>
        </p:nvSpPr>
        <p:spPr>
          <a:xfrm>
            <a:off x="9448800" y="2250992"/>
            <a:ext cx="2152650" cy="527050"/>
          </a:xfrm>
          <a:prstGeom prst="round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Learner</a:t>
            </a:r>
          </a:p>
        </p:txBody>
      </p:sp>
      <p:sp>
        <p:nvSpPr>
          <p:cNvPr id="7" name="Rectangle: Rounded Corners 6">
            <a:extLst>
              <a:ext uri="{FF2B5EF4-FFF2-40B4-BE49-F238E27FC236}">
                <a16:creationId xmlns:a16="http://schemas.microsoft.com/office/drawing/2014/main" id="{5867959C-AF17-BDD0-F6EE-6DD5CC842A95}"/>
              </a:ext>
            </a:extLst>
          </p:cNvPr>
          <p:cNvSpPr/>
          <p:nvPr/>
        </p:nvSpPr>
        <p:spPr>
          <a:xfrm>
            <a:off x="9455150" y="3852821"/>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Model</a:t>
            </a:r>
          </a:p>
        </p:txBody>
      </p:sp>
      <p:sp>
        <p:nvSpPr>
          <p:cNvPr id="9" name="Rectangle: Rounded Corners 8">
            <a:extLst>
              <a:ext uri="{FF2B5EF4-FFF2-40B4-BE49-F238E27FC236}">
                <a16:creationId xmlns:a16="http://schemas.microsoft.com/office/drawing/2014/main" id="{45735E75-53E6-555E-639C-57A868F4D906}"/>
              </a:ext>
            </a:extLst>
          </p:cNvPr>
          <p:cNvSpPr/>
          <p:nvPr/>
        </p:nvSpPr>
        <p:spPr>
          <a:xfrm>
            <a:off x="9455150" y="545465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Prediction</a:t>
            </a:r>
          </a:p>
        </p:txBody>
      </p:sp>
      <p:sp>
        <p:nvSpPr>
          <p:cNvPr id="10" name="Rectangle: Rounded Corners 9">
            <a:extLst>
              <a:ext uri="{FF2B5EF4-FFF2-40B4-BE49-F238E27FC236}">
                <a16:creationId xmlns:a16="http://schemas.microsoft.com/office/drawing/2014/main" id="{A6852D3A-3487-1964-0CB1-C49F28A9427B}"/>
              </a:ext>
            </a:extLst>
          </p:cNvPr>
          <p:cNvSpPr/>
          <p:nvPr/>
        </p:nvSpPr>
        <p:spPr>
          <a:xfrm>
            <a:off x="5753100" y="5454650"/>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Measure</a:t>
            </a:r>
          </a:p>
        </p:txBody>
      </p:sp>
      <p:sp>
        <p:nvSpPr>
          <p:cNvPr id="11" name="Rectangle: Rounded Corners 10">
            <a:extLst>
              <a:ext uri="{FF2B5EF4-FFF2-40B4-BE49-F238E27FC236}">
                <a16:creationId xmlns:a16="http://schemas.microsoft.com/office/drawing/2014/main" id="{1ECBE7E0-CC1B-C504-BDB0-DB3C96FEBCA7}"/>
              </a:ext>
            </a:extLst>
          </p:cNvPr>
          <p:cNvSpPr/>
          <p:nvPr/>
        </p:nvSpPr>
        <p:spPr>
          <a:xfrm>
            <a:off x="2565400" y="4632408"/>
            <a:ext cx="2152650" cy="527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600">
                <a:latin typeface="Arial" panose="020B0604020202020204" pitchFamily="34" charset="0"/>
                <a:cs typeface="Arial" panose="020B0604020202020204" pitchFamily="34" charset="0"/>
              </a:rPr>
              <a:t>Performance</a:t>
            </a:r>
          </a:p>
        </p:txBody>
      </p:sp>
      <p:cxnSp>
        <p:nvCxnSpPr>
          <p:cNvPr id="13" name="Straight Arrow Connector 12">
            <a:extLst>
              <a:ext uri="{FF2B5EF4-FFF2-40B4-BE49-F238E27FC236}">
                <a16:creationId xmlns:a16="http://schemas.microsoft.com/office/drawing/2014/main" id="{9CC6B6D6-4A38-F358-69BF-82B6E76B829D}"/>
              </a:ext>
            </a:extLst>
          </p:cNvPr>
          <p:cNvCxnSpPr>
            <a:stCxn id="3" idx="3"/>
            <a:endCxn id="5" idx="1"/>
          </p:cNvCxnSpPr>
          <p:nvPr/>
        </p:nvCxnSpPr>
        <p:spPr>
          <a:xfrm flipV="1">
            <a:off x="4718050" y="2514517"/>
            <a:ext cx="1035050" cy="809708"/>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340BFA8-3FE1-16CD-5B5A-75634A73BFB5}"/>
              </a:ext>
            </a:extLst>
          </p:cNvPr>
          <p:cNvCxnSpPr>
            <a:cxnSpLocks/>
            <a:stCxn id="3" idx="3"/>
            <a:endCxn id="4" idx="1"/>
          </p:cNvCxnSpPr>
          <p:nvPr/>
        </p:nvCxnSpPr>
        <p:spPr>
          <a:xfrm>
            <a:off x="4718050" y="3324225"/>
            <a:ext cx="1035050" cy="792121"/>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B9E95463-5BA9-F3F4-ABB9-F5CE50ABAEEB}"/>
              </a:ext>
            </a:extLst>
          </p:cNvPr>
          <p:cNvCxnSpPr>
            <a:cxnSpLocks/>
            <a:stCxn id="5" idx="3"/>
            <a:endCxn id="6" idx="1"/>
          </p:cNvCxnSpPr>
          <p:nvPr/>
        </p:nvCxnSpPr>
        <p:spPr>
          <a:xfrm>
            <a:off x="7905750" y="2514517"/>
            <a:ext cx="154305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D544F160-D3A0-B01A-FCFA-9AB515AC3216}"/>
              </a:ext>
            </a:extLst>
          </p:cNvPr>
          <p:cNvCxnSpPr>
            <a:cxnSpLocks/>
            <a:stCxn id="4" idx="3"/>
            <a:endCxn id="7" idx="1"/>
          </p:cNvCxnSpPr>
          <p:nvPr/>
        </p:nvCxnSpPr>
        <p:spPr>
          <a:xfrm>
            <a:off x="7905750" y="4116346"/>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763914C-B6F1-33FB-702D-2CA0271BCFF9}"/>
              </a:ext>
            </a:extLst>
          </p:cNvPr>
          <p:cNvCxnSpPr>
            <a:cxnSpLocks/>
            <a:stCxn id="9" idx="1"/>
            <a:endCxn id="10" idx="3"/>
          </p:cNvCxnSpPr>
          <p:nvPr/>
        </p:nvCxnSpPr>
        <p:spPr>
          <a:xfrm flipH="1">
            <a:off x="7905750" y="5718175"/>
            <a:ext cx="1549400" cy="0"/>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1646BF9-5FFC-A198-4F84-C6DF2846941F}"/>
              </a:ext>
            </a:extLst>
          </p:cNvPr>
          <p:cNvCxnSpPr>
            <a:cxnSpLocks/>
            <a:stCxn id="4" idx="2"/>
          </p:cNvCxnSpPr>
          <p:nvPr/>
        </p:nvCxnSpPr>
        <p:spPr>
          <a:xfrm>
            <a:off x="6829425" y="4516396"/>
            <a:ext cx="0" cy="919977"/>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AD9A1C09-9853-D059-027F-9F7EC6D52492}"/>
              </a:ext>
            </a:extLst>
          </p:cNvPr>
          <p:cNvCxnSpPr>
            <a:cxnSpLocks/>
            <a:stCxn id="10" idx="1"/>
            <a:endCxn id="11" idx="3"/>
          </p:cNvCxnSpPr>
          <p:nvPr/>
        </p:nvCxnSpPr>
        <p:spPr>
          <a:xfrm flipH="1" flipV="1">
            <a:off x="4718050" y="4895933"/>
            <a:ext cx="1035050" cy="822242"/>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3E7665EA-DC11-AE62-6F83-0B6D322B85A1}"/>
              </a:ext>
            </a:extLst>
          </p:cNvPr>
          <p:cNvCxnSpPr>
            <a:cxnSpLocks/>
            <a:stCxn id="6" idx="2"/>
            <a:endCxn id="7" idx="0"/>
          </p:cNvCxnSpPr>
          <p:nvPr/>
        </p:nvCxnSpPr>
        <p:spPr>
          <a:xfrm>
            <a:off x="10525125" y="2778042"/>
            <a:ext cx="635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FA037994-EC2B-C10C-7243-79EFE51298D4}"/>
              </a:ext>
            </a:extLst>
          </p:cNvPr>
          <p:cNvCxnSpPr>
            <a:cxnSpLocks/>
            <a:stCxn id="7" idx="2"/>
            <a:endCxn id="9" idx="0"/>
          </p:cNvCxnSpPr>
          <p:nvPr/>
        </p:nvCxnSpPr>
        <p:spPr>
          <a:xfrm>
            <a:off x="10531475" y="4379871"/>
            <a:ext cx="0" cy="1074779"/>
          </a:xfrm>
          <a:prstGeom prst="straightConnector1">
            <a:avLst/>
          </a:prstGeom>
          <a:ln w="57150">
            <a:solidFill>
              <a:schemeClr val="bg1">
                <a:lumMod val="65000"/>
              </a:schemeClr>
            </a:solidFill>
            <a:tailEnd type="triangle"/>
          </a:ln>
        </p:spPr>
        <p:style>
          <a:lnRef idx="3">
            <a:schemeClr val="dk1"/>
          </a:lnRef>
          <a:fillRef idx="0">
            <a:schemeClr val="dk1"/>
          </a:fillRef>
          <a:effectRef idx="2">
            <a:schemeClr val="dk1"/>
          </a:effectRef>
          <a:fontRef idx="minor">
            <a:schemeClr val="tx1"/>
          </a:fontRef>
        </p:style>
      </p:cxnSp>
      <p:sp>
        <p:nvSpPr>
          <p:cNvPr id="38" name="Left Brace 37">
            <a:extLst>
              <a:ext uri="{FF2B5EF4-FFF2-40B4-BE49-F238E27FC236}">
                <a16:creationId xmlns:a16="http://schemas.microsoft.com/office/drawing/2014/main" id="{76A8FA9C-8EDC-2154-7E45-2EFDCB13E6E6}"/>
              </a:ext>
            </a:extLst>
          </p:cNvPr>
          <p:cNvSpPr/>
          <p:nvPr/>
        </p:nvSpPr>
        <p:spPr>
          <a:xfrm>
            <a:off x="2051050" y="2250992"/>
            <a:ext cx="260350" cy="3730708"/>
          </a:xfrm>
          <a:prstGeom prst="leftBrace">
            <a:avLst>
              <a:gd name="adj1" fmla="val 13211"/>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7C5B4EE-005C-3EC7-FB90-59635504076E}"/>
              </a:ext>
            </a:extLst>
          </p:cNvPr>
          <p:cNvSpPr/>
          <p:nvPr/>
        </p:nvSpPr>
        <p:spPr>
          <a:xfrm>
            <a:off x="469900" y="3852820"/>
            <a:ext cx="1704975" cy="5270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Arial" panose="020B0604020202020204" pitchFamily="34" charset="0"/>
                <a:cs typeface="Arial" panose="020B0604020202020204" pitchFamily="34" charset="0"/>
              </a:rPr>
              <a:t>Resampling</a:t>
            </a:r>
          </a:p>
        </p:txBody>
      </p:sp>
    </p:spTree>
    <p:extLst>
      <p:ext uri="{BB962C8B-B14F-4D97-AF65-F5344CB8AC3E}">
        <p14:creationId xmlns:p14="http://schemas.microsoft.com/office/powerpoint/2010/main" val="403066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1EC36AFCF37D429AE6F5E4BCD1CB54" ma:contentTypeVersion="12" ma:contentTypeDescription="Create a new document." ma:contentTypeScope="" ma:versionID="6e25d415570e7bcf399fff7f6d9744c0">
  <xsd:schema xmlns:xsd="http://www.w3.org/2001/XMLSchema" xmlns:xs="http://www.w3.org/2001/XMLSchema" xmlns:p="http://schemas.microsoft.com/office/2006/metadata/properties" xmlns:ns2="4e6d719a-4241-47a7-b1e9-f2b455921ede" xmlns:ns3="7c232f3c-a54c-4e4e-bb14-261a5cbdc9db" targetNamespace="http://schemas.microsoft.com/office/2006/metadata/properties" ma:root="true" ma:fieldsID="a01534688678723246d6930c6f8f0b07" ns2:_="" ns3:_="">
    <xsd:import namespace="4e6d719a-4241-47a7-b1e9-f2b455921ede"/>
    <xsd:import namespace="7c232f3c-a54c-4e4e-bb14-261a5cbdc9d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6d719a-4241-47a7-b1e9-f2b455921e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c232f3c-a54c-4e4e-bb14-261a5cbdc9d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182729b-3c25-47d3-8e58-430abb06b144}" ma:internalName="TaxCatchAll" ma:showField="CatchAllData" ma:web="7c232f3c-a54c-4e4e-bb14-261a5cbdc9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e6d719a-4241-47a7-b1e9-f2b455921ede">
      <Terms xmlns="http://schemas.microsoft.com/office/infopath/2007/PartnerControls"/>
    </lcf76f155ced4ddcb4097134ff3c332f>
    <TaxCatchAll xmlns="7c232f3c-a54c-4e4e-bb14-261a5cbdc9db" xsi:nil="true"/>
  </documentManagement>
</p:properties>
</file>

<file path=customXml/itemProps1.xml><?xml version="1.0" encoding="utf-8"?>
<ds:datastoreItem xmlns:ds="http://schemas.openxmlformats.org/officeDocument/2006/customXml" ds:itemID="{46D57EB5-71C8-44C6-9CB0-831E56EBFCCE}">
  <ds:schemaRefs>
    <ds:schemaRef ds:uri="http://schemas.microsoft.com/sharepoint/v3/contenttype/forms"/>
  </ds:schemaRefs>
</ds:datastoreItem>
</file>

<file path=customXml/itemProps2.xml><?xml version="1.0" encoding="utf-8"?>
<ds:datastoreItem xmlns:ds="http://schemas.openxmlformats.org/officeDocument/2006/customXml" ds:itemID="{38D27FF8-E6BF-42BE-B294-5C2281754FB5}">
  <ds:schemaRefs>
    <ds:schemaRef ds:uri="4e6d719a-4241-47a7-b1e9-f2b455921ede"/>
    <ds:schemaRef ds:uri="7c232f3c-a54c-4e4e-bb14-261a5cbdc9d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71F7A06-6421-4C74-9830-E27363B85B51}">
  <ds:schemaRefs>
    <ds:schemaRef ds:uri="http://purl.org/dc/elements/1.1/"/>
    <ds:schemaRef ds:uri="http://schemas.openxmlformats.org/package/2006/metadata/core-properties"/>
    <ds:schemaRef ds:uri="http://schemas.microsoft.com/office/2006/documentManagement/types"/>
    <ds:schemaRef ds:uri="http://www.w3.org/XML/1998/namespace"/>
    <ds:schemaRef ds:uri="4e6d719a-4241-47a7-b1e9-f2b455921ede"/>
    <ds:schemaRef ds:uri="http://purl.org/dc/terms/"/>
    <ds:schemaRef ds:uri="7c232f3c-a54c-4e4e-bb14-261a5cbdc9db"/>
    <ds:schemaRef ds:uri="http://schemas.microsoft.com/office/infopath/2007/PartnerControls"/>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0d4da0f8-4a31-4d76-ace6-0a62331e1b84}" enabled="0" method="" siteId="{0d4da0f8-4a31-4d76-ace6-0a62331e1b84}" removed="1"/>
</clbl:labelList>
</file>

<file path=docProps/app.xml><?xml version="1.0" encoding="utf-8"?>
<Properties xmlns="http://schemas.openxmlformats.org/officeDocument/2006/extended-properties" xmlns:vt="http://schemas.openxmlformats.org/officeDocument/2006/docPropsVTypes">
  <TotalTime>359</TotalTime>
  <Words>1348</Words>
  <Application>Microsoft Office PowerPoint</Application>
  <PresentationFormat>Widescreen</PresentationFormat>
  <Paragraphs>201</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Predicting epidemics with machine learning</vt:lpstr>
      <vt:lpstr>PowerPoint Presentation</vt:lpstr>
      <vt:lpstr>Before starting session, please run the R code in Google Colab</vt:lpstr>
      <vt:lpstr>General overview of the machine learning process</vt:lpstr>
      <vt:lpstr>4 general components of supervised learning</vt:lpstr>
      <vt:lpstr>General overview of the machine learning process</vt:lpstr>
      <vt:lpstr>Understanding your data</vt:lpstr>
      <vt:lpstr>Fusarium head blight dataset</vt:lpstr>
      <vt:lpstr>General overview of the machine learning process</vt:lpstr>
      <vt:lpstr>“All models are wrong, but some are useful”                                    George E. P. Box</vt:lpstr>
      <vt:lpstr>Simple structure of a decision tree</vt:lpstr>
      <vt:lpstr>What is a random forest</vt:lpstr>
      <vt:lpstr>Supervised machine learning</vt:lpstr>
      <vt:lpstr>General overview of the machine learning process</vt:lpstr>
      <vt:lpstr>Cross-validation approaches</vt:lpstr>
      <vt:lpstr>Feature selection</vt:lpstr>
      <vt:lpstr>Feature selection using the Random Forest family of algorithms</vt:lpstr>
      <vt:lpstr>General overview of the machine learning process</vt:lpstr>
      <vt:lpstr>A random forest for Fusarium head blight!</vt:lpstr>
      <vt:lpstr>AUC ROC: Area under Receiver Operating Characteristic curve</vt:lpstr>
      <vt:lpstr>Hyperparameter tuning</vt:lpstr>
      <vt:lpstr>Hyperparameters in a random forest</vt:lpstr>
      <vt:lpstr>Interpretation of SHAP values</vt:lpstr>
      <vt:lpstr>Model ensemble…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Plex Sula, Aaron</dc:creator>
  <cp:lastModifiedBy>Plex Sula, Aaron</cp:lastModifiedBy>
  <cp:revision>1</cp:revision>
  <dcterms:created xsi:type="dcterms:W3CDTF">2025-07-06T01:04:48Z</dcterms:created>
  <dcterms:modified xsi:type="dcterms:W3CDTF">2025-07-25T13:54:51Z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0x0101008E1EC36AFCF37D429AE6F5E4BCD1CB54</vt:lpwstr>
  </property>
  <property fmtid="{D5CDD505-2E9C-101B-9397-08002B2CF9AE}" pid="3" name="MediaServiceImageTags">
    <vt:lpwstr/>
  </property>
</Properties>
</file>