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4D2D-4993-4F38-9E9C-59E58E5D862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80B6F83-183A-4EB1-AD3D-54D96353EB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06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4D2D-4993-4F38-9E9C-59E58E5D862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6F83-183A-4EB1-AD3D-54D96353EBD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2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4D2D-4993-4F38-9E9C-59E58E5D862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6F83-183A-4EB1-AD3D-54D96353EB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88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4D2D-4993-4F38-9E9C-59E58E5D862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6F83-183A-4EB1-AD3D-54D96353EBD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53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4D2D-4993-4F38-9E9C-59E58E5D862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6F83-183A-4EB1-AD3D-54D96353EB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1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4D2D-4993-4F38-9E9C-59E58E5D862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6F83-183A-4EB1-AD3D-54D96353EBD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26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4D2D-4993-4F38-9E9C-59E58E5D862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6F83-183A-4EB1-AD3D-54D96353EBD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48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4D2D-4993-4F38-9E9C-59E58E5D862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6F83-183A-4EB1-AD3D-54D96353EBD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4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4D2D-4993-4F38-9E9C-59E58E5D862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6F83-183A-4EB1-AD3D-54D96353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4D2D-4993-4F38-9E9C-59E58E5D862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6F83-183A-4EB1-AD3D-54D96353EBD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95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37D4D2D-4993-4F38-9E9C-59E58E5D862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6F83-183A-4EB1-AD3D-54D96353EBD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5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D4D2D-4993-4F38-9E9C-59E58E5D862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0B6F83-183A-4EB1-AD3D-54D96353EBD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E8A9-587F-45DB-9127-6F0A2D4C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DFEA-53D3-4C9F-AE39-DA952A8B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problems storing and remembering passwords</a:t>
            </a:r>
          </a:p>
          <a:p>
            <a:r>
              <a:rPr lang="en-US" dirty="0"/>
              <a:t>Have problems producing strong passwords</a:t>
            </a:r>
          </a:p>
          <a:p>
            <a:r>
              <a:rPr lang="en-US" dirty="0"/>
              <a:t>Working on this because I have a lot of passwords to remember and have problems keeping strong passwords that are easy to remember</a:t>
            </a:r>
          </a:p>
          <a:p>
            <a:r>
              <a:rPr lang="en-US" dirty="0"/>
              <a:t>Solved it by making an app that judges password strength and keeps passwords along with the apps I created them for</a:t>
            </a:r>
          </a:p>
        </p:txBody>
      </p:sp>
    </p:spTree>
    <p:extLst>
      <p:ext uri="{BB962C8B-B14F-4D97-AF65-F5344CB8AC3E}">
        <p14:creationId xmlns:p14="http://schemas.microsoft.com/office/powerpoint/2010/main" val="38190026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</TotalTime>
  <Words>57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Password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App</dc:title>
  <dc:creator>Garrett Stahl</dc:creator>
  <cp:lastModifiedBy>Garrett Stahl</cp:lastModifiedBy>
  <cp:revision>2</cp:revision>
  <dcterms:created xsi:type="dcterms:W3CDTF">2021-07-28T00:27:32Z</dcterms:created>
  <dcterms:modified xsi:type="dcterms:W3CDTF">2021-07-28T01:05:34Z</dcterms:modified>
</cp:coreProperties>
</file>