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-153035"/>
            <a:ext cx="9525000" cy="70110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252095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99615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745230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393690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110095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856980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476230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51778" y="0"/>
            <a:ext cx="890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gular Pentagon 9"/>
          <p:cNvSpPr/>
          <p:nvPr/>
        </p:nvSpPr>
        <p:spPr>
          <a:xfrm>
            <a:off x="473710" y="3152140"/>
            <a:ext cx="960755" cy="91440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10697845" y="3152775"/>
            <a:ext cx="960755" cy="91440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079230" y="3152775"/>
            <a:ext cx="960755" cy="91440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7331710" y="3152140"/>
            <a:ext cx="960755" cy="91440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5615305" y="3152775"/>
            <a:ext cx="960755" cy="91440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2221865" y="3152140"/>
            <a:ext cx="960755" cy="91440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3967480" y="3152140"/>
            <a:ext cx="960755" cy="91440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946785" y="3197225"/>
            <a:ext cx="14605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600325" y="3549650"/>
            <a:ext cx="496570" cy="11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00550" y="3669665"/>
            <a:ext cx="27622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730240" y="3549650"/>
            <a:ext cx="492760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16850" y="3279140"/>
            <a:ext cx="9525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544685" y="3517265"/>
            <a:ext cx="361950" cy="12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173460" y="3650615"/>
            <a:ext cx="23812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1" animBg="1"/>
      <p:bldP spid="2" grpId="1" animBg="1"/>
      <p:bldP spid="3" grpId="1" animBg="1"/>
      <p:bldP spid="4" grpId="1" animBg="1"/>
      <p:bldP spid="5" grpId="1" animBg="1"/>
      <p:bldP spid="6" grpId="1" animBg="1"/>
      <p:bldP spid="7" grpId="1" animBg="1"/>
      <p:bldP spid="10" grpId="0" animBg="1"/>
      <p:bldP spid="15" grpId="0" animBg="1"/>
      <p:bldP spid="16" grpId="0" animBg="1"/>
      <p:bldP spid="14" grpId="0" animBg="1"/>
      <p:bldP spid="12" grpId="0" animBg="1"/>
      <p:bldP spid="13" grpId="0" animBg="1"/>
      <p:bldP spid="11" grpId="0" animBg="1"/>
      <p:bldP spid="10" grpId="1" animBg="1"/>
      <p:bldP spid="15" grpId="1" animBg="1"/>
      <p:bldP spid="16" grpId="1" animBg="1"/>
      <p:bldP spid="14" grpId="1" animBg="1"/>
      <p:bldP spid="12" grpId="1" animBg="1"/>
      <p:bldP spid="13" grpId="1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252095" y="283400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90725" y="2833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729355" y="2833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393690" y="2833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078980" y="2833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793480" y="2833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539730" y="283400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51778" y="0"/>
            <a:ext cx="890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7375" y="3470275"/>
            <a:ext cx="588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93315" y="3309620"/>
            <a:ext cx="561340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25315" y="3120390"/>
            <a:ext cx="13970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56275" y="3215005"/>
            <a:ext cx="548005" cy="52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458075" y="3486150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238615" y="3241675"/>
            <a:ext cx="51435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861040" y="3494405"/>
            <a:ext cx="7620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  <p:bldP spid="3" grpId="0" animBg="1"/>
      <p:bldP spid="2" grpId="0" animBg="1"/>
      <p:bldP spid="8" grpId="0" animBg="1"/>
      <p:bldP spid="7" grpId="1" animBg="1"/>
      <p:bldP spid="6" grpId="1" animBg="1"/>
      <p:bldP spid="5" grpId="1" animBg="1"/>
      <p:bldP spid="4" grpId="1" animBg="1"/>
      <p:bldP spid="3" grpId="1" animBg="1"/>
      <p:bldP spid="2" grpId="1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220345" y="308800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54530" y="308800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656965" y="308800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393690" y="308800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061835" y="308800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729980" y="308800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476230" y="308800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0003" y="0"/>
            <a:ext cx="1354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48945" y="330517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05980" y="369252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50110" y="330517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94345" y="317817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05980" y="317817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49845" y="317817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42540" y="3312160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70855" y="317817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18580" y="317817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81700" y="317817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70855" y="369252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30090" y="3312160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07180" y="331152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71900" y="330517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952230" y="317817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49845" y="369252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952230" y="3559810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07830" y="318452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349355" y="317817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52480" y="318452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587355" y="318452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714230" y="3184525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52480" y="3559810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587355" y="3559810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17990" y="3566160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349355" y="3566160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14230" y="3566160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349355" y="3559810"/>
            <a:ext cx="228600" cy="247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87355" y="394017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952230" y="3940175"/>
            <a:ext cx="228600" cy="247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9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5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7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9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5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7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5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7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5" grpId="1" animBg="1"/>
      <p:bldP spid="4" grpId="1" animBg="1"/>
      <p:bldP spid="3" grpId="1" animBg="1"/>
      <p:bldP spid="2" grpId="1" animBg="1"/>
      <p:bldP spid="8" grpId="1" animBg="1"/>
      <p:bldP spid="28" grpId="1" animBg="1"/>
      <p:bldP spid="29" grpId="1" animBg="1"/>
      <p:bldP spid="30" grpId="1" animBg="1"/>
      <p:bldP spid="33" grpId="1" animBg="1"/>
      <p:bldP spid="32" grpId="1" animBg="1"/>
      <p:bldP spid="37" grpId="1" animBg="1"/>
      <p:bldP spid="38" grpId="1" animBg="1"/>
      <p:bldP spid="31" grpId="1" animBg="1"/>
      <p:bldP spid="27" grpId="1" animBg="1"/>
      <p:bldP spid="24" grpId="1" animBg="1"/>
      <p:bldP spid="26" grpId="1" animBg="1"/>
      <p:bldP spid="34" grpId="1" animBg="1"/>
      <p:bldP spid="36" grpId="1" animBg="1"/>
      <p:bldP spid="13" grpId="1" animBg="1"/>
      <p:bldP spid="15" grpId="1" animBg="1"/>
      <p:bldP spid="14" grpId="1" animBg="1"/>
      <p:bldP spid="11" grpId="1" animBg="1"/>
      <p:bldP spid="25" grpId="1" animBg="1"/>
      <p:bldP spid="18" grpId="1" animBg="1"/>
      <p:bldP spid="19" grpId="1" animBg="1"/>
      <p:bldP spid="17" grpId="1" animBg="1"/>
      <p:bldP spid="20" grpId="1" animBg="1"/>
      <p:bldP spid="21" grpId="1" animBg="1"/>
      <p:bldP spid="22" grpId="1" animBg="1"/>
      <p:bldP spid="23" grpId="1" animBg="1"/>
      <p:bldP spid="12" grpId="1" animBg="1"/>
      <p:bldP spid="10" grpId="1" animBg="1"/>
      <p:bldP spid="16" grpId="1" animBg="1"/>
      <p:bldP spid="41" grpId="1" animBg="1"/>
      <p:bldP spid="8" grpId="2" animBg="1"/>
      <p:bldP spid="2" grpId="2" animBg="1"/>
      <p:bldP spid="3" grpId="2" animBg="1"/>
      <p:bldP spid="4" grpId="2" animBg="1"/>
      <p:bldP spid="5" grpId="2" animBg="1"/>
      <p:bldP spid="6" grpId="0" animBg="1"/>
      <p:bldP spid="7" grpId="2" animBg="1"/>
      <p:bldP spid="10" grpId="2" animBg="1"/>
      <p:bldP spid="11" grpId="2" animBg="1"/>
      <p:bldP spid="12" grpId="2" animBg="1"/>
      <p:bldP spid="13" grpId="2" animBg="1"/>
      <p:bldP spid="14" grpId="2" animBg="1"/>
      <p:bldP spid="15" grpId="2" animBg="1"/>
      <p:bldP spid="16" grpId="2" animBg="1"/>
      <p:bldP spid="17" grpId="2" animBg="1"/>
      <p:bldP spid="18" grpId="2" animBg="1"/>
      <p:bldP spid="19" grpId="2" animBg="1"/>
      <p:bldP spid="20" grpId="2" animBg="1"/>
      <p:bldP spid="21" grpId="2" animBg="1"/>
      <p:bldP spid="22" grpId="2" animBg="1"/>
      <p:bldP spid="23" grpId="2" animBg="1"/>
      <p:bldP spid="24" grpId="2" animBg="1"/>
      <p:bldP spid="25" grpId="2" animBg="1"/>
      <p:bldP spid="26" grpId="2" animBg="1"/>
      <p:bldP spid="27" grpId="2" animBg="1"/>
      <p:bldP spid="28" grpId="2" animBg="1"/>
      <p:bldP spid="29" grpId="2" animBg="1"/>
      <p:bldP spid="30" grpId="2" animBg="1"/>
      <p:bldP spid="31" grpId="2" animBg="1"/>
      <p:bldP spid="32" grpId="2" animBg="1"/>
      <p:bldP spid="33" grpId="2" animBg="1"/>
      <p:bldP spid="34" grpId="2" animBg="1"/>
      <p:bldP spid="35" grpId="0" animBg="1"/>
      <p:bldP spid="36" grpId="2" animBg="1"/>
      <p:bldP spid="37" grpId="2" animBg="1"/>
      <p:bldP spid="38" grpId="2" animBg="1"/>
      <p:bldP spid="4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39052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212471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4111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55752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18566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83602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048702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0003" y="0"/>
            <a:ext cx="1354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850" y="3192145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0"/>
            <a:endCxn id="3" idx="2"/>
          </p:cNvCxnSpPr>
          <p:nvPr/>
        </p:nvCxnSpPr>
        <p:spPr>
          <a:xfrm>
            <a:off x="1092835" y="2960370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0"/>
            <a:endCxn id="2" idx="2"/>
          </p:cNvCxnSpPr>
          <p:nvPr/>
        </p:nvCxnSpPr>
        <p:spPr>
          <a:xfrm>
            <a:off x="2827020" y="2960370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0"/>
            <a:endCxn id="4" idx="2"/>
          </p:cNvCxnSpPr>
          <p:nvPr/>
        </p:nvCxnSpPr>
        <p:spPr>
          <a:xfrm>
            <a:off x="4543425" y="2960370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5" idx="2"/>
          </p:cNvCxnSpPr>
          <p:nvPr/>
        </p:nvCxnSpPr>
        <p:spPr>
          <a:xfrm>
            <a:off x="6259830" y="2960370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6" idx="2"/>
          </p:cNvCxnSpPr>
          <p:nvPr/>
        </p:nvCxnSpPr>
        <p:spPr>
          <a:xfrm>
            <a:off x="7887970" y="2960370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7" idx="2"/>
          </p:cNvCxnSpPr>
          <p:nvPr/>
        </p:nvCxnSpPr>
        <p:spPr>
          <a:xfrm>
            <a:off x="9538335" y="2960370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  <a:endCxn id="8" idx="2"/>
          </p:cNvCxnSpPr>
          <p:nvPr/>
        </p:nvCxnSpPr>
        <p:spPr>
          <a:xfrm>
            <a:off x="11189335" y="2960370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83640" y="3192145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02905" y="3192145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01230" y="3191510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01435" y="3191510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17845" y="3226435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7565" y="3191510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45255" y="3192145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22270" y="3191510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14880" y="3192145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0" idx="0"/>
            <a:endCxn id="10" idx="4"/>
          </p:cNvCxnSpPr>
          <p:nvPr/>
        </p:nvCxnSpPr>
        <p:spPr>
          <a:xfrm>
            <a:off x="697865" y="3192145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2"/>
            <a:endCxn id="10" idx="6"/>
          </p:cNvCxnSpPr>
          <p:nvPr/>
        </p:nvCxnSpPr>
        <p:spPr>
          <a:xfrm>
            <a:off x="450850" y="3556000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0"/>
            <a:endCxn id="18" idx="4"/>
          </p:cNvCxnSpPr>
          <p:nvPr/>
        </p:nvCxnSpPr>
        <p:spPr>
          <a:xfrm>
            <a:off x="1430655" y="3192145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2"/>
            <a:endCxn id="18" idx="6"/>
          </p:cNvCxnSpPr>
          <p:nvPr/>
        </p:nvCxnSpPr>
        <p:spPr>
          <a:xfrm>
            <a:off x="1183640" y="3556000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0"/>
            <a:endCxn id="29" idx="4"/>
          </p:cNvCxnSpPr>
          <p:nvPr/>
        </p:nvCxnSpPr>
        <p:spPr>
          <a:xfrm>
            <a:off x="2461895" y="3192145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0"/>
            <a:endCxn id="28" idx="4"/>
          </p:cNvCxnSpPr>
          <p:nvPr/>
        </p:nvCxnSpPr>
        <p:spPr>
          <a:xfrm>
            <a:off x="3169285" y="3191510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2"/>
            <a:endCxn id="29" idx="6"/>
          </p:cNvCxnSpPr>
          <p:nvPr/>
        </p:nvCxnSpPr>
        <p:spPr>
          <a:xfrm>
            <a:off x="2214880" y="3556000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6"/>
            <a:endCxn id="28" idx="2"/>
          </p:cNvCxnSpPr>
          <p:nvPr/>
        </p:nvCxnSpPr>
        <p:spPr>
          <a:xfrm flipH="1">
            <a:off x="2922270" y="3555365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7" idx="0"/>
            <a:endCxn id="27" idx="4"/>
          </p:cNvCxnSpPr>
          <p:nvPr/>
        </p:nvCxnSpPr>
        <p:spPr>
          <a:xfrm>
            <a:off x="4192270" y="3192145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2"/>
            <a:endCxn id="27" idx="6"/>
          </p:cNvCxnSpPr>
          <p:nvPr/>
        </p:nvCxnSpPr>
        <p:spPr>
          <a:xfrm>
            <a:off x="3945255" y="3556000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6" idx="4"/>
          </p:cNvCxnSpPr>
          <p:nvPr/>
        </p:nvCxnSpPr>
        <p:spPr>
          <a:xfrm>
            <a:off x="4894580" y="3191510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6"/>
            <a:endCxn id="26" idx="2"/>
          </p:cNvCxnSpPr>
          <p:nvPr/>
        </p:nvCxnSpPr>
        <p:spPr>
          <a:xfrm flipH="1">
            <a:off x="4647565" y="3555365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0"/>
            <a:endCxn id="25" idx="4"/>
          </p:cNvCxnSpPr>
          <p:nvPr/>
        </p:nvCxnSpPr>
        <p:spPr>
          <a:xfrm>
            <a:off x="5864860" y="3226435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2"/>
            <a:endCxn id="25" idx="6"/>
          </p:cNvCxnSpPr>
          <p:nvPr/>
        </p:nvCxnSpPr>
        <p:spPr>
          <a:xfrm>
            <a:off x="5617845" y="3590290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4" idx="0"/>
            <a:endCxn id="24" idx="4"/>
          </p:cNvCxnSpPr>
          <p:nvPr/>
        </p:nvCxnSpPr>
        <p:spPr>
          <a:xfrm>
            <a:off x="6648450" y="3191510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2" idx="0"/>
            <a:endCxn id="22" idx="4"/>
          </p:cNvCxnSpPr>
          <p:nvPr/>
        </p:nvCxnSpPr>
        <p:spPr>
          <a:xfrm>
            <a:off x="8249920" y="3192145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4" idx="2"/>
            <a:endCxn id="24" idx="6"/>
          </p:cNvCxnSpPr>
          <p:nvPr/>
        </p:nvCxnSpPr>
        <p:spPr>
          <a:xfrm>
            <a:off x="6401435" y="3555365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3" idx="0"/>
            <a:endCxn id="23" idx="4"/>
          </p:cNvCxnSpPr>
          <p:nvPr/>
        </p:nvCxnSpPr>
        <p:spPr>
          <a:xfrm>
            <a:off x="7548245" y="3191510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3" idx="2"/>
            <a:endCxn id="23" idx="6"/>
          </p:cNvCxnSpPr>
          <p:nvPr/>
        </p:nvCxnSpPr>
        <p:spPr>
          <a:xfrm>
            <a:off x="7301230" y="3555365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2" idx="2"/>
          </p:cNvCxnSpPr>
          <p:nvPr/>
        </p:nvCxnSpPr>
        <p:spPr>
          <a:xfrm flipH="1">
            <a:off x="8002905" y="3556000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937625" y="3226435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65" idx="4"/>
          </p:cNvCxnSpPr>
          <p:nvPr/>
        </p:nvCxnSpPr>
        <p:spPr>
          <a:xfrm>
            <a:off x="9184640" y="3226435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6"/>
            <a:endCxn id="65" idx="2"/>
          </p:cNvCxnSpPr>
          <p:nvPr/>
        </p:nvCxnSpPr>
        <p:spPr>
          <a:xfrm flipH="1">
            <a:off x="8937625" y="3590290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631045" y="3226435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8" idx="0"/>
            <a:endCxn id="68" idx="4"/>
          </p:cNvCxnSpPr>
          <p:nvPr/>
        </p:nvCxnSpPr>
        <p:spPr>
          <a:xfrm>
            <a:off x="9878060" y="3226435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8" idx="6"/>
            <a:endCxn id="68" idx="2"/>
          </p:cNvCxnSpPr>
          <p:nvPr/>
        </p:nvCxnSpPr>
        <p:spPr>
          <a:xfrm flipH="1">
            <a:off x="9631045" y="3590290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1284585" y="3209290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1" idx="0"/>
            <a:endCxn id="71" idx="4"/>
          </p:cNvCxnSpPr>
          <p:nvPr/>
        </p:nvCxnSpPr>
        <p:spPr>
          <a:xfrm>
            <a:off x="11531600" y="3209290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1" idx="6"/>
            <a:endCxn id="71" idx="2"/>
          </p:cNvCxnSpPr>
          <p:nvPr/>
        </p:nvCxnSpPr>
        <p:spPr>
          <a:xfrm flipH="1">
            <a:off x="11284585" y="3573145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602595" y="3226435"/>
            <a:ext cx="494030" cy="727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0"/>
            <a:endCxn id="74" idx="4"/>
          </p:cNvCxnSpPr>
          <p:nvPr/>
        </p:nvCxnSpPr>
        <p:spPr>
          <a:xfrm>
            <a:off x="10849610" y="3226435"/>
            <a:ext cx="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6"/>
            <a:endCxn id="74" idx="2"/>
          </p:cNvCxnSpPr>
          <p:nvPr/>
        </p:nvCxnSpPr>
        <p:spPr>
          <a:xfrm flipH="1">
            <a:off x="10602595" y="3590290"/>
            <a:ext cx="49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00380" y="3338195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464310" y="3338195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025265" y="3338830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169285" y="3592195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52980" y="3592195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921885" y="3338195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649595" y="3622040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352030" y="3590290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85915" y="3592195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249920" y="3338830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878060" y="3338830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017635" y="3375025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643235" y="3338830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565255" y="3338195"/>
            <a:ext cx="167005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7" grpId="0" animBg="1"/>
      <p:bldP spid="6" grpId="0" animBg="1"/>
      <p:bldP spid="5" grpId="0" animBg="1"/>
      <p:bldP spid="2" grpId="1" animBg="1"/>
      <p:bldP spid="3" grpId="1" animBg="1"/>
      <p:bldP spid="4" grpId="1" animBg="1"/>
      <p:bldP spid="8" grpId="1" animBg="1"/>
      <p:bldP spid="7" grpId="1" animBg="1"/>
      <p:bldP spid="6" grpId="1" animBg="1"/>
      <p:bldP spid="5" grpId="1" animBg="1"/>
      <p:bldP spid="77" grpId="0" animBg="1"/>
      <p:bldP spid="10" grpId="0" animBg="1"/>
      <p:bldP spid="18" grpId="0" animBg="1"/>
      <p:bldP spid="78" grpId="0" animBg="1"/>
      <p:bldP spid="81" grpId="0" animBg="1"/>
      <p:bldP spid="29" grpId="0" animBg="1"/>
      <p:bldP spid="80" grpId="0" animBg="1"/>
      <p:bldP spid="28" grpId="0" animBg="1"/>
      <p:bldP spid="79" grpId="0" animBg="1"/>
      <p:bldP spid="27" grpId="0" animBg="1"/>
      <p:bldP spid="82" grpId="0" animBg="1"/>
      <p:bldP spid="26" grpId="0" animBg="1"/>
      <p:bldP spid="83" grpId="0" animBg="1"/>
      <p:bldP spid="25" grpId="0" animBg="1"/>
      <p:bldP spid="85" grpId="0" animBg="1"/>
      <p:bldP spid="24" grpId="0" animBg="1"/>
      <p:bldP spid="84" grpId="0" animBg="1"/>
      <p:bldP spid="23" grpId="0" animBg="1"/>
      <p:bldP spid="86" grpId="0" animBg="1"/>
      <p:bldP spid="22" grpId="0" animBg="1"/>
      <p:bldP spid="88" grpId="0" animBg="1"/>
      <p:bldP spid="65" grpId="0" animBg="1"/>
      <p:bldP spid="87" grpId="0" animBg="1"/>
      <p:bldP spid="68" grpId="0" animBg="1"/>
      <p:bldP spid="89" grpId="0" animBg="1"/>
      <p:bldP spid="74" grpId="0" animBg="1"/>
      <p:bldP spid="90" grpId="0" animBg="1"/>
      <p:bldP spid="71" grpId="0" animBg="1"/>
      <p:bldP spid="77" grpId="1" animBg="1"/>
      <p:bldP spid="10" grpId="1" animBg="1"/>
      <p:bldP spid="18" grpId="1" animBg="1"/>
      <p:bldP spid="78" grpId="1" animBg="1"/>
      <p:bldP spid="81" grpId="1" animBg="1"/>
      <p:bldP spid="29" grpId="1" animBg="1"/>
      <p:bldP spid="80" grpId="1" animBg="1"/>
      <p:bldP spid="28" grpId="1" animBg="1"/>
      <p:bldP spid="79" grpId="1" animBg="1"/>
      <p:bldP spid="27" grpId="1" animBg="1"/>
      <p:bldP spid="82" grpId="1" animBg="1"/>
      <p:bldP spid="26" grpId="1" animBg="1"/>
      <p:bldP spid="83" grpId="1" animBg="1"/>
      <p:bldP spid="25" grpId="1" animBg="1"/>
      <p:bldP spid="85" grpId="1" animBg="1"/>
      <p:bldP spid="24" grpId="1" animBg="1"/>
      <p:bldP spid="84" grpId="1" animBg="1"/>
      <p:bldP spid="23" grpId="1" animBg="1"/>
      <p:bldP spid="86" grpId="1" animBg="1"/>
      <p:bldP spid="22" grpId="1" animBg="1"/>
      <p:bldP spid="88" grpId="1" animBg="1"/>
      <p:bldP spid="65" grpId="1" animBg="1"/>
      <p:bldP spid="87" grpId="1" animBg="1"/>
      <p:bldP spid="68" grpId="1" animBg="1"/>
      <p:bldP spid="89" grpId="1" animBg="1"/>
      <p:bldP spid="74" grpId="1" animBg="1"/>
      <p:bldP spid="90" grpId="1" animBg="1"/>
      <p:bldP spid="7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39052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204025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68998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39369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14883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85952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058227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0003" y="0"/>
            <a:ext cx="1354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725805" y="3071495"/>
            <a:ext cx="762000" cy="929005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6-Point Star 13"/>
          <p:cNvSpPr/>
          <p:nvPr/>
        </p:nvSpPr>
        <p:spPr>
          <a:xfrm>
            <a:off x="10903585" y="3091180"/>
            <a:ext cx="762000" cy="929005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6-Point Star 14"/>
          <p:cNvSpPr/>
          <p:nvPr/>
        </p:nvSpPr>
        <p:spPr>
          <a:xfrm>
            <a:off x="9180830" y="3071495"/>
            <a:ext cx="762000" cy="929005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6-Point Star 15"/>
          <p:cNvSpPr/>
          <p:nvPr/>
        </p:nvSpPr>
        <p:spPr>
          <a:xfrm>
            <a:off x="7470140" y="3091180"/>
            <a:ext cx="762000" cy="929005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6-Point Star 16"/>
          <p:cNvSpPr/>
          <p:nvPr/>
        </p:nvSpPr>
        <p:spPr>
          <a:xfrm>
            <a:off x="5715000" y="3091180"/>
            <a:ext cx="762000" cy="929005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6-Point Star 17"/>
          <p:cNvSpPr/>
          <p:nvPr/>
        </p:nvSpPr>
        <p:spPr>
          <a:xfrm>
            <a:off x="2361565" y="3091180"/>
            <a:ext cx="762000" cy="929005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6-Point Star 18"/>
          <p:cNvSpPr/>
          <p:nvPr/>
        </p:nvSpPr>
        <p:spPr>
          <a:xfrm>
            <a:off x="4011295" y="3091180"/>
            <a:ext cx="762000" cy="929005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993775" y="3091180"/>
            <a:ext cx="226060" cy="2178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9716770" y="3529965"/>
            <a:ext cx="226060" cy="2178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8060000">
            <a:off x="11401425" y="3261995"/>
            <a:ext cx="226060" cy="2178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5982970" y="3802380"/>
            <a:ext cx="226060" cy="2178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011295" y="3578860"/>
            <a:ext cx="226060" cy="2178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7738110" y="3094355"/>
            <a:ext cx="226060" cy="2178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8420000">
            <a:off x="2341880" y="3265170"/>
            <a:ext cx="226060" cy="2178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3" grpId="0" animBg="1"/>
      <p:bldP spid="2" grpId="1" animBg="1"/>
      <p:bldP spid="4" grpId="1" animBg="1"/>
      <p:bldP spid="5" grpId="1" animBg="1"/>
      <p:bldP spid="6" grpId="1" animBg="1"/>
      <p:bldP spid="7" grpId="1" animBg="1"/>
      <p:bldP spid="8" grpId="1" animBg="1"/>
      <p:bldP spid="3" grpId="1" animBg="1"/>
      <p:bldP spid="20" grpId="0" animBg="1"/>
      <p:bldP spid="10" grpId="0" animBg="1"/>
      <p:bldP spid="26" grpId="0" animBg="1"/>
      <p:bldP spid="18" grpId="0" animBg="1"/>
      <p:bldP spid="24" grpId="0" animBg="1"/>
      <p:bldP spid="19" grpId="0" animBg="1"/>
      <p:bldP spid="23" grpId="0" animBg="1"/>
      <p:bldP spid="17" grpId="0" animBg="1"/>
      <p:bldP spid="25" grpId="0" animBg="1"/>
      <p:bldP spid="16" grpId="0" animBg="1"/>
      <p:bldP spid="21" grpId="0" animBg="1"/>
      <p:bldP spid="15" grpId="0" animBg="1"/>
      <p:bldP spid="22" grpId="0" animBg="1"/>
      <p:bldP spid="14" grpId="0" animBg="1"/>
      <p:bldP spid="20" grpId="1" animBg="1"/>
      <p:bldP spid="10" grpId="1" animBg="1"/>
      <p:bldP spid="26" grpId="1" animBg="1"/>
      <p:bldP spid="18" grpId="1" animBg="1"/>
      <p:bldP spid="24" grpId="1" animBg="1"/>
      <p:bldP spid="19" grpId="1" animBg="1"/>
      <p:bldP spid="23" grpId="1" animBg="1"/>
      <p:bldP spid="17" grpId="1" animBg="1"/>
      <p:bldP spid="25" grpId="1" animBg="1"/>
      <p:bldP spid="16" grpId="1" animBg="1"/>
      <p:bldP spid="21" grpId="1" animBg="1"/>
      <p:bldP spid="15" grpId="1" animBg="1"/>
      <p:bldP spid="22" grpId="1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39052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208280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7571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47497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160895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81253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0558780" y="296037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0003" y="0"/>
            <a:ext cx="1354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66725" y="3021965"/>
            <a:ext cx="228600" cy="32385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146790" y="2960370"/>
            <a:ext cx="228600" cy="32385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988550" y="3402965"/>
            <a:ext cx="228600" cy="32385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36915" y="3726815"/>
            <a:ext cx="228600" cy="32385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81700" y="3726815"/>
            <a:ext cx="228600" cy="32385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76040" y="3726815"/>
            <a:ext cx="228600" cy="32385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85035" y="3345815"/>
            <a:ext cx="228600" cy="32385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5" grpId="0" animBg="1"/>
      <p:bldP spid="4" grpId="0" animBg="1"/>
      <p:bldP spid="2" grpId="0" animBg="1"/>
      <p:bldP spid="3" grpId="0" animBg="1"/>
      <p:bldP spid="7" grpId="1" animBg="1"/>
      <p:bldP spid="8" grpId="1" animBg="1"/>
      <p:bldP spid="6" grpId="1" animBg="1"/>
      <p:bldP spid="5" grpId="1" animBg="1"/>
      <p:bldP spid="4" grpId="1" animBg="1"/>
      <p:bldP spid="2" grpId="1" animBg="1"/>
      <p:bldP spid="3" grpId="1" animBg="1"/>
      <p:bldP spid="10" grpId="0" animBg="1"/>
      <p:bldP spid="16" grpId="0" animBg="1"/>
      <p:bldP spid="15" grpId="0" animBg="1"/>
      <p:bldP spid="14" grpId="0" animBg="1"/>
      <p:bldP spid="13" grpId="0" animBg="1"/>
      <p:bldP spid="12" grpId="0" animBg="1"/>
      <p:bldP spid="11" grpId="0" animBg="1"/>
      <p:bldP spid="10" grpId="1" animBg="1"/>
      <p:bldP spid="16" grpId="1" animBg="1"/>
      <p:bldP spid="15" grpId="1" animBg="1"/>
      <p:bldP spid="14" grpId="1" animBg="1"/>
      <p:bldP spid="13" grpId="1" animBg="1"/>
      <p:bldP spid="12" grpId="1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635" y="657860"/>
            <a:ext cx="12191365" cy="4892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FIND ODD SHAPE OUT</a:t>
            </a:r>
            <a:endParaRPr lang="en-US" altLang="zh-CN" sz="9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3600" b="1" dirty="0">
                <a:latin typeface="Arial Black" panose="020B0A04020102020204" pitchFamily="34" charset="0"/>
                <a:sym typeface="+mn-ea"/>
              </a:rPr>
              <a:t>Inductive Logical Reasoning</a:t>
            </a:r>
            <a:endParaRPr lang="en-IN" sz="3600" b="1" dirty="0">
              <a:latin typeface="Arial Black" panose="020B0A04020102020204" pitchFamily="34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IN" sz="3600" b="1" dirty="0">
                <a:latin typeface="Arial Black" panose="020B0A04020102020204" pitchFamily="34" charset="0"/>
                <a:sym typeface="+mn-ea"/>
              </a:rPr>
              <a:t>Problem Statement: </a:t>
            </a:r>
            <a:endParaRPr lang="en-US" altLang="en-IN" sz="3600" b="1" dirty="0">
              <a:latin typeface="Arial Black" panose="020B0A04020102020204" pitchFamily="34" charset="0"/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IN" sz="3600" b="1" dirty="0">
                <a:latin typeface="Arial Black" panose="020B0A04020102020204" pitchFamily="34" charset="0"/>
                <a:sym typeface="+mn-ea"/>
              </a:rPr>
              <a:t>You will be shown a few figures</a:t>
            </a:r>
            <a:endParaRPr lang="en-US" altLang="en-IN" sz="3600" b="1" dirty="0">
              <a:latin typeface="Arial Black" panose="020B0A04020102020204" pitchFamily="34" charset="0"/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IN" sz="3600" b="1" dirty="0">
                <a:latin typeface="Arial Black" panose="020B0A04020102020204" pitchFamily="34" charset="0"/>
                <a:sym typeface="+mn-ea"/>
              </a:rPr>
              <a:t> your job, is to mark image/images that will  not fit the rule logically.</a:t>
            </a:r>
            <a:endParaRPr lang="en-US" altLang="en-IN" sz="3600" b="1" dirty="0">
              <a:latin typeface="Arial Black" panose="020B0A04020102020204" pitchFamily="34" charset="0"/>
            </a:endParaRPr>
          </a:p>
          <a:p>
            <a:pPr algn="ctr"/>
            <a:endParaRPr lang="en-US" alt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251778" y="0"/>
            <a:ext cx="890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16560" y="18332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2190115" y="18332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891280" y="18332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591810" y="18332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7219315" y="18332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8870315" y="18332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0521315" y="18332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8035" y="2075815"/>
            <a:ext cx="662305" cy="758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4324985" y="1964690"/>
            <a:ext cx="537845" cy="8566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5907405" y="2130425"/>
            <a:ext cx="773430" cy="60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gular Pentagon 23"/>
          <p:cNvSpPr/>
          <p:nvPr/>
        </p:nvSpPr>
        <p:spPr>
          <a:xfrm>
            <a:off x="7611110" y="2075815"/>
            <a:ext cx="621030" cy="69024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9179560" y="2145030"/>
            <a:ext cx="786130" cy="62103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1054080" y="1969770"/>
            <a:ext cx="17907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237595" y="1965960"/>
            <a:ext cx="164465" cy="26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779760" y="2237740"/>
            <a:ext cx="27432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92535" y="2221230"/>
            <a:ext cx="256540" cy="11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779760" y="2315210"/>
            <a:ext cx="154305" cy="324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1482705" y="2327910"/>
            <a:ext cx="158115" cy="30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929620" y="2631440"/>
            <a:ext cx="54927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4-Point Star 34"/>
          <p:cNvSpPr/>
          <p:nvPr/>
        </p:nvSpPr>
        <p:spPr>
          <a:xfrm>
            <a:off x="2611755" y="2075815"/>
            <a:ext cx="560705" cy="62992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3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20" grpId="1" animBg="1"/>
      <p:bldP spid="21" grpId="0" animBg="1"/>
      <p:bldP spid="35" grpId="0" animBg="1"/>
      <p:bldP spid="22" grpId="0" animBg="1"/>
      <p:bldP spid="23" grpId="0" animBg="1"/>
      <p:bldP spid="24" grpId="0" animBg="1"/>
      <p:bldP spid="25" grpId="0" animBg="1"/>
      <p:bldP spid="21" grpId="1" animBg="1"/>
      <p:bldP spid="35" grpId="1" animBg="1"/>
      <p:bldP spid="22" grpId="1" animBg="1"/>
      <p:bldP spid="23" grpId="1" animBg="1"/>
      <p:bldP spid="24" grpId="1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252095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97358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68046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39369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13486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51778" y="0"/>
            <a:ext cx="890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064260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893572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6905" y="2470150"/>
            <a:ext cx="635000" cy="755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027410" y="2470150"/>
            <a:ext cx="635000" cy="755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58390" y="2470150"/>
            <a:ext cx="635000" cy="755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65270" y="2470150"/>
            <a:ext cx="635000" cy="755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19670" y="2470150"/>
            <a:ext cx="635000" cy="755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78500" y="2470150"/>
            <a:ext cx="635000" cy="755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320530" y="2470150"/>
            <a:ext cx="635000" cy="755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0"/>
            <a:endCxn id="14" idx="4"/>
          </p:cNvCxnSpPr>
          <p:nvPr/>
        </p:nvCxnSpPr>
        <p:spPr>
          <a:xfrm>
            <a:off x="2675890" y="2470150"/>
            <a:ext cx="0" cy="75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7"/>
            <a:endCxn id="15" idx="3"/>
          </p:cNvCxnSpPr>
          <p:nvPr/>
        </p:nvCxnSpPr>
        <p:spPr>
          <a:xfrm flipH="1">
            <a:off x="4157980" y="2580640"/>
            <a:ext cx="449580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1"/>
          </p:cNvCxnSpPr>
          <p:nvPr/>
        </p:nvCxnSpPr>
        <p:spPr>
          <a:xfrm>
            <a:off x="4157980" y="2580640"/>
            <a:ext cx="227965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0"/>
            <a:endCxn id="17" idx="4"/>
          </p:cNvCxnSpPr>
          <p:nvPr/>
        </p:nvCxnSpPr>
        <p:spPr>
          <a:xfrm>
            <a:off x="6096000" y="2470150"/>
            <a:ext cx="0" cy="75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2"/>
            <a:endCxn id="17" idx="6"/>
          </p:cNvCxnSpPr>
          <p:nvPr/>
        </p:nvCxnSpPr>
        <p:spPr>
          <a:xfrm>
            <a:off x="5778500" y="2847975"/>
            <a:ext cx="63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  <a:endCxn id="16" idx="4"/>
          </p:cNvCxnSpPr>
          <p:nvPr/>
        </p:nvCxnSpPr>
        <p:spPr>
          <a:xfrm>
            <a:off x="7837170" y="2470150"/>
            <a:ext cx="0" cy="75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16" idx="6"/>
          </p:cNvCxnSpPr>
          <p:nvPr/>
        </p:nvCxnSpPr>
        <p:spPr>
          <a:xfrm>
            <a:off x="7519670" y="2847975"/>
            <a:ext cx="63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0"/>
            <a:endCxn id="18" idx="4"/>
          </p:cNvCxnSpPr>
          <p:nvPr/>
        </p:nvCxnSpPr>
        <p:spPr>
          <a:xfrm>
            <a:off x="9638030" y="2470150"/>
            <a:ext cx="0" cy="75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2"/>
            <a:endCxn id="18" idx="6"/>
          </p:cNvCxnSpPr>
          <p:nvPr/>
        </p:nvCxnSpPr>
        <p:spPr>
          <a:xfrm>
            <a:off x="9320530" y="2847975"/>
            <a:ext cx="63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1"/>
            <a:endCxn id="18" idx="5"/>
          </p:cNvCxnSpPr>
          <p:nvPr/>
        </p:nvCxnSpPr>
        <p:spPr>
          <a:xfrm>
            <a:off x="9413240" y="2580640"/>
            <a:ext cx="449580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0"/>
            <a:endCxn id="12" idx="4"/>
          </p:cNvCxnSpPr>
          <p:nvPr/>
        </p:nvCxnSpPr>
        <p:spPr>
          <a:xfrm>
            <a:off x="11344910" y="2470150"/>
            <a:ext cx="0" cy="75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2"/>
          </p:cNvCxnSpPr>
          <p:nvPr/>
        </p:nvCxnSpPr>
        <p:spPr>
          <a:xfrm>
            <a:off x="11027410" y="2847975"/>
            <a:ext cx="620395" cy="33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1"/>
            <a:endCxn id="12" idx="5"/>
          </p:cNvCxnSpPr>
          <p:nvPr/>
        </p:nvCxnSpPr>
        <p:spPr>
          <a:xfrm>
            <a:off x="11120120" y="2580640"/>
            <a:ext cx="449580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7"/>
          </p:cNvCxnSpPr>
          <p:nvPr/>
        </p:nvCxnSpPr>
        <p:spPr>
          <a:xfrm flipH="1">
            <a:off x="11358245" y="2580640"/>
            <a:ext cx="211455" cy="3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4" grpId="0" animBg="1"/>
      <p:bldP spid="5" grpId="0" animBg="1"/>
      <p:bldP spid="6" grpId="0" animBg="1"/>
      <p:bldP spid="10" grpId="0" animBg="1"/>
      <p:bldP spid="9" grpId="0" animBg="1"/>
      <p:bldP spid="13" grpId="1" animBg="1"/>
      <p:bldP spid="3" grpId="1" animBg="1"/>
      <p:bldP spid="4" grpId="1" animBg="1"/>
      <p:bldP spid="5" grpId="1" animBg="1"/>
      <p:bldP spid="6" grpId="1" animBg="1"/>
      <p:bldP spid="10" grpId="1" animBg="1"/>
      <p:bldP spid="9" grpId="1" animBg="1"/>
      <p:bldP spid="11" grpId="0" animBg="1"/>
      <p:bldP spid="14" grpId="0" animBg="1"/>
      <p:bldP spid="15" grpId="0" animBg="1"/>
      <p:bldP spid="17" grpId="0" animBg="1"/>
      <p:bldP spid="16" grpId="0" animBg="1"/>
      <p:bldP spid="18" grpId="0" animBg="1"/>
      <p:bldP spid="12" grpId="0" animBg="1"/>
      <p:bldP spid="11" grpId="1" animBg="1"/>
      <p:bldP spid="14" grpId="1" animBg="1"/>
      <p:bldP spid="15" grpId="1" animBg="1"/>
      <p:bldP spid="17" grpId="1" animBg="1"/>
      <p:bldP spid="16" grpId="1" animBg="1"/>
      <p:bldP spid="18" grpId="1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252095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7866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51778" y="0"/>
            <a:ext cx="890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1820" y="226441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0"/>
            <a:endCxn id="13" idx="2"/>
          </p:cNvCxnSpPr>
          <p:nvPr/>
        </p:nvCxnSpPr>
        <p:spPr>
          <a:xfrm>
            <a:off x="954405" y="2252345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32865" y="2222500"/>
            <a:ext cx="0" cy="122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88185" y="3142615"/>
            <a:ext cx="138684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1978660" y="2847975"/>
            <a:ext cx="1404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76120" y="2552065"/>
            <a:ext cx="138684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363474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974465" y="226441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4337050" y="2252345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15510" y="2222500"/>
            <a:ext cx="0" cy="122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539369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403215" y="3142615"/>
            <a:ext cx="138684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24" idx="3"/>
          </p:cNvCxnSpPr>
          <p:nvPr/>
        </p:nvCxnSpPr>
        <p:spPr>
          <a:xfrm>
            <a:off x="5393690" y="2847975"/>
            <a:ext cx="1404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91150" y="2552065"/>
            <a:ext cx="138684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7136765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146290" y="3142615"/>
            <a:ext cx="138684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1"/>
            <a:endCxn id="28" idx="3"/>
          </p:cNvCxnSpPr>
          <p:nvPr/>
        </p:nvCxnSpPr>
        <p:spPr>
          <a:xfrm>
            <a:off x="7136765" y="2847975"/>
            <a:ext cx="1404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34225" y="2552065"/>
            <a:ext cx="138684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8866505" y="2240280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876030" y="3130550"/>
            <a:ext cx="138684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1"/>
            <a:endCxn id="32" idx="3"/>
          </p:cNvCxnSpPr>
          <p:nvPr/>
        </p:nvCxnSpPr>
        <p:spPr>
          <a:xfrm>
            <a:off x="8866505" y="2835910"/>
            <a:ext cx="1404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863965" y="2540000"/>
            <a:ext cx="138684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s 35"/>
          <p:cNvSpPr/>
          <p:nvPr/>
        </p:nvSpPr>
        <p:spPr>
          <a:xfrm>
            <a:off x="10619740" y="221678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0959465" y="222885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36" idx="2"/>
          </p:cNvCxnSpPr>
          <p:nvPr/>
        </p:nvCxnSpPr>
        <p:spPr>
          <a:xfrm>
            <a:off x="11322050" y="2216785"/>
            <a:ext cx="0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700510" y="2186940"/>
            <a:ext cx="0" cy="122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20" grpId="0" animBg="1"/>
      <p:bldP spid="24" grpId="0" animBg="1"/>
      <p:bldP spid="28" grpId="0" animBg="1"/>
      <p:bldP spid="32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252095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98345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744595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39369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11073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82523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476230" y="2252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51778" y="0"/>
            <a:ext cx="890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25145" y="2393950"/>
            <a:ext cx="854075" cy="804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51185" y="2445385"/>
            <a:ext cx="854075" cy="804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100185" y="2445385"/>
            <a:ext cx="854075" cy="804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85685" y="2445385"/>
            <a:ext cx="854075" cy="804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80" y="2445385"/>
            <a:ext cx="854075" cy="804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73935" y="2445385"/>
            <a:ext cx="854075" cy="804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802640" y="2445385"/>
            <a:ext cx="299085" cy="6940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2439035" y="2618740"/>
            <a:ext cx="521970" cy="39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083050" y="2488565"/>
            <a:ext cx="861060" cy="652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78630" y="2553970"/>
            <a:ext cx="483235" cy="521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5867400" y="2475230"/>
            <a:ext cx="457200" cy="6654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>
            <a:off x="7656830" y="2592705"/>
            <a:ext cx="313055" cy="43053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9240520" y="2657475"/>
            <a:ext cx="574040" cy="41783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Flowchart: Decision 22"/>
          <p:cNvSpPr/>
          <p:nvPr/>
        </p:nvSpPr>
        <p:spPr>
          <a:xfrm>
            <a:off x="10955655" y="2593340"/>
            <a:ext cx="446405" cy="48196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3" grpId="1" animBg="1"/>
      <p:bldP spid="2" grpId="1" animBg="1"/>
      <p:bldP spid="3" grpId="1" animBg="1"/>
      <p:bldP spid="4" grpId="1" animBg="1"/>
      <p:bldP spid="5" grpId="1" animBg="1"/>
      <p:bldP spid="6" grpId="1" animBg="1"/>
      <p:bldP spid="7" grpId="1" animBg="1"/>
      <p:bldP spid="8" grpId="0" animBg="1"/>
      <p:bldP spid="16" grpId="0" animBg="1"/>
      <p:bldP spid="15" grpId="0" animBg="1"/>
      <p:bldP spid="17" grpId="0" animBg="1"/>
      <p:bldP spid="19" grpId="0" animBg="1"/>
      <p:bldP spid="18" grpId="0" animBg="1"/>
      <p:bldP spid="20" grpId="0" animBg="1"/>
      <p:bldP spid="14" grpId="0" animBg="1"/>
      <p:bldP spid="21" grpId="0" animBg="1"/>
      <p:bldP spid="12" grpId="0" animBg="1"/>
      <p:bldP spid="22" grpId="0" animBg="1"/>
      <p:bldP spid="11" grpId="0" animBg="1"/>
      <p:bldP spid="10" grpId="0" animBg="1"/>
      <p:bldP spid="23" grpId="0" animBg="1"/>
      <p:bldP spid="8" grpId="1" animBg="1"/>
      <p:bldP spid="16" grpId="1" animBg="1"/>
      <p:bldP spid="15" grpId="1" animBg="1"/>
      <p:bldP spid="17" grpId="1" animBg="1"/>
      <p:bldP spid="19" grpId="1" animBg="1"/>
      <p:bldP spid="18" grpId="1" animBg="1"/>
      <p:bldP spid="20" grpId="1" animBg="1"/>
      <p:bldP spid="14" grpId="1" animBg="1"/>
      <p:bldP spid="21" grpId="1" animBg="1"/>
      <p:bldP spid="12" grpId="1" animBg="1"/>
      <p:bldP spid="22" grpId="1" animBg="1"/>
      <p:bldP spid="11" grpId="1" animBg="1"/>
      <p:bldP spid="10" grpId="1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252095" y="2506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39290" y="2506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625850" y="2506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393690" y="2506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213600" y="2506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888095" y="2506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610850" y="2506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51778" y="0"/>
            <a:ext cx="890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Hexagon 7"/>
          <p:cNvSpPr/>
          <p:nvPr/>
        </p:nvSpPr>
        <p:spPr>
          <a:xfrm>
            <a:off x="5596255" y="2669540"/>
            <a:ext cx="982345" cy="7442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10821670" y="2729865"/>
            <a:ext cx="982345" cy="7442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463550" y="2669540"/>
            <a:ext cx="982345" cy="7442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9099550" y="2729865"/>
            <a:ext cx="982345" cy="7442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2150745" y="2729865"/>
            <a:ext cx="982345" cy="7442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7424420" y="2729865"/>
            <a:ext cx="982345" cy="7442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3837305" y="2729865"/>
            <a:ext cx="982345" cy="7442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2" idx="4"/>
            <a:endCxn id="12" idx="1"/>
          </p:cNvCxnSpPr>
          <p:nvPr/>
        </p:nvCxnSpPr>
        <p:spPr>
          <a:xfrm>
            <a:off x="649605" y="2669540"/>
            <a:ext cx="610235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5"/>
            <a:endCxn id="15" idx="2"/>
          </p:cNvCxnSpPr>
          <p:nvPr/>
        </p:nvCxnSpPr>
        <p:spPr>
          <a:xfrm flipH="1">
            <a:off x="2336800" y="2729865"/>
            <a:ext cx="610235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  <a:endCxn id="17" idx="0"/>
          </p:cNvCxnSpPr>
          <p:nvPr/>
        </p:nvCxnSpPr>
        <p:spPr>
          <a:xfrm>
            <a:off x="3837305" y="3101975"/>
            <a:ext cx="982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71870" y="2669540"/>
            <a:ext cx="29845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5"/>
            <a:endCxn id="16" idx="2"/>
          </p:cNvCxnSpPr>
          <p:nvPr/>
        </p:nvCxnSpPr>
        <p:spPr>
          <a:xfrm flipH="1">
            <a:off x="7610475" y="2729865"/>
            <a:ext cx="610235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4" idx="0"/>
          </p:cNvCxnSpPr>
          <p:nvPr/>
        </p:nvCxnSpPr>
        <p:spPr>
          <a:xfrm>
            <a:off x="9099550" y="3101975"/>
            <a:ext cx="982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4"/>
            <a:endCxn id="11" idx="1"/>
          </p:cNvCxnSpPr>
          <p:nvPr/>
        </p:nvCxnSpPr>
        <p:spPr>
          <a:xfrm>
            <a:off x="11007725" y="2729865"/>
            <a:ext cx="610235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3" grpId="1" animBg="1"/>
      <p:bldP spid="2" grpId="1" animBg="1"/>
      <p:bldP spid="3" grpId="1" animBg="1"/>
      <p:bldP spid="4" grpId="1" animBg="1"/>
      <p:bldP spid="5" grpId="1" animBg="1"/>
      <p:bldP spid="6" grpId="1" animBg="1"/>
      <p:bldP spid="7" grpId="1" animBg="1"/>
      <p:bldP spid="11" grpId="0" animBg="1"/>
      <p:bldP spid="14" grpId="0" animBg="1"/>
      <p:bldP spid="16" grpId="0" animBg="1"/>
      <p:bldP spid="12" grpId="0" animBg="1"/>
      <p:bldP spid="15" grpId="0" animBg="1"/>
      <p:bldP spid="17" grpId="0" animBg="1"/>
      <p:bldP spid="8" grpId="0" animBg="1"/>
      <p:bldP spid="11" grpId="1" animBg="1"/>
      <p:bldP spid="14" grpId="1" animBg="1"/>
      <p:bldP spid="16" grpId="1" animBg="1"/>
      <p:bldP spid="12" grpId="1" animBg="1"/>
      <p:bldP spid="15" grpId="1" animBg="1"/>
      <p:bldP spid="17" grpId="1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3666490" y="2887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971665" y="2887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393690" y="2887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841105" y="2887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515600" y="2887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958975" y="2887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52095" y="2887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51778" y="0"/>
            <a:ext cx="890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1175" y="3452495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64460" y="3053080"/>
            <a:ext cx="1905" cy="78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978910" y="3452495"/>
            <a:ext cx="79375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093460" y="3089910"/>
            <a:ext cx="3175" cy="84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16470" y="3443605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542145" y="3089910"/>
            <a:ext cx="3175" cy="84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0821035" y="3423285"/>
            <a:ext cx="79375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4" grpId="0" animBg="1"/>
      <p:bldP spid="2" grpId="0" animBg="1"/>
      <p:bldP spid="5" grpId="0" animBg="1"/>
      <p:bldP spid="6" grpId="0" animBg="1"/>
      <p:bldP spid="7" grpId="1" animBg="1"/>
      <p:bldP spid="8" grpId="1" animBg="1"/>
      <p:bldP spid="3" grpId="1" animBg="1"/>
      <p:bldP spid="4" grpId="1" animBg="1"/>
      <p:bldP spid="2" grpId="1" animBg="1"/>
      <p:bldP spid="5" grpId="1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252095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888490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558540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272405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986905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745220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443845" y="3014345"/>
            <a:ext cx="1404620" cy="119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51778" y="0"/>
            <a:ext cx="890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95960" y="3188970"/>
            <a:ext cx="3175" cy="84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53135" y="3188970"/>
            <a:ext cx="3175" cy="84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20305" y="3189605"/>
            <a:ext cx="3175" cy="84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59580" y="3249930"/>
            <a:ext cx="1905" cy="78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46220" y="3218815"/>
            <a:ext cx="1905" cy="78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145520" y="3249930"/>
            <a:ext cx="1905" cy="78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935335" y="3188970"/>
            <a:ext cx="1905" cy="78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31455" y="3249295"/>
            <a:ext cx="1905" cy="78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060575" y="3656330"/>
            <a:ext cx="4845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686685" y="3658235"/>
            <a:ext cx="54292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53050" y="3638550"/>
            <a:ext cx="54292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999480" y="3659505"/>
            <a:ext cx="4845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896350" y="3578225"/>
            <a:ext cx="4845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522460" y="3580130"/>
            <a:ext cx="54292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animBg="1"/>
      <p:bldP spid="2" grpId="0" animBg="1"/>
      <p:bldP spid="3" grpId="0" animBg="1"/>
      <p:bldP spid="4" grpId="0" animBg="1"/>
      <p:bldP spid="5" grpId="0" animBg="1"/>
      <p:bldP spid="6" grpId="0" animBg="1"/>
      <p:bldP spid="8" grpId="1" animBg="1"/>
      <p:bldP spid="2" grpId="1" animBg="1"/>
      <p:bldP spid="3" grpId="1" animBg="1"/>
      <p:bldP spid="4" grpId="1" animBg="1"/>
      <p:bldP spid="5" grpId="1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panchratna</cp:lastModifiedBy>
  <cp:revision>14</cp:revision>
  <dcterms:created xsi:type="dcterms:W3CDTF">2020-08-15T06:34:00Z</dcterms:created>
  <dcterms:modified xsi:type="dcterms:W3CDTF">2021-08-11T08:41:20Z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4F2A4B9419A64DF28DB69CF6A5A3550F</vt:lpwstr>
  </property>
</Properties>
</file>