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0"/>
  </p:notesMasterIdLst>
  <p:handoutMasterIdLst>
    <p:handoutMasterId r:id="rId51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419" r:id="rId15"/>
    <p:sldId id="345" r:id="rId16"/>
    <p:sldId id="421" r:id="rId17"/>
    <p:sldId id="383" r:id="rId18"/>
    <p:sldId id="348" r:id="rId19"/>
    <p:sldId id="349" r:id="rId20"/>
    <p:sldId id="350" r:id="rId21"/>
    <p:sldId id="351" r:id="rId22"/>
    <p:sldId id="422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423" r:id="rId35"/>
    <p:sldId id="424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B69AA-3E97-400F-8227-BDD923428475}" v="5" dt="2022-03-23T17:28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35"/>
  </p:normalViewPr>
  <p:slideViewPr>
    <p:cSldViewPr snapToGrid="0">
      <p:cViewPr>
        <p:scale>
          <a:sx n="60" d="100"/>
          <a:sy n="60" d="100"/>
        </p:scale>
        <p:origin x="-1602" y="-38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ge, Judi" userId="8877ca70-2753-47e6-94dc-e416309bcd8d" providerId="ADAL" clId="{327B69AA-3E97-400F-8227-BDD923428475}"/>
    <pc:docChg chg="undo redo custSel modSld">
      <pc:chgData name="Paige, Judi" userId="8877ca70-2753-47e6-94dc-e416309bcd8d" providerId="ADAL" clId="{327B69AA-3E97-400F-8227-BDD923428475}" dt="2022-03-23T17:28:00.632" v="173" actId="1076"/>
      <pc:docMkLst>
        <pc:docMk/>
      </pc:docMkLst>
      <pc:sldChg chg="modSp mod">
        <pc:chgData name="Paige, Judi" userId="8877ca70-2753-47e6-94dc-e416309bcd8d" providerId="ADAL" clId="{327B69AA-3E97-400F-8227-BDD923428475}" dt="2022-03-23T15:54:20.266" v="59" actId="20577"/>
        <pc:sldMkLst>
          <pc:docMk/>
          <pc:sldMk cId="0" sldId="335"/>
        </pc:sldMkLst>
        <pc:spChg chg="mod">
          <ac:chgData name="Paige, Judi" userId="8877ca70-2753-47e6-94dc-e416309bcd8d" providerId="ADAL" clId="{327B69AA-3E97-400F-8227-BDD923428475}" dt="2022-03-23T15:54:20.266" v="59" actId="20577"/>
          <ac:spMkLst>
            <pc:docMk/>
            <pc:sldMk cId="0" sldId="335"/>
            <ac:spMk id="13314" creationId="{F4824E8A-1421-4BF0-9A60-6CA3F5021CE8}"/>
          </ac:spMkLst>
        </pc:spChg>
      </pc:sldChg>
      <pc:sldChg chg="modSp mod">
        <pc:chgData name="Paige, Judi" userId="8877ca70-2753-47e6-94dc-e416309bcd8d" providerId="ADAL" clId="{327B69AA-3E97-400F-8227-BDD923428475}" dt="2022-03-23T15:53:47.130" v="57" actId="20577"/>
        <pc:sldMkLst>
          <pc:docMk/>
          <pc:sldMk cId="0" sldId="337"/>
        </pc:sldMkLst>
        <pc:spChg chg="mod">
          <ac:chgData name="Paige, Judi" userId="8877ca70-2753-47e6-94dc-e416309bcd8d" providerId="ADAL" clId="{327B69AA-3E97-400F-8227-BDD923428475}" dt="2022-03-23T15:53:47.130" v="57" actId="20577"/>
          <ac:spMkLst>
            <pc:docMk/>
            <pc:sldMk cId="0" sldId="337"/>
            <ac:spMk id="15362" creationId="{97E50AC4-3665-4FFE-B1D6-0D72C5ECE804}"/>
          </ac:spMkLst>
        </pc:spChg>
      </pc:sldChg>
      <pc:sldChg chg="modSp">
        <pc:chgData name="Paige, Judi" userId="8877ca70-2753-47e6-94dc-e416309bcd8d" providerId="ADAL" clId="{327B69AA-3E97-400F-8227-BDD923428475}" dt="2022-03-23T17:28:00.632" v="173" actId="1076"/>
        <pc:sldMkLst>
          <pc:docMk/>
          <pc:sldMk cId="0" sldId="340"/>
        </pc:sldMkLst>
        <pc:spChg chg="mod">
          <ac:chgData name="Paige, Judi" userId="8877ca70-2753-47e6-94dc-e416309bcd8d" providerId="ADAL" clId="{327B69AA-3E97-400F-8227-BDD923428475}" dt="2022-03-23T17:28:00.632" v="173" actId="1076"/>
          <ac:spMkLst>
            <pc:docMk/>
            <pc:sldMk cId="0" sldId="340"/>
            <ac:spMk id="17409" creationId="{837C291A-9445-4721-B361-26FE27F4113C}"/>
          </ac:spMkLst>
        </pc:spChg>
      </pc:sldChg>
      <pc:sldChg chg="modSp">
        <pc:chgData name="Paige, Judi" userId="8877ca70-2753-47e6-94dc-e416309bcd8d" providerId="ADAL" clId="{327B69AA-3E97-400F-8227-BDD923428475}" dt="2022-03-23T17:27:44.373" v="171" actId="1076"/>
        <pc:sldMkLst>
          <pc:docMk/>
          <pc:sldMk cId="0" sldId="341"/>
        </pc:sldMkLst>
        <pc:spChg chg="mod">
          <ac:chgData name="Paige, Judi" userId="8877ca70-2753-47e6-94dc-e416309bcd8d" providerId="ADAL" clId="{327B69AA-3E97-400F-8227-BDD923428475}" dt="2022-03-23T17:27:44.373" v="171" actId="1076"/>
          <ac:spMkLst>
            <pc:docMk/>
            <pc:sldMk cId="0" sldId="341"/>
            <ac:spMk id="19457" creationId="{C1FE1CF9-67CC-4C8B-A23E-E3989C148625}"/>
          </ac:spMkLst>
        </pc:spChg>
      </pc:sldChg>
      <pc:sldChg chg="modSp mod">
        <pc:chgData name="Paige, Judi" userId="8877ca70-2753-47e6-94dc-e416309bcd8d" providerId="ADAL" clId="{327B69AA-3E97-400F-8227-BDD923428475}" dt="2022-03-23T15:57:12.609" v="75" actId="20577"/>
        <pc:sldMkLst>
          <pc:docMk/>
          <pc:sldMk cId="0" sldId="344"/>
        </pc:sldMkLst>
        <pc:spChg chg="mod">
          <ac:chgData name="Paige, Judi" userId="8877ca70-2753-47e6-94dc-e416309bcd8d" providerId="ADAL" clId="{327B69AA-3E97-400F-8227-BDD923428475}" dt="2022-03-23T15:57:12.609" v="75" actId="20577"/>
          <ac:spMkLst>
            <pc:docMk/>
            <pc:sldMk cId="0" sldId="344"/>
            <ac:spMk id="25602" creationId="{248F74CB-A637-4326-83AD-A85531E46B2E}"/>
          </ac:spMkLst>
        </pc:spChg>
      </pc:sldChg>
      <pc:sldChg chg="modSp mod">
        <pc:chgData name="Paige, Judi" userId="8877ca70-2753-47e6-94dc-e416309bcd8d" providerId="ADAL" clId="{327B69AA-3E97-400F-8227-BDD923428475}" dt="2022-03-23T15:58:37.785" v="89" actId="20577"/>
        <pc:sldMkLst>
          <pc:docMk/>
          <pc:sldMk cId="0" sldId="349"/>
        </pc:sldMkLst>
        <pc:spChg chg="mod">
          <ac:chgData name="Paige, Judi" userId="8877ca70-2753-47e6-94dc-e416309bcd8d" providerId="ADAL" clId="{327B69AA-3E97-400F-8227-BDD923428475}" dt="2022-03-23T15:58:37.785" v="89" actId="20577"/>
          <ac:spMkLst>
            <pc:docMk/>
            <pc:sldMk cId="0" sldId="349"/>
            <ac:spMk id="31746" creationId="{EFC0A195-78EA-410E-9026-C9CEFE55CB37}"/>
          </ac:spMkLst>
        </pc:spChg>
      </pc:sldChg>
      <pc:sldChg chg="modSp mod">
        <pc:chgData name="Paige, Judi" userId="8877ca70-2753-47e6-94dc-e416309bcd8d" providerId="ADAL" clId="{327B69AA-3E97-400F-8227-BDD923428475}" dt="2022-03-23T17:18:29.694" v="93" actId="20577"/>
        <pc:sldMkLst>
          <pc:docMk/>
          <pc:sldMk cId="0" sldId="353"/>
        </pc:sldMkLst>
        <pc:spChg chg="mod">
          <ac:chgData name="Paige, Judi" userId="8877ca70-2753-47e6-94dc-e416309bcd8d" providerId="ADAL" clId="{327B69AA-3E97-400F-8227-BDD923428475}" dt="2022-03-23T17:18:29.694" v="93" actId="20577"/>
          <ac:spMkLst>
            <pc:docMk/>
            <pc:sldMk cId="0" sldId="353"/>
            <ac:spMk id="39938" creationId="{86FC01CE-3998-490A-BDE6-3A6213797806}"/>
          </ac:spMkLst>
        </pc:spChg>
      </pc:sldChg>
      <pc:sldChg chg="modSp mod">
        <pc:chgData name="Paige, Judi" userId="8877ca70-2753-47e6-94dc-e416309bcd8d" providerId="ADAL" clId="{327B69AA-3E97-400F-8227-BDD923428475}" dt="2022-03-23T17:18:51.292" v="94" actId="20577"/>
        <pc:sldMkLst>
          <pc:docMk/>
          <pc:sldMk cId="0" sldId="356"/>
        </pc:sldMkLst>
        <pc:spChg chg="mod">
          <ac:chgData name="Paige, Judi" userId="8877ca70-2753-47e6-94dc-e416309bcd8d" providerId="ADAL" clId="{327B69AA-3E97-400F-8227-BDD923428475}" dt="2022-03-23T17:18:51.292" v="94" actId="20577"/>
          <ac:spMkLst>
            <pc:docMk/>
            <pc:sldMk cId="0" sldId="356"/>
            <ac:spMk id="46082" creationId="{0A7AE779-FF63-41A9-B5BD-D519561ABD9E}"/>
          </ac:spMkLst>
        </pc:spChg>
      </pc:sldChg>
      <pc:sldChg chg="modSp mod">
        <pc:chgData name="Paige, Judi" userId="8877ca70-2753-47e6-94dc-e416309bcd8d" providerId="ADAL" clId="{327B69AA-3E97-400F-8227-BDD923428475}" dt="2022-03-23T17:20:07.547" v="98" actId="20577"/>
        <pc:sldMkLst>
          <pc:docMk/>
          <pc:sldMk cId="0" sldId="357"/>
        </pc:sldMkLst>
        <pc:spChg chg="mod">
          <ac:chgData name="Paige, Judi" userId="8877ca70-2753-47e6-94dc-e416309bcd8d" providerId="ADAL" clId="{327B69AA-3E97-400F-8227-BDD923428475}" dt="2022-03-23T17:20:07.547" v="98" actId="20577"/>
          <ac:spMkLst>
            <pc:docMk/>
            <pc:sldMk cId="0" sldId="357"/>
            <ac:spMk id="48130" creationId="{D051B137-35A8-4BCD-B97B-829EA95E2680}"/>
          </ac:spMkLst>
        </pc:spChg>
      </pc:sldChg>
      <pc:sldChg chg="modSp mod">
        <pc:chgData name="Paige, Judi" userId="8877ca70-2753-47e6-94dc-e416309bcd8d" providerId="ADAL" clId="{327B69AA-3E97-400F-8227-BDD923428475}" dt="2022-03-23T17:19:30.095" v="97" actId="20577"/>
        <pc:sldMkLst>
          <pc:docMk/>
          <pc:sldMk cId="0" sldId="358"/>
        </pc:sldMkLst>
        <pc:spChg chg="mod">
          <ac:chgData name="Paige, Judi" userId="8877ca70-2753-47e6-94dc-e416309bcd8d" providerId="ADAL" clId="{327B69AA-3E97-400F-8227-BDD923428475}" dt="2022-03-23T17:19:30.095" v="97" actId="20577"/>
          <ac:spMkLst>
            <pc:docMk/>
            <pc:sldMk cId="0" sldId="358"/>
            <ac:spMk id="50178" creationId="{9D3FB76A-D010-4081-9D81-A9865380F002}"/>
          </ac:spMkLst>
        </pc:spChg>
      </pc:sldChg>
      <pc:sldChg chg="modSp mod">
        <pc:chgData name="Paige, Judi" userId="8877ca70-2753-47e6-94dc-e416309bcd8d" providerId="ADAL" clId="{327B69AA-3E97-400F-8227-BDD923428475}" dt="2022-03-23T17:20:46.461" v="104" actId="20577"/>
        <pc:sldMkLst>
          <pc:docMk/>
          <pc:sldMk cId="0" sldId="360"/>
        </pc:sldMkLst>
        <pc:spChg chg="mod">
          <ac:chgData name="Paige, Judi" userId="8877ca70-2753-47e6-94dc-e416309bcd8d" providerId="ADAL" clId="{327B69AA-3E97-400F-8227-BDD923428475}" dt="2022-03-23T17:20:46.461" v="104" actId="20577"/>
          <ac:spMkLst>
            <pc:docMk/>
            <pc:sldMk cId="0" sldId="360"/>
            <ac:spMk id="54274" creationId="{778FADBB-9076-4FBD-93D9-F75ADC967EFF}"/>
          </ac:spMkLst>
        </pc:spChg>
      </pc:sldChg>
      <pc:sldChg chg="modSp mod">
        <pc:chgData name="Paige, Judi" userId="8877ca70-2753-47e6-94dc-e416309bcd8d" providerId="ADAL" clId="{327B69AA-3E97-400F-8227-BDD923428475}" dt="2022-03-23T17:21:24.971" v="112" actId="20577"/>
        <pc:sldMkLst>
          <pc:docMk/>
          <pc:sldMk cId="0" sldId="361"/>
        </pc:sldMkLst>
        <pc:spChg chg="mod">
          <ac:chgData name="Paige, Judi" userId="8877ca70-2753-47e6-94dc-e416309bcd8d" providerId="ADAL" clId="{327B69AA-3E97-400F-8227-BDD923428475}" dt="2022-03-23T17:21:24.971" v="112" actId="20577"/>
          <ac:spMkLst>
            <pc:docMk/>
            <pc:sldMk cId="0" sldId="361"/>
            <ac:spMk id="56322" creationId="{F9D491DD-A38E-475F-8906-6128AD1F3862}"/>
          </ac:spMkLst>
        </pc:spChg>
      </pc:sldChg>
      <pc:sldChg chg="modSp mod">
        <pc:chgData name="Paige, Judi" userId="8877ca70-2753-47e6-94dc-e416309bcd8d" providerId="ADAL" clId="{327B69AA-3E97-400F-8227-BDD923428475}" dt="2022-03-23T17:22:07.116" v="124" actId="20577"/>
        <pc:sldMkLst>
          <pc:docMk/>
          <pc:sldMk cId="0" sldId="362"/>
        </pc:sldMkLst>
        <pc:spChg chg="mod">
          <ac:chgData name="Paige, Judi" userId="8877ca70-2753-47e6-94dc-e416309bcd8d" providerId="ADAL" clId="{327B69AA-3E97-400F-8227-BDD923428475}" dt="2022-03-23T17:22:07.116" v="124" actId="20577"/>
          <ac:spMkLst>
            <pc:docMk/>
            <pc:sldMk cId="0" sldId="362"/>
            <ac:spMk id="58370" creationId="{43FB620B-ED3D-4487-B4B3-8D8C1990193B}"/>
          </ac:spMkLst>
        </pc:spChg>
      </pc:sldChg>
      <pc:sldChg chg="modSp mod">
        <pc:chgData name="Paige, Judi" userId="8877ca70-2753-47e6-94dc-e416309bcd8d" providerId="ADAL" clId="{327B69AA-3E97-400F-8227-BDD923428475}" dt="2022-03-23T17:23:01.564" v="136" actId="20577"/>
        <pc:sldMkLst>
          <pc:docMk/>
          <pc:sldMk cId="0" sldId="363"/>
        </pc:sldMkLst>
        <pc:spChg chg="mod">
          <ac:chgData name="Paige, Judi" userId="8877ca70-2753-47e6-94dc-e416309bcd8d" providerId="ADAL" clId="{327B69AA-3E97-400F-8227-BDD923428475}" dt="2022-03-23T17:23:01.564" v="136" actId="20577"/>
          <ac:spMkLst>
            <pc:docMk/>
            <pc:sldMk cId="0" sldId="363"/>
            <ac:spMk id="60418" creationId="{5866BF7C-1FA0-4840-882A-7A5E6F0E9A18}"/>
          </ac:spMkLst>
        </pc:spChg>
      </pc:sldChg>
      <pc:sldChg chg="modSp mod">
        <pc:chgData name="Paige, Judi" userId="8877ca70-2753-47e6-94dc-e416309bcd8d" providerId="ADAL" clId="{327B69AA-3E97-400F-8227-BDD923428475}" dt="2022-03-23T17:23:22.948" v="140" actId="20577"/>
        <pc:sldMkLst>
          <pc:docMk/>
          <pc:sldMk cId="0" sldId="365"/>
        </pc:sldMkLst>
        <pc:spChg chg="mod">
          <ac:chgData name="Paige, Judi" userId="8877ca70-2753-47e6-94dc-e416309bcd8d" providerId="ADAL" clId="{327B69AA-3E97-400F-8227-BDD923428475}" dt="2022-03-23T17:23:22.948" v="140" actId="20577"/>
          <ac:spMkLst>
            <pc:docMk/>
            <pc:sldMk cId="0" sldId="365"/>
            <ac:spMk id="64514" creationId="{9A96C6DF-1521-4C97-AEB7-B25DA22EF839}"/>
          </ac:spMkLst>
        </pc:spChg>
      </pc:sldChg>
      <pc:sldChg chg="modSp mod">
        <pc:chgData name="Paige, Judi" userId="8877ca70-2753-47e6-94dc-e416309bcd8d" providerId="ADAL" clId="{327B69AA-3E97-400F-8227-BDD923428475}" dt="2022-03-23T17:24:34.565" v="141" actId="20577"/>
        <pc:sldMkLst>
          <pc:docMk/>
          <pc:sldMk cId="0" sldId="367"/>
        </pc:sldMkLst>
        <pc:spChg chg="mod">
          <ac:chgData name="Paige, Judi" userId="8877ca70-2753-47e6-94dc-e416309bcd8d" providerId="ADAL" clId="{327B69AA-3E97-400F-8227-BDD923428475}" dt="2022-03-23T17:24:34.565" v="141" actId="20577"/>
          <ac:spMkLst>
            <pc:docMk/>
            <pc:sldMk cId="0" sldId="367"/>
            <ac:spMk id="68610" creationId="{A408F457-CD45-48AA-8181-E44F8AA0A577}"/>
          </ac:spMkLst>
        </pc:spChg>
      </pc:sldChg>
      <pc:sldChg chg="modSp mod">
        <pc:chgData name="Paige, Judi" userId="8877ca70-2753-47e6-94dc-e416309bcd8d" providerId="ADAL" clId="{327B69AA-3E97-400F-8227-BDD923428475}" dt="2022-03-23T17:24:54.372" v="142" actId="20577"/>
        <pc:sldMkLst>
          <pc:docMk/>
          <pc:sldMk cId="0" sldId="369"/>
        </pc:sldMkLst>
        <pc:spChg chg="mod">
          <ac:chgData name="Paige, Judi" userId="8877ca70-2753-47e6-94dc-e416309bcd8d" providerId="ADAL" clId="{327B69AA-3E97-400F-8227-BDD923428475}" dt="2022-03-23T17:24:54.372" v="142" actId="20577"/>
          <ac:spMkLst>
            <pc:docMk/>
            <pc:sldMk cId="0" sldId="369"/>
            <ac:spMk id="72706" creationId="{1590227E-597D-4241-9B48-CEE17B87BD41}"/>
          </ac:spMkLst>
        </pc:spChg>
      </pc:sldChg>
      <pc:sldChg chg="modSp mod">
        <pc:chgData name="Paige, Judi" userId="8877ca70-2753-47e6-94dc-e416309bcd8d" providerId="ADAL" clId="{327B69AA-3E97-400F-8227-BDD923428475}" dt="2022-03-23T17:25:51.195" v="157" actId="20577"/>
        <pc:sldMkLst>
          <pc:docMk/>
          <pc:sldMk cId="0" sldId="370"/>
        </pc:sldMkLst>
        <pc:spChg chg="mod">
          <ac:chgData name="Paige, Judi" userId="8877ca70-2753-47e6-94dc-e416309bcd8d" providerId="ADAL" clId="{327B69AA-3E97-400F-8227-BDD923428475}" dt="2022-03-23T17:25:51.195" v="157" actId="20577"/>
          <ac:spMkLst>
            <pc:docMk/>
            <pc:sldMk cId="0" sldId="370"/>
            <ac:spMk id="74754" creationId="{CBEDF2A5-8F09-4357-9519-FCAE0F3F3B32}"/>
          </ac:spMkLst>
        </pc:spChg>
      </pc:sldChg>
      <pc:sldChg chg="modSp mod">
        <pc:chgData name="Paige, Judi" userId="8877ca70-2753-47e6-94dc-e416309bcd8d" providerId="ADAL" clId="{327B69AA-3E97-400F-8227-BDD923428475}" dt="2022-03-23T17:26:32.779" v="170" actId="20577"/>
        <pc:sldMkLst>
          <pc:docMk/>
          <pc:sldMk cId="0" sldId="371"/>
        </pc:sldMkLst>
        <pc:spChg chg="mod">
          <ac:chgData name="Paige, Judi" userId="8877ca70-2753-47e6-94dc-e416309bcd8d" providerId="ADAL" clId="{327B69AA-3E97-400F-8227-BDD923428475}" dt="2022-03-23T17:26:32.779" v="170" actId="20577"/>
          <ac:spMkLst>
            <pc:docMk/>
            <pc:sldMk cId="0" sldId="371"/>
            <ac:spMk id="76802" creationId="{198FFF5E-8931-4A8B-8BF7-20846C289136}"/>
          </ac:spMkLst>
        </pc:spChg>
      </pc:sldChg>
      <pc:sldChg chg="modSp mod">
        <pc:chgData name="Paige, Judi" userId="8877ca70-2753-47e6-94dc-e416309bcd8d" providerId="ADAL" clId="{327B69AA-3E97-400F-8227-BDD923428475}" dt="2022-03-23T15:56:30.954" v="72" actId="947"/>
        <pc:sldMkLst>
          <pc:docMk/>
          <pc:sldMk cId="0" sldId="381"/>
        </pc:sldMkLst>
        <pc:spChg chg="mod">
          <ac:chgData name="Paige, Judi" userId="8877ca70-2753-47e6-94dc-e416309bcd8d" providerId="ADAL" clId="{327B69AA-3E97-400F-8227-BDD923428475}" dt="2022-03-23T15:56:30.954" v="72" actId="947"/>
          <ac:spMkLst>
            <pc:docMk/>
            <pc:sldMk cId="0" sldId="381"/>
            <ac:spMk id="91138" creationId="{66863360-8218-4F9C-99FE-9BE85325DE12}"/>
          </ac:spMkLst>
        </pc:spChg>
      </pc:sldChg>
      <pc:sldChg chg="modSp mod">
        <pc:chgData name="Paige, Judi" userId="8877ca70-2753-47e6-94dc-e416309bcd8d" providerId="ADAL" clId="{327B69AA-3E97-400F-8227-BDD923428475}" dt="2022-03-23T15:51:35.132" v="23" actId="114"/>
        <pc:sldMkLst>
          <pc:docMk/>
          <pc:sldMk cId="0" sldId="418"/>
        </pc:sldMkLst>
        <pc:spChg chg="mod">
          <ac:chgData name="Paige, Judi" userId="8877ca70-2753-47e6-94dc-e416309bcd8d" providerId="ADAL" clId="{327B69AA-3E97-400F-8227-BDD923428475}" dt="2022-03-23T15:51:35.132" v="23" actId="114"/>
          <ac:spMkLst>
            <pc:docMk/>
            <pc:sldMk cId="0" sldId="418"/>
            <ac:spMk id="57346" creationId="{5ED238E1-E3E6-41E4-AE23-2237E43D6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18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=""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=""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=""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=""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=""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=""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=""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=""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=""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=""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=""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=""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=""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=""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=""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=""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=""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=""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=""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=""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=""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=""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=""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=""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=""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=""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=""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=""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=""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=""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=""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=""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=""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=""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=""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=""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=""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=""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=""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=""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=""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=""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=""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=""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=""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=""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=""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=""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=""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=""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=""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=""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=""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=""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=""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=""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=""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=""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=""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=""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=""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=""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=""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=""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=""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=""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=""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=""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=""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=""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=""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=""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=""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=""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=""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=""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=""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=""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=""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Resource utilization will be low</a:t>
            </a:r>
            <a:endParaRPr lang="en-US" altLang="en-US" dirty="0"/>
          </a:p>
          <a:p>
            <a:pPr lvl="1"/>
            <a:r>
              <a:rPr lang="en-US" altLang="en-US" dirty="0"/>
              <a:t>Low resource utilization; starvation </a:t>
            </a:r>
            <a:r>
              <a:rPr lang="en-US" altLang="en-US" dirty="0" smtClean="0"/>
              <a:t>possible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5603" name="Text Box 1028">
            <a:extLst>
              <a:ext uri="{FF2B5EF4-FFF2-40B4-BE49-F238E27FC236}">
                <a16:creationId xmlns=""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7" y="1101424"/>
            <a:ext cx="7303477" cy="505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38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=""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=""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2"/>
            <a:ext cx="7683500" cy="5244609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</a:t>
            </a:r>
            <a:r>
              <a:rPr lang="en-US" altLang="en-US" dirty="0" smtClean="0"/>
              <a:t>requesting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0" y="942639"/>
            <a:ext cx="6916616" cy="508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5415" y="6066639"/>
            <a:ext cx="388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preempted while it was waiting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2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=""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=""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34" y="963857"/>
            <a:ext cx="8267212" cy="5155956"/>
          </a:xfrm>
        </p:spPr>
        <p:txBody>
          <a:bodyPr/>
          <a:lstStyle/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r>
              <a:rPr lang="en-US" altLang="en-US" dirty="0" smtClean="0"/>
              <a:t>Numbering avoid deadlock</a:t>
            </a:r>
          </a:p>
          <a:p>
            <a:endParaRPr lang="en-US" altLang="en-US" dirty="0"/>
          </a:p>
          <a:p>
            <a:r>
              <a:rPr lang="en-US" altLang="en-US" dirty="0" smtClean="0"/>
              <a:t>Invalidating </a:t>
            </a:r>
            <a:r>
              <a:rPr lang="en-US" altLang="en-US" dirty="0"/>
              <a:t>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=""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65" y="22018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=""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=""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=""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</a:t>
            </a:r>
            <a:r>
              <a:rPr lang="en-US" altLang="en-US" dirty="0" smtClean="0"/>
              <a:t>processes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E.g</a:t>
            </a:r>
            <a:r>
              <a:rPr lang="en-US" altLang="en-US" dirty="0" smtClean="0"/>
              <a:t> Available  allowed    Maxi</a:t>
            </a:r>
          </a:p>
          <a:p>
            <a:r>
              <a:rPr lang="en-US" altLang="en-US" dirty="0"/>
              <a:t> </a:t>
            </a:r>
            <a:r>
              <a:rPr lang="en-US" altLang="en-US" dirty="0" smtClean="0"/>
              <a:t>            5           2              4</a:t>
            </a:r>
            <a:endParaRPr lang="en-US" altLang="en-US" dirty="0"/>
          </a:p>
        </p:txBody>
      </p:sp>
      <p:sp>
        <p:nvSpPr>
          <p:cNvPr id="29699" name="Text Box 4">
            <a:extLst>
              <a:ext uri="{FF2B5EF4-FFF2-40B4-BE49-F238E27FC236}">
                <a16:creationId xmlns=""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=""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=""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=""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=""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=""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=""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=""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=""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54" y="1606061"/>
            <a:ext cx="6943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56" y="3285393"/>
            <a:ext cx="4095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9477" y="5498123"/>
            <a:ext cx="575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Fins out the safe sequence of process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89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=""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8600" y="255850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=""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=""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=""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457849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=""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=""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3550" y="196215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2715" y="211455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5950" y="5391150"/>
            <a:ext cx="68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p2 request R2 but if request is  converted to allocate then cycle so unsafe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5286374" y="4278021"/>
            <a:ext cx="695325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581275" y="4000500"/>
            <a:ext cx="1057275" cy="95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=""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=""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=""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=""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thread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</a:t>
            </a:r>
            <a:r>
              <a:rPr lang="en-US" altLang="en-US" dirty="0" smtClean="0">
                <a:sym typeface="Symbol" panose="05050102010706020507" pitchFamily="18" charset="2"/>
              </a:rPr>
              <a:t>graph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DFS use to find out cycle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=""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=""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thread must a priori claim maximum use</a:t>
            </a:r>
          </a:p>
          <a:p>
            <a:r>
              <a:rPr lang="en-US" altLang="en-US" dirty="0"/>
              <a:t>When a thread requests a resource, it may have to wait  </a:t>
            </a:r>
          </a:p>
          <a:p>
            <a:r>
              <a:rPr lang="en-US" altLang="en-US" dirty="0"/>
              <a:t>When a thread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=""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=""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=""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=""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=""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=""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=""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=""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=""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=""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=""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=""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=""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0223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</a:t>
            </a:r>
            <a:r>
              <a:rPr lang="en-US" altLang="en-US" dirty="0" smtClean="0"/>
              <a:t>criteria</a:t>
            </a:r>
          </a:p>
          <a:p>
            <a:pPr>
              <a:tabLst>
                <a:tab pos="2452688" algn="l"/>
                <a:tab pos="3492500" algn="ctr"/>
              </a:tabLst>
            </a:pPr>
            <a:endParaRPr lang="en-US" altLang="en-US" baseline="-25000" dirty="0"/>
          </a:p>
          <a:p>
            <a:pPr lvl="3">
              <a:buFontTx/>
              <a:buNone/>
            </a:pPr>
            <a:r>
              <a:rPr lang="en-US" altLang="en-US" b="1" i="1" dirty="0" smtClean="0">
                <a:sym typeface="Symbol" panose="05050102010706020507" pitchFamily="18" charset="2"/>
              </a:rPr>
              <a:t>        Available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 smtClean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i="1" dirty="0" smtClean="0">
                <a:sym typeface="Symbol" panose="05050102010706020507" pitchFamily="18" charset="2"/>
              </a:rPr>
              <a:t>      available= available +allocation    once finish the work</a:t>
            </a:r>
            <a:endParaRPr lang="en-US" altLang="en-US" b="1" i="1" dirty="0">
              <a:sym typeface="Symbol" panose="05050102010706020507" pitchFamily="18" charset="2"/>
            </a:endParaRPr>
          </a:p>
          <a:p>
            <a:pPr>
              <a:tabLst>
                <a:tab pos="2452688" algn="l"/>
                <a:tab pos="3492500" algn="ctr"/>
              </a:tabLst>
            </a:pPr>
            <a:endParaRPr lang="en-US" altLang="en-US" baseline="-25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39" y="1821756"/>
            <a:ext cx="6186971" cy="33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5125502"/>
            <a:ext cx="51244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55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38" y="2840006"/>
            <a:ext cx="5138974" cy="129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93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=""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=""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=""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=""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 smtClean="0"/>
              <a:t>In Pervious  avoidance graph and bankers algorithm cant be implemented as future need is required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Need----request  ( change in detection) So detection use old logics in different way….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Allow </a:t>
            </a:r>
            <a:r>
              <a:rPr lang="en-US" altLang="en-US" dirty="0"/>
              <a:t>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=""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=""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dirty="0">
                <a:sym typeface="Symbol" panose="05050102010706020507" pitchFamily="18" charset="2"/>
              </a:rPr>
              <a:t/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=""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=""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=""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=""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=""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=""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=""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=""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matrix </a:t>
            </a:r>
            <a:r>
              <a:rPr lang="en-US" altLang="en-US" dirty="0"/>
              <a:t>defines the number of resources of each type currently allocated to each thread.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thread.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=""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=""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</a:rPr>
              <a:t>Work</a:t>
            </a:r>
            <a:r>
              <a:rPr lang="en-US" altLang="en-US" b="1" dirty="0">
                <a:solidFill>
                  <a:srgbClr val="FF0000"/>
                </a:solidFill>
              </a:rPr>
              <a:t> = </a:t>
            </a:r>
            <a:r>
              <a:rPr lang="en-US" altLang="en-US" b="1" i="1" dirty="0">
                <a:solidFill>
                  <a:srgbClr val="FF0000"/>
                </a:solidFill>
              </a:rPr>
              <a:t>Available</a:t>
            </a:r>
            <a:endParaRPr lang="en-US" altLang="en-US" b="1" dirty="0">
              <a:solidFill>
                <a:srgbClr val="FF0000"/>
              </a:solidFill>
            </a:endParaRPr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=""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=""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=""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 dirty="0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 dirty="0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=""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=""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=""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=""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=""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=""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</a:t>
            </a:r>
            <a:r>
              <a:rPr lang="en-US" altLang="ja-JP" dirty="0" smtClean="0"/>
              <a:t>.</a:t>
            </a:r>
          </a:p>
          <a:p>
            <a:endParaRPr lang="en-US" altLang="en-US" dirty="0"/>
          </a:p>
          <a:p>
            <a:r>
              <a:rPr lang="en-US" altLang="en-US" sz="2000" b="1" dirty="0"/>
              <a:t>Process </a:t>
            </a:r>
            <a:r>
              <a:rPr lang="en-US" altLang="en-US" sz="2000" b="1" dirty="0" smtClean="0"/>
              <a:t>Termination</a:t>
            </a:r>
          </a:p>
          <a:p>
            <a:r>
              <a:rPr lang="en-US" altLang="en-US" sz="2000" b="1" dirty="0" smtClean="0"/>
              <a:t>Resource Pre-emption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=""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=""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=""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=""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 smtClean="0"/>
              <a:t>Take resource from thread allocate to other thread</a:t>
            </a:r>
          </a:p>
          <a:p>
            <a:r>
              <a:rPr lang="en-US" altLang="en-US" b="1" dirty="0" smtClean="0"/>
              <a:t>Selecting </a:t>
            </a:r>
            <a:r>
              <a:rPr lang="en-US" altLang="en-US" b="1" dirty="0"/>
              <a:t>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thread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=""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=""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=""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=""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=""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=""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=""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=""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=""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=""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=""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=""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=""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=""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11815</TotalTime>
  <Words>1999</Words>
  <Application>Microsoft Office PowerPoint</Application>
  <PresentationFormat>On-screen Show (4:3)</PresentationFormat>
  <Paragraphs>348</Paragraphs>
  <Slides>48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PowerPoint Presentation</vt:lpstr>
      <vt:lpstr>Deadlock Prevention (Cont.)</vt:lpstr>
      <vt:lpstr>PowerPoint Presentation</vt:lpstr>
      <vt:lpstr>Circular Wait</vt:lpstr>
      <vt:lpstr>Deadlock Avoidance</vt:lpstr>
      <vt:lpstr>Safe State</vt:lpstr>
      <vt:lpstr>Basic Facts</vt:lpstr>
      <vt:lpstr>Safe, Unsafe, Deadlock State </vt:lpstr>
      <vt:lpstr>Example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PowerPoint Presentation</vt:lpstr>
      <vt:lpstr>PowerPoint Presentation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245</cp:revision>
  <cp:lastPrinted>2013-09-10T17:57:57Z</cp:lastPrinted>
  <dcterms:created xsi:type="dcterms:W3CDTF">2011-01-13T23:43:38Z</dcterms:created>
  <dcterms:modified xsi:type="dcterms:W3CDTF">2023-10-20T04:49:23Z</dcterms:modified>
</cp:coreProperties>
</file>