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4"/>
  </p:notesMasterIdLst>
  <p:handoutMasterIdLst>
    <p:handoutMasterId r:id="rId35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10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6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2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33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9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1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9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9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5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1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8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42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34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07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67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9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9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62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36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1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2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74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6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3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2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9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1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8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 smtClean="0"/>
              <a:t>Testing </a:t>
            </a:r>
            <a:r>
              <a:rPr lang="en-US" altLang="en-US" dirty="0"/>
              <a:t>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54026</TotalTime>
  <Words>1895</Words>
  <Application>Microsoft Office PowerPoint</Application>
  <PresentationFormat>On-screen Show (4:3)</PresentationFormat>
  <Paragraphs>252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Dell</cp:lastModifiedBy>
  <cp:revision>613</cp:revision>
  <cp:lastPrinted>1999-06-28T19:27:31Z</cp:lastPrinted>
  <dcterms:created xsi:type="dcterms:W3CDTF">2009-12-21T15:40:23Z</dcterms:created>
  <dcterms:modified xsi:type="dcterms:W3CDTF">2023-10-30T05:10:04Z</dcterms:modified>
</cp:coreProperties>
</file>