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12/21/2023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12/21/2023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12/21/2023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12/21/2023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98873" y="3091357"/>
            <a:ext cx="5734050" cy="9555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State Space Search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3382" y="0"/>
            <a:ext cx="9980682" cy="10969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82" y="1822142"/>
            <a:ext cx="9982200" cy="4572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an AI problem can be solved it should be represented as a state space.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space is then searched to find a solution to the problem.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 space essentially consists of a set of nodes representing each state of the problem, arcs between nodes representing the legal moves from one state to another, an initial state and a goal state.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state space takes the form of a tree or a graph.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6B34E-E316-9001-51A4-10B8CAD98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SP: [S, s, A, G]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is set of states, S={initial, goal,........}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is the initial state or start state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is set of actions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is a set of Goal states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paths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6A7AB9-C1FC-6F41-B972-90E545555E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36" y="1411551"/>
            <a:ext cx="9885655" cy="5131292"/>
          </a:xfr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Uninformed and Informed search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95A5697-BA0F-B172-7DE3-E01DB7EAC020}"/>
              </a:ext>
            </a:extLst>
          </p:cNvPr>
          <p:cNvSpPr txBox="1">
            <a:spLocks/>
          </p:cNvSpPr>
          <p:nvPr/>
        </p:nvSpPr>
        <p:spPr>
          <a:xfrm>
            <a:off x="1257300" y="1752600"/>
            <a:ext cx="4337112" cy="44188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Uninformed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without information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Knowledge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complexity(time, space)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DFS, BFS etc.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EA6E05D-DF01-C9CD-1F6D-009538FF5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650" y="1752600"/>
            <a:ext cx="433705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with Information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knowledge to find steps to solutions.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solution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complexity (time, space)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A*, Heuristic BFS, Best first search</a:t>
            </a:r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2174" y="2576179"/>
            <a:ext cx="6414486" cy="2219691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7030A0"/>
                </a:solidFill>
                <a:latin typeface="Algerian" panose="04020705040A02060702" pitchFamily="82" charset="0"/>
              </a:rPr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36</TotalTime>
  <Words>220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Euphemia</vt:lpstr>
      <vt:lpstr>Plantagenet Cherokee</vt:lpstr>
      <vt:lpstr>Times New Roman</vt:lpstr>
      <vt:lpstr>Wingdings</vt:lpstr>
      <vt:lpstr>Academic Literature 16x9</vt:lpstr>
      <vt:lpstr>PowerPoint Presentation</vt:lpstr>
      <vt:lpstr>Introduction </vt:lpstr>
      <vt:lpstr>Definition </vt:lpstr>
      <vt:lpstr>Solution paths</vt:lpstr>
      <vt:lpstr>Uninformed and Informed search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Dhanashri Maske</dc:creator>
  <cp:lastModifiedBy>Dhanashri Maske</cp:lastModifiedBy>
  <cp:revision>1</cp:revision>
  <dcterms:created xsi:type="dcterms:W3CDTF">2023-12-21T16:34:30Z</dcterms:created>
  <dcterms:modified xsi:type="dcterms:W3CDTF">2023-12-21T17:11:02Z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