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1308EA-595F-7002-076A-03CDC2D1E86F}"/>
              </a:ext>
            </a:extLst>
          </p:cNvPr>
          <p:cNvSpPr txBox="1"/>
          <p:nvPr/>
        </p:nvSpPr>
        <p:spPr>
          <a:xfrm>
            <a:off x="3373235" y="2882695"/>
            <a:ext cx="54455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9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ED400D-71F3-0459-E881-11DE3642CE7F}"/>
              </a:ext>
            </a:extLst>
          </p:cNvPr>
          <p:cNvSpPr txBox="1"/>
          <p:nvPr/>
        </p:nvSpPr>
        <p:spPr>
          <a:xfrm>
            <a:off x="0" y="0"/>
            <a:ext cx="1219199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Inputs of a perceptron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281131-79F9-801C-22E5-62A92CEC4A71}"/>
              </a:ext>
            </a:extLst>
          </p:cNvPr>
          <p:cNvSpPr txBox="1"/>
          <p:nvPr/>
        </p:nvSpPr>
        <p:spPr>
          <a:xfrm>
            <a:off x="820057" y="1553028"/>
            <a:ext cx="105518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features become the input for a perceptron.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is denoted by [x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where x represents the feature value and m represents the total number of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special kind of input called the bias, we have taken the value of the BIAS as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Boolean output is based on inputs such as pass, married, vegan, etc. It has only two values: Yes or No and True or False. The summation function “</a:t>
            </a:r>
            <a:r>
              <a:rPr lang="en-IN" sz="2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multiplies all inputs of  “x” by weights “w” and then adds them up as follows: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 +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we start the value of weights with some initial value and these values get updated for each training error.</a:t>
            </a:r>
          </a:p>
        </p:txBody>
      </p:sp>
    </p:spTree>
    <p:extLst>
      <p:ext uri="{BB962C8B-B14F-4D97-AF65-F5344CB8AC3E}">
        <p14:creationId xmlns:p14="http://schemas.microsoft.com/office/powerpoint/2010/main" val="335437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ED400D-71F3-0459-E881-11DE3642CE7F}"/>
              </a:ext>
            </a:extLst>
          </p:cNvPr>
          <p:cNvSpPr txBox="1"/>
          <p:nvPr/>
        </p:nvSpPr>
        <p:spPr>
          <a:xfrm>
            <a:off x="0" y="0"/>
            <a:ext cx="1219199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Functions of Perceptron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281131-79F9-801C-22E5-62A92CEC4A71}"/>
              </a:ext>
            </a:extLst>
          </p:cNvPr>
          <p:cNvSpPr txBox="1"/>
          <p:nvPr/>
        </p:nvSpPr>
        <p:spPr>
          <a:xfrm>
            <a:off x="602343" y="1320800"/>
            <a:ext cx="105518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applies a step rule (convert the numerical output into +1 or -1) to check if the output of the weighting function is greater than zero or not.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Step function gets triggered above a certain value of the neuron output; else it outputs zero.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Sign function outputs +1 or -1 depending on whether neuron output is greater than zero or not.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Sigmoid is the S-curve and outputs a value between 0 and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06B2E3-321E-DB0D-57E0-9BD9DC05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998456"/>
            <a:ext cx="5820229" cy="22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3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ED400D-71F3-0459-E881-11DE3642CE7F}"/>
              </a:ext>
            </a:extLst>
          </p:cNvPr>
          <p:cNvSpPr txBox="1"/>
          <p:nvPr/>
        </p:nvSpPr>
        <p:spPr>
          <a:xfrm>
            <a:off x="0" y="0"/>
            <a:ext cx="1219199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 of perceptron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281131-79F9-801C-22E5-62A92CEC4A71}"/>
              </a:ext>
            </a:extLst>
          </p:cNvPr>
          <p:cNvSpPr txBox="1"/>
          <p:nvPr/>
        </p:nvSpPr>
        <p:spPr>
          <a:xfrm>
            <a:off x="645885" y="1422400"/>
            <a:ext cx="105518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summation is passed to the step/activation function and whatever value we get after computation is our predicted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contribution of input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perceptron output;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W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bias or threshold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 </a:t>
            </a:r>
            <a:r>
              <a:rPr lang="en-IN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IN" sz="2400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w.x</a:t>
            </a:r>
            <a:r>
              <a:rPr lang="en-IN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0, output is +1, else -1.</a:t>
            </a:r>
          </a:p>
          <a:p>
            <a:endParaRPr lang="en-IN" sz="24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neuron gets triggered only when weighted input reaches a certain threshold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output of +1 specifies that the neuron is triggered. An output of -1 specifies that the neuron did not get triggered.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8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ED400D-71F3-0459-E881-11DE3642CE7F}"/>
              </a:ext>
            </a:extLst>
          </p:cNvPr>
          <p:cNvSpPr txBox="1"/>
          <p:nvPr/>
        </p:nvSpPr>
        <p:spPr>
          <a:xfrm>
            <a:off x="0" y="0"/>
            <a:ext cx="1219199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 in perceptron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281131-79F9-801C-22E5-62A92CEC4A71}"/>
              </a:ext>
            </a:extLst>
          </p:cNvPr>
          <p:cNvSpPr txBox="1"/>
          <p:nvPr/>
        </p:nvSpPr>
        <p:spPr>
          <a:xfrm>
            <a:off x="863600" y="1785257"/>
            <a:ext cx="99205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Perceptron Learning Rule, the predicted output is compared with the known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does not match, the error is propagated backward to allow weight adjustment to happen.</a:t>
            </a:r>
          </a:p>
        </p:txBody>
      </p:sp>
    </p:spTree>
    <p:extLst>
      <p:ext uri="{BB962C8B-B14F-4D97-AF65-F5344CB8AC3E}">
        <p14:creationId xmlns:p14="http://schemas.microsoft.com/office/powerpoint/2010/main" val="382209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ED400D-71F3-0459-E881-11DE3642CE7F}"/>
              </a:ext>
            </a:extLst>
          </p:cNvPr>
          <p:cNvSpPr txBox="1"/>
          <p:nvPr/>
        </p:nvSpPr>
        <p:spPr>
          <a:xfrm>
            <a:off x="0" y="0"/>
            <a:ext cx="1219199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Perceptron overview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281131-79F9-801C-22E5-62A92CEC4A71}"/>
              </a:ext>
            </a:extLst>
          </p:cNvPr>
          <p:cNvSpPr txBox="1"/>
          <p:nvPr/>
        </p:nvSpPr>
        <p:spPr>
          <a:xfrm>
            <a:off x="936172" y="1494971"/>
            <a:ext cx="9920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an algorithm for supervised learning of single layer binary linear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weight coefficients are automatically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are multiplied with the input features and decision is made if the neuron is fired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applies a step rule to check if the output of the weighting function is greater than zero.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decision boundary is drawn enabling the distinction between the two linearly separable classes +1 and -1.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sum of the input signals exceeds a certain threshold, it outputs a signal; otherwise, there is no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activation functions include the sign, step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sigmoid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</p:txBody>
      </p:sp>
    </p:spTree>
    <p:extLst>
      <p:ext uri="{BB962C8B-B14F-4D97-AF65-F5344CB8AC3E}">
        <p14:creationId xmlns:p14="http://schemas.microsoft.com/office/powerpoint/2010/main" val="350844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1ED793-5EBE-34E7-F570-ACEC4C6279C0}"/>
              </a:ext>
            </a:extLst>
          </p:cNvPr>
          <p:cNvSpPr txBox="1"/>
          <p:nvPr/>
        </p:nvSpPr>
        <p:spPr>
          <a:xfrm>
            <a:off x="3087003" y="2767280"/>
            <a:ext cx="6017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Thank You!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ED400D-71F3-0459-E881-11DE3642CE7F}"/>
              </a:ext>
            </a:extLst>
          </p:cNvPr>
          <p:cNvSpPr txBox="1"/>
          <p:nvPr/>
        </p:nvSpPr>
        <p:spPr>
          <a:xfrm>
            <a:off x="0" y="0"/>
            <a:ext cx="1219199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Neuron at a Glance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281131-79F9-801C-22E5-62A92CEC4A71}"/>
              </a:ext>
            </a:extLst>
          </p:cNvPr>
          <p:cNvSpPr txBox="1"/>
          <p:nvPr/>
        </p:nvSpPr>
        <p:spPr>
          <a:xfrm>
            <a:off x="711202" y="1625599"/>
            <a:ext cx="1055188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neuron is a mathematical function model on the working of biological neurons.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elementary unit in an artificial neural network.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are summed and passed through a nonlinear function to produce output.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neuron holds an internal state called activation signal.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connection link carries information about the input signal.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neuron is connected to another neuron via connection link.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490537"/>
            <a:ext cx="10058400" cy="56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2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57162"/>
            <a:ext cx="10058400" cy="57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5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ED400D-71F3-0459-E881-11DE3642CE7F}"/>
              </a:ext>
            </a:extLst>
          </p:cNvPr>
          <p:cNvSpPr txBox="1"/>
          <p:nvPr/>
        </p:nvSpPr>
        <p:spPr>
          <a:xfrm>
            <a:off x="0" y="0"/>
            <a:ext cx="1219199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281131-79F9-801C-22E5-62A92CEC4A71}"/>
              </a:ext>
            </a:extLst>
          </p:cNvPr>
          <p:cNvSpPr txBox="1"/>
          <p:nvPr/>
        </p:nvSpPr>
        <p:spPr>
          <a:xfrm>
            <a:off x="551546" y="1590372"/>
            <a:ext cx="47606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perceptron is a neural network unit (an artificial neuron) that, has the ability to learn and solve complex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simple, limited (single layered models) and binary classification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an algorithm for supervised learning of binary classifiers.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Neural Networks with Numpy for Absolute Beginners: Introduction">
            <a:extLst>
              <a:ext uri="{FF2B5EF4-FFF2-40B4-BE49-F238E27FC236}">
                <a16:creationId xmlns:a16="http://schemas.microsoft.com/office/drawing/2014/main" xmlns="" id="{D53F1249-4D9D-1441-284A-9EF7A7455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524" y="1348816"/>
            <a:ext cx="6486475" cy="500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5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ED400D-71F3-0459-E881-11DE3642CE7F}"/>
              </a:ext>
            </a:extLst>
          </p:cNvPr>
          <p:cNvSpPr txBox="1"/>
          <p:nvPr/>
        </p:nvSpPr>
        <p:spPr>
          <a:xfrm>
            <a:off x="14514" y="0"/>
            <a:ext cx="1219199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perceptron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281131-79F9-801C-22E5-62A92CEC4A71}"/>
              </a:ext>
            </a:extLst>
          </p:cNvPr>
          <p:cNvSpPr txBox="1"/>
          <p:nvPr/>
        </p:nvSpPr>
        <p:spPr>
          <a:xfrm>
            <a:off x="580573" y="1434530"/>
            <a:ext cx="74748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layer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Perceptron can learn only linearly separable patterns.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 forward neural networks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is group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organized in multiple layers, that can accurately answer complex questions.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Each perceptron in the first layer sends signals to all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perceptrons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second layer and so on. An multilayer perceptron contains an input layer, at least one hidden layer and an output layer.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Image result for Perceptron Example">
            <a:extLst>
              <a:ext uri="{FF2B5EF4-FFF2-40B4-BE49-F238E27FC236}">
                <a16:creationId xmlns:a16="http://schemas.microsoft.com/office/drawing/2014/main" xmlns="" id="{0828B995-D500-879D-69D4-30EAD5C2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933" y="1992548"/>
            <a:ext cx="3101434" cy="247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xmlns="" id="{C2F0DB8C-0E7C-DFB7-07FD-BA3D5EC12403}"/>
              </a:ext>
            </a:extLst>
          </p:cNvPr>
          <p:cNvSpPr/>
          <p:nvPr/>
        </p:nvSpPr>
        <p:spPr>
          <a:xfrm>
            <a:off x="8781143" y="5152571"/>
            <a:ext cx="1436914" cy="436943"/>
          </a:xfrm>
          <a:prstGeom prst="wedgeRectCallout">
            <a:avLst>
              <a:gd name="adj1" fmla="val -631"/>
              <a:gd name="adj2" fmla="val -3228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64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ED400D-71F3-0459-E881-11DE3642CE7F}"/>
              </a:ext>
            </a:extLst>
          </p:cNvPr>
          <p:cNvSpPr txBox="1"/>
          <p:nvPr/>
        </p:nvSpPr>
        <p:spPr>
          <a:xfrm>
            <a:off x="0" y="0"/>
            <a:ext cx="1219199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 Learning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281131-79F9-801C-22E5-62A92CEC4A71}"/>
              </a:ext>
            </a:extLst>
          </p:cNvPr>
          <p:cNvSpPr txBox="1"/>
          <p:nvPr/>
        </p:nvSpPr>
        <p:spPr>
          <a:xfrm>
            <a:off x="711202" y="1523999"/>
            <a:ext cx="105518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algorithm would automatically learn the optimal weight coefficients.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input/s are multiplied with the weights to determine if a neuron fires or not.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perceptron receives multiple input signals, and if the sum of the input signals exceeds a certain threshold, it either outputs a signal or does not return an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to distinguish between the two linearly separable classes 1 and 0.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 through the training set is an epoch.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until total training set error ceases to improve.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7F52BEA-60F2-932D-2F8C-2783CE72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247" y="4611762"/>
            <a:ext cx="3206839" cy="16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5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ED400D-71F3-0459-E881-11DE3642CE7F}"/>
              </a:ext>
            </a:extLst>
          </p:cNvPr>
          <p:cNvSpPr txBox="1"/>
          <p:nvPr/>
        </p:nvSpPr>
        <p:spPr>
          <a:xfrm>
            <a:off x="0" y="0"/>
            <a:ext cx="1219199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Perceptron Function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281131-79F9-801C-22E5-62A92CEC4A71}"/>
              </a:ext>
            </a:extLst>
          </p:cNvPr>
          <p:cNvSpPr txBox="1"/>
          <p:nvPr/>
        </p:nvSpPr>
        <p:spPr>
          <a:xfrm>
            <a:off x="711201" y="1457690"/>
            <a:ext cx="105518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is a function that maps its inputs “x”, which is multiplied with the learned weight coefficient; an output value “f(x)” is generated.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“w” = vector of real-valued weights.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“b” = bias (an element that adjusts the boundary away from origin without any dependence on the input value).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 = vector of input x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“m” = number of inputs to the perceptron.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can be represented as “1” or “0”.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represented as “1” or “-1” depending on which activation function is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D29BAF-1A3C-B118-86CE-D9E4CD58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393" y="4436464"/>
            <a:ext cx="1033522" cy="963846"/>
          </a:xfrm>
          <a:prstGeom prst="rect">
            <a:avLst/>
          </a:prstGeom>
        </p:spPr>
      </p:pic>
      <p:pic>
        <p:nvPicPr>
          <p:cNvPr id="3076" name="Picture 4" descr="Activation Functions in TensorFlow – Alexis Alulema">
            <a:extLst>
              <a:ext uri="{FF2B5EF4-FFF2-40B4-BE49-F238E27FC236}">
                <a16:creationId xmlns:a16="http://schemas.microsoft.com/office/drawing/2014/main" xmlns="" id="{25248258-E424-F80E-5E05-295A26B33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44" y="2478212"/>
            <a:ext cx="3035300" cy="57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8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ED400D-71F3-0459-E881-11DE3642CE7F}"/>
              </a:ext>
            </a:extLst>
          </p:cNvPr>
          <p:cNvSpPr txBox="1"/>
          <p:nvPr/>
        </p:nvSpPr>
        <p:spPr>
          <a:xfrm>
            <a:off x="0" y="0"/>
            <a:ext cx="12191999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Working of perceptron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281131-79F9-801C-22E5-62A92CEC4A71}"/>
              </a:ext>
            </a:extLst>
          </p:cNvPr>
          <p:cNvSpPr txBox="1"/>
          <p:nvPr/>
        </p:nvSpPr>
        <p:spPr>
          <a:xfrm>
            <a:off x="820057" y="1930399"/>
            <a:ext cx="10551884" cy="342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dataset i.e. features for an example are given as input to the perceptron.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input features get multiplied by corresponding weights.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summation is computed for the value we get after multiplication of each feature with the corresponding weight.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summation is added to the bias.</a:t>
            </a:r>
          </a:p>
          <a:p>
            <a:pPr marL="342900" indent="-342900">
              <a:buFont typeface="+mj-lt"/>
              <a:buAutoNum type="arabicPeriod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is applied to the new value.</a:t>
            </a:r>
          </a:p>
        </p:txBody>
      </p:sp>
    </p:spTree>
    <p:extLst>
      <p:ext uri="{BB962C8B-B14F-4D97-AF65-F5344CB8AC3E}">
        <p14:creationId xmlns:p14="http://schemas.microsoft.com/office/powerpoint/2010/main" val="39719505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822</Words>
  <Application>Microsoft Office PowerPoint</Application>
  <PresentationFormat>Custom</PresentationFormat>
  <Paragraphs>104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</dc:creator>
  <cp:lastModifiedBy>UBC</cp:lastModifiedBy>
  <cp:revision>5</cp:revision>
  <dcterms:created xsi:type="dcterms:W3CDTF">2023-11-20T16:07:33Z</dcterms:created>
  <dcterms:modified xsi:type="dcterms:W3CDTF">2024-03-20T05:21:10Z</dcterms:modified>
</cp:coreProperties>
</file>