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9E40-9604-02DF-1958-B59D6BE9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01" y="2177038"/>
            <a:ext cx="7603198" cy="2226148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two types of knowledge that the developers will try to gain from experts for the knowledge base?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448972" y="2160510"/>
            <a:ext cx="9425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knowledge: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knowledge which is widely shared.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found in textbooks, journals - generally information agreed upon (by experts in specific fields relating to that information).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knowledge: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knowledge that is more personal and is acquired through experiences and reasoning.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loudspeaker of the stereo system does not work and the settings of the amplifier have been checked, then the connections between the devices are faulty.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3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the knowledge base is the Rules Base. </a:t>
            </a:r>
          </a:p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this?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784252" y="2598003"/>
            <a:ext cx="833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rules base is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rules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(used by the inference engine) to obtain a solution decision to a problem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7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two parts for the Rules Base?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83322" y="2090171"/>
            <a:ext cx="9425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rule will contain two parts, the IF and the THEN.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rule can also have multiple IF parts that will be joined together by Boolean operators including AND and 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an animal has feathers THEN it is a bird.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3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2CBA9-ED63-E1A3-3D48-494E07D6F893}"/>
              </a:ext>
            </a:extLst>
          </p:cNvPr>
          <p:cNvSpPr txBox="1"/>
          <p:nvPr/>
        </p:nvSpPr>
        <p:spPr>
          <a:xfrm>
            <a:off x="3091427" y="2690336"/>
            <a:ext cx="6009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9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expert system?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2090172"/>
            <a:ext cx="9580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use a knowledge base and a set of rules to provide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recommended course of action. They can be used to solve complex problems by reasoning, using the knowledge base they are given.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a medical expert system – a system that can help diagnose illnesses and then suggest treatment/solutions.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basic example of an expert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1541532"/>
            <a:ext cx="95800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assume we want to identify an animal either as a duck, snake, lizard or Hen.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521E9-DD64-2301-1ABE-D90C0255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66" y="2172202"/>
            <a:ext cx="6991551" cy="38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an expert system gather data from the user?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2062036"/>
            <a:ext cx="958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are able to get the data necessary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of the expert system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problem.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how the user responds to these questions, the expert system may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may stop (if a conclusion has been achieved).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an expert system gather data from the user?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2062036"/>
            <a:ext cx="958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expert system is given, it then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needs to ask the user. The expert system then rules out possibilities depending on the answer from the user (to the questions).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expert system, while asking questions,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out possibilities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it reaches a diagnosis or decision.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try and rely on expert systems for?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1738479"/>
            <a:ext cx="9580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rely on expert systems to help us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example is finding the problem with our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problem with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may use an expert system to help us diagnosis an illness we may have by responding to questions it asks US.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"Do we have a fever?" - depending on our response it will then continue with a following question. Until it reaches a diagnosis (E.g. Sinus infection, cold, etc.).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4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three main components of an expert system?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05950" y="1738479"/>
            <a:ext cx="9580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46356-645C-B6C0-4E17-DD3F37998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402" b="9402"/>
          <a:stretch/>
        </p:blipFill>
        <p:spPr>
          <a:xfrm>
            <a:off x="2267140" y="2707975"/>
            <a:ext cx="7657718" cy="31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knowledge base?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770184" y="2160510"/>
            <a:ext cx="833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database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has been provided by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field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8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FC94-D119-760A-F640-808E30A13F61}"/>
              </a:ext>
            </a:extLst>
          </p:cNvPr>
          <p:cNvSpPr txBox="1"/>
          <p:nvPr/>
        </p:nvSpPr>
        <p:spPr>
          <a:xfrm>
            <a:off x="637735" y="681771"/>
            <a:ext cx="10916529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do the developers of the expert system interview to build the knowledge base of an expert system?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DA71-94E6-730A-B564-D4F331ED3D46}"/>
              </a:ext>
            </a:extLst>
          </p:cNvPr>
          <p:cNvSpPr txBox="1"/>
          <p:nvPr/>
        </p:nvSpPr>
        <p:spPr>
          <a:xfrm>
            <a:off x="1376288" y="2228671"/>
            <a:ext cx="8879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interview a collection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 doctors if building an expert system for medical use) to collect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needed to build the knowledge base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3E91B-DC01-F1DF-5CCF-048C3E86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35" y="3530062"/>
            <a:ext cx="3439866" cy="23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641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Expert Systems Lesson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Systems Lesson 1</dc:title>
  <dc:creator>shree</dc:creator>
  <cp:lastModifiedBy>shree</cp:lastModifiedBy>
  <cp:revision>3</cp:revision>
  <dcterms:created xsi:type="dcterms:W3CDTF">2023-11-23T17:18:07Z</dcterms:created>
  <dcterms:modified xsi:type="dcterms:W3CDTF">2023-11-23T18:25:51Z</dcterms:modified>
</cp:coreProperties>
</file>