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7183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0e4db6c0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0e4db6c0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0e4db6c0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0e4db6c0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0e4db6c0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0e4db6c0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0e4db6c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0e4db6c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0e4db6c0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0e4db6c0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0e4db6c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0e4db6c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0e4db6c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0e4db6c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0e4db6c0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0e4db6c0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042"/>
            <a:ext cx="9144001" cy="466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501"/>
            <a:ext cx="9143999" cy="469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859"/>
            <a:ext cx="9144000" cy="465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84"/>
            <a:ext cx="9144002" cy="484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702"/>
            <a:ext cx="9144002" cy="4704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417"/>
            <a:ext cx="9143999" cy="478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71"/>
            <a:ext cx="9144001" cy="485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387"/>
            <a:ext cx="9144002" cy="465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ubc</dc:creator>
  <cp:lastModifiedBy>ubc</cp:lastModifiedBy>
  <cp:revision>1</cp:revision>
  <dcterms:modified xsi:type="dcterms:W3CDTF">2024-03-12T03:39:08Z</dcterms:modified>
</cp:coreProperties>
</file>