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F109511-1B82-4B74-98CC-C4DDF71CD33F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F790CE5-F2A5-4555-8CD8-40000B65148A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428100F-3847-4FBC-96D9-EF5B43C4DE59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49EF8A0-4701-43EA-A532-FA314EC8CBD4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4ADAAAB-1AFB-4A2C-B2FA-1ECCC840BC8A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F639594-E006-4435-9ED1-D2BD4F23A48F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9236A68-193A-4B23-ADD7-22910E770460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1D0862C-A510-4AA5-B8BE-A20C8B70760C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6C9337F-3F45-42C2-AE40-D8401E090DF5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9A1D004-6D3D-4E3D-BB38-FFDF6F62D02B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BA92F35-022D-4078-9B0E-48BF057C366B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37FB511-6899-48D1-B6A2-61F44116DC46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ldNum" idx="1"/>
          </p:nvPr>
        </p:nvSpPr>
        <p:spPr>
          <a:xfrm>
            <a:off x="8472600" y="6217560"/>
            <a:ext cx="548280" cy="524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3140F7BF-E14F-4422-B93E-41A13663F30F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54;g1cc908620cd_0_57"/>
          <p:cNvSpPr/>
          <p:nvPr/>
        </p:nvSpPr>
        <p:spPr>
          <a:xfrm>
            <a:off x="1173240" y="243000"/>
            <a:ext cx="679716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Google Shape;55;g1cc908620cd_0_57"/>
          <p:cNvSpPr/>
          <p:nvPr/>
        </p:nvSpPr>
        <p:spPr>
          <a:xfrm>
            <a:off x="1046520" y="616680"/>
            <a:ext cx="733968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Google Shape;56;g1cc908620cd_0_57"/>
          <p:cNvSpPr/>
          <p:nvPr/>
        </p:nvSpPr>
        <p:spPr>
          <a:xfrm>
            <a:off x="984240" y="0"/>
            <a:ext cx="7175520" cy="121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17365d"/>
                </a:solidFill>
                <a:latin typeface="Times New Roman"/>
                <a:ea typeface="Times New Roman"/>
              </a:rPr>
              <a:t>Walchand College Of Engineering, Sangli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17365d"/>
                </a:solidFill>
                <a:latin typeface="Times New Roman"/>
                <a:ea typeface="Times New Roman"/>
              </a:rPr>
              <a:t>(Academic year 2023-24)</a:t>
            </a:r>
            <a:endParaRPr b="0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17365d"/>
                </a:solidFill>
                <a:latin typeface="Times New Roman"/>
                <a:ea typeface="Times New Roman"/>
              </a:rPr>
              <a:t>Department Of Information Technology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</p:txBody>
      </p:sp>
      <p:pic>
        <p:nvPicPr>
          <p:cNvPr id="42" name="Google Shape;57;g1cc908620cd_0_57" descr=""/>
          <p:cNvPicPr/>
          <p:nvPr/>
        </p:nvPicPr>
        <p:blipFill>
          <a:blip r:embed="rId1"/>
          <a:stretch/>
        </p:blipFill>
        <p:spPr>
          <a:xfrm>
            <a:off x="279000" y="0"/>
            <a:ext cx="670320" cy="712440"/>
          </a:xfrm>
          <a:prstGeom prst="rect">
            <a:avLst/>
          </a:prstGeom>
          <a:ln w="0">
            <a:noFill/>
          </a:ln>
        </p:spPr>
      </p:pic>
      <p:pic>
        <p:nvPicPr>
          <p:cNvPr id="43" name="Google Shape;58;g1cc908620cd_0_57" descr=""/>
          <p:cNvPicPr/>
          <p:nvPr/>
        </p:nvPicPr>
        <p:blipFill>
          <a:blip r:embed="rId2"/>
          <a:stretch/>
        </p:blipFill>
        <p:spPr>
          <a:xfrm>
            <a:off x="8031600" y="0"/>
            <a:ext cx="1073160" cy="950040"/>
          </a:xfrm>
          <a:prstGeom prst="rect">
            <a:avLst/>
          </a:prstGeom>
          <a:ln w="0">
            <a:noFill/>
          </a:ln>
        </p:spPr>
      </p:pic>
      <p:sp>
        <p:nvSpPr>
          <p:cNvPr id="44" name="Google Shape;59;g1cc908620cd_0_57"/>
          <p:cNvSpPr/>
          <p:nvPr/>
        </p:nvSpPr>
        <p:spPr>
          <a:xfrm>
            <a:off x="432720" y="2593800"/>
            <a:ext cx="8408160" cy="101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914400" indent="45720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3000" spc="-1" strike="noStrike">
                <a:solidFill>
                  <a:srgbClr val="0c5adb"/>
                </a:solidFill>
                <a:latin typeface="Times New Roman"/>
                <a:ea typeface="Times New Roman"/>
              </a:rPr>
              <a:t>              </a:t>
            </a:r>
            <a:endParaRPr b="0" lang="en-IN" sz="3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45" name="Google Shape;60;g1cc908620cd_0_57"/>
          <p:cNvSpPr/>
          <p:nvPr/>
        </p:nvSpPr>
        <p:spPr>
          <a:xfrm>
            <a:off x="2330280" y="2874240"/>
            <a:ext cx="4483440" cy="31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29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i="1" lang="en-US" sz="23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  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       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c5adb"/>
                </a:solidFill>
                <a:latin typeface="Times New Roman"/>
                <a:ea typeface="Times New Roman"/>
              </a:rPr>
              <a:t>      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46" name="Google Shape;61;g1cc908620cd_0_57"/>
          <p:cNvSpPr/>
          <p:nvPr/>
        </p:nvSpPr>
        <p:spPr>
          <a:xfrm>
            <a:off x="2824920" y="5245200"/>
            <a:ext cx="3494160" cy="58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i="1" lang="en-US" sz="23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</a:t>
            </a:r>
            <a:endParaRPr b="0" lang="en-IN" sz="2300" spc="-1" strike="noStrike">
              <a:latin typeface="Arial"/>
            </a:endParaRPr>
          </a:p>
        </p:txBody>
      </p:sp>
      <p:pic>
        <p:nvPicPr>
          <p:cNvPr id="47" name="Google Shape;62;g1cc908620cd_0_57" descr=""/>
          <p:cNvPicPr/>
          <p:nvPr/>
        </p:nvPicPr>
        <p:blipFill>
          <a:blip r:embed="rId3"/>
          <a:stretch/>
        </p:blipFill>
        <p:spPr>
          <a:xfrm>
            <a:off x="38880" y="950400"/>
            <a:ext cx="9065880" cy="65880"/>
          </a:xfrm>
          <a:prstGeom prst="rect">
            <a:avLst/>
          </a:prstGeom>
          <a:ln w="0">
            <a:noFill/>
          </a:ln>
        </p:spPr>
      </p:pic>
      <p:sp>
        <p:nvSpPr>
          <p:cNvPr id="48" name="Snow 1"/>
          <p:cNvSpPr txBox="1"/>
          <p:nvPr/>
        </p:nvSpPr>
        <p:spPr>
          <a:xfrm>
            <a:off x="3420000" y="2336040"/>
            <a:ext cx="1807920" cy="903960"/>
          </a:xfrm>
          <a:prstGeom prst="rect">
            <a:avLst/>
          </a:prstGeom>
        </p:spPr>
        <p:txBody>
          <a:bodyPr wrap="none" lIns="104040" rIns="104040" tIns="60840" bIns="60840" anchor="ctr" anchorCtr="1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2400" spc="-1" strike="noStrike">
                <a:ln w="38160">
                  <a:solidFill>
                    <a:srgbClr val="ffffff"/>
                  </a:solidFill>
                  <a:miter/>
                </a:ln>
                <a:solidFill>
                  <a:srgbClr val="000000">
                    <a:alpha val="90000"/>
                  </a:srgbClr>
                </a:solidFill>
                <a:effectLst>
                  <a:outerShdw dist="36147" dir="2700000" blurRad="0" rotWithShape="0">
                    <a:srgbClr val="808080"/>
                  </a:outerShdw>
                </a:effectLst>
                <a:latin typeface="Noto Sans"/>
                <a:ea typeface="MS Gothic"/>
              </a:rPr>
              <a:t>Introduction</a:t>
            </a:r>
            <a:endParaRPr b="1" lang="en-IN" sz="2400" spc="-1" strike="noStrike">
              <a:ln w="38160">
                <a:solidFill>
                  <a:srgbClr val="ffffff"/>
                </a:solidFill>
                <a:miter/>
              </a:ln>
              <a:solidFill>
                <a:srgbClr val="000000">
                  <a:alpha val="90000"/>
                </a:srgbClr>
              </a:solidFill>
              <a:effectLst>
                <a:outerShdw dist="36147" dir="2700000" blurRad="0" rotWithShape="0">
                  <a:srgbClr val="808080"/>
                </a:outerShdw>
              </a:effectLst>
              <a:latin typeface="Noto Sans"/>
              <a:ea typeface="MS Gothic"/>
            </a:endParaRPr>
          </a:p>
          <a:p>
            <a:pPr>
              <a:lnSpc>
                <a:spcPct val="100000"/>
              </a:lnSpc>
              <a:buNone/>
            </a:pPr>
            <a:endParaRPr b="1" lang="en-IN" sz="2400" spc="-1" strike="noStrike">
              <a:ln w="38160">
                <a:solidFill>
                  <a:srgbClr val="ffffff"/>
                </a:solidFill>
                <a:miter/>
              </a:ln>
              <a:solidFill>
                <a:srgbClr val="000000">
                  <a:alpha val="90000"/>
                </a:srgbClr>
              </a:solidFill>
              <a:effectLst>
                <a:outerShdw dist="36147" dir="2700000" blurRad="0" rotWithShape="0">
                  <a:srgbClr val="808080"/>
                </a:outerShdw>
              </a:effectLst>
              <a:latin typeface="Noto Sans"/>
              <a:ea typeface="MS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67;p2"/>
          <p:cNvSpPr/>
          <p:nvPr/>
        </p:nvSpPr>
        <p:spPr>
          <a:xfrm>
            <a:off x="1173240" y="243000"/>
            <a:ext cx="679716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Google Shape;68;p2"/>
          <p:cNvSpPr/>
          <p:nvPr/>
        </p:nvSpPr>
        <p:spPr>
          <a:xfrm>
            <a:off x="1046520" y="616680"/>
            <a:ext cx="733968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Google Shape;69;p2"/>
          <p:cNvSpPr/>
          <p:nvPr/>
        </p:nvSpPr>
        <p:spPr>
          <a:xfrm>
            <a:off x="984240" y="0"/>
            <a:ext cx="717552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2" name="Google Shape;70;p2" descr=""/>
          <p:cNvPicPr/>
          <p:nvPr/>
        </p:nvPicPr>
        <p:blipFill>
          <a:blip r:embed="rId1"/>
          <a:stretch/>
        </p:blipFill>
        <p:spPr>
          <a:xfrm>
            <a:off x="8031600" y="0"/>
            <a:ext cx="1073160" cy="950040"/>
          </a:xfrm>
          <a:prstGeom prst="rect">
            <a:avLst/>
          </a:prstGeom>
          <a:ln w="0">
            <a:noFill/>
          </a:ln>
        </p:spPr>
      </p:pic>
      <p:sp>
        <p:nvSpPr>
          <p:cNvPr id="53" name="Google Shape;71;p2"/>
          <p:cNvSpPr/>
          <p:nvPr/>
        </p:nvSpPr>
        <p:spPr>
          <a:xfrm>
            <a:off x="1782720" y="2261160"/>
            <a:ext cx="586728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Google Shape;72;p2"/>
          <p:cNvSpPr/>
          <p:nvPr/>
        </p:nvSpPr>
        <p:spPr>
          <a:xfrm>
            <a:off x="261720" y="74880"/>
            <a:ext cx="3381840" cy="74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4100" spc="-1" strike="noStrike">
                <a:solidFill>
                  <a:srgbClr val="1155cc"/>
                </a:solidFill>
                <a:latin typeface="Times New Roman"/>
                <a:ea typeface="Times New Roman"/>
              </a:rPr>
              <a:t> </a:t>
            </a:r>
            <a:endParaRPr b="0" lang="en-IN" sz="4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55" name="Google Shape;73;p2"/>
          <p:cNvSpPr/>
          <p:nvPr/>
        </p:nvSpPr>
        <p:spPr>
          <a:xfrm>
            <a:off x="261720" y="1498680"/>
            <a:ext cx="8352720" cy="284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596880" indent="-330120">
              <a:lnSpc>
                <a:spcPct val="115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Introduction​</a:t>
            </a:r>
            <a:endParaRPr b="0" lang="en-IN" sz="3000" spc="-1" strike="noStrike">
              <a:latin typeface="Arial"/>
            </a:endParaRPr>
          </a:p>
          <a:p>
            <a:pPr marL="596880" indent="-330120">
              <a:lnSpc>
                <a:spcPct val="115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Turing Test</a:t>
            </a:r>
            <a:endParaRPr b="0" lang="en-IN" sz="3000" spc="-1" strike="noStrike">
              <a:latin typeface="Arial"/>
            </a:endParaRPr>
          </a:p>
          <a:p>
            <a:pPr marL="596880" indent="-330120">
              <a:lnSpc>
                <a:spcPct val="115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Application</a:t>
            </a:r>
            <a:endParaRPr b="0" lang="en-IN" sz="3000" spc="-1" strike="noStrike">
              <a:latin typeface="Arial"/>
            </a:endParaRPr>
          </a:p>
          <a:p>
            <a:pPr marL="596880" indent="-330120">
              <a:lnSpc>
                <a:spcPct val="115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US" sz="300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 </a:t>
            </a:r>
            <a:endParaRPr b="0" lang="en-IN" sz="3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3200" spc="-1" strike="noStrike">
              <a:latin typeface="Arial"/>
            </a:endParaRPr>
          </a:p>
        </p:txBody>
      </p:sp>
      <p:pic>
        <p:nvPicPr>
          <p:cNvPr id="56" name="Google Shape;74;p2" descr=""/>
          <p:cNvPicPr/>
          <p:nvPr/>
        </p:nvPicPr>
        <p:blipFill>
          <a:blip r:embed="rId2"/>
          <a:stretch/>
        </p:blipFill>
        <p:spPr>
          <a:xfrm>
            <a:off x="38880" y="950400"/>
            <a:ext cx="9065880" cy="65880"/>
          </a:xfrm>
          <a:prstGeom prst="rect">
            <a:avLst/>
          </a:prstGeom>
          <a:ln w="0">
            <a:noFill/>
          </a:ln>
        </p:spPr>
      </p:pic>
      <p:sp>
        <p:nvSpPr>
          <p:cNvPr id="57" name="Google Shape;75;p2"/>
          <p:cNvSpPr/>
          <p:nvPr/>
        </p:nvSpPr>
        <p:spPr>
          <a:xfrm>
            <a:off x="261720" y="243000"/>
            <a:ext cx="3523680" cy="66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Contents</a:t>
            </a:r>
            <a:endParaRPr b="0" lang="en-IN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80;g23dce9c0371_0_12"/>
          <p:cNvSpPr/>
          <p:nvPr/>
        </p:nvSpPr>
        <p:spPr>
          <a:xfrm>
            <a:off x="1173240" y="243000"/>
            <a:ext cx="679716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Google Shape;81;g23dce9c0371_0_12"/>
          <p:cNvSpPr/>
          <p:nvPr/>
        </p:nvSpPr>
        <p:spPr>
          <a:xfrm>
            <a:off x="1046520" y="616680"/>
            <a:ext cx="733968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Google Shape;82;g23dce9c0371_0_12"/>
          <p:cNvSpPr/>
          <p:nvPr/>
        </p:nvSpPr>
        <p:spPr>
          <a:xfrm>
            <a:off x="984240" y="0"/>
            <a:ext cx="717552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1" name="Google Shape;83;g23dce9c0371_0_12" descr=""/>
          <p:cNvPicPr/>
          <p:nvPr/>
        </p:nvPicPr>
        <p:blipFill>
          <a:blip r:embed="rId1"/>
          <a:stretch/>
        </p:blipFill>
        <p:spPr>
          <a:xfrm>
            <a:off x="8031600" y="0"/>
            <a:ext cx="1073160" cy="950040"/>
          </a:xfrm>
          <a:prstGeom prst="rect">
            <a:avLst/>
          </a:prstGeom>
          <a:ln w="0">
            <a:noFill/>
          </a:ln>
        </p:spPr>
      </p:pic>
      <p:sp>
        <p:nvSpPr>
          <p:cNvPr id="62" name="Google Shape;84;g23dce9c0371_0_12"/>
          <p:cNvSpPr/>
          <p:nvPr/>
        </p:nvSpPr>
        <p:spPr>
          <a:xfrm>
            <a:off x="1782720" y="2261160"/>
            <a:ext cx="586728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Google Shape;85;g23dce9c0371_0_12"/>
          <p:cNvSpPr/>
          <p:nvPr/>
        </p:nvSpPr>
        <p:spPr>
          <a:xfrm>
            <a:off x="261720" y="74880"/>
            <a:ext cx="3961080" cy="74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US" sz="390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Introduction</a:t>
            </a:r>
            <a:r>
              <a:rPr b="0" lang="en-US" sz="390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​</a:t>
            </a:r>
            <a:endParaRPr b="0" lang="en-IN" sz="3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64" name="Google Shape;86;g23dce9c0371_0_12"/>
          <p:cNvSpPr/>
          <p:nvPr/>
        </p:nvSpPr>
        <p:spPr>
          <a:xfrm>
            <a:off x="75240" y="1688400"/>
            <a:ext cx="8993160" cy="420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5" name="Google Shape;87;g23dce9c0371_0_12" descr=""/>
          <p:cNvPicPr/>
          <p:nvPr/>
        </p:nvPicPr>
        <p:blipFill>
          <a:blip r:embed="rId2"/>
          <a:stretch/>
        </p:blipFill>
        <p:spPr>
          <a:xfrm>
            <a:off x="38880" y="950400"/>
            <a:ext cx="9065880" cy="65880"/>
          </a:xfrm>
          <a:prstGeom prst="rect">
            <a:avLst/>
          </a:prstGeom>
          <a:ln w="0">
            <a:noFill/>
          </a:ln>
        </p:spPr>
      </p:pic>
      <p:pic>
        <p:nvPicPr>
          <p:cNvPr id="66" name="" descr=""/>
          <p:cNvPicPr/>
          <p:nvPr/>
        </p:nvPicPr>
        <p:blipFill>
          <a:blip r:embed="rId3"/>
          <a:stretch/>
        </p:blipFill>
        <p:spPr>
          <a:xfrm>
            <a:off x="28800" y="1465200"/>
            <a:ext cx="9143640" cy="4365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92;g20074912144_0_0"/>
          <p:cNvSpPr/>
          <p:nvPr/>
        </p:nvSpPr>
        <p:spPr>
          <a:xfrm>
            <a:off x="1173240" y="243000"/>
            <a:ext cx="679716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Google Shape;93;g20074912144_0_0"/>
          <p:cNvSpPr/>
          <p:nvPr/>
        </p:nvSpPr>
        <p:spPr>
          <a:xfrm>
            <a:off x="1046520" y="616680"/>
            <a:ext cx="733968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Google Shape;94;g20074912144_0_0"/>
          <p:cNvSpPr/>
          <p:nvPr/>
        </p:nvSpPr>
        <p:spPr>
          <a:xfrm>
            <a:off x="984240" y="0"/>
            <a:ext cx="717552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0" name="Google Shape;95;g20074912144_0_0" descr=""/>
          <p:cNvPicPr/>
          <p:nvPr/>
        </p:nvPicPr>
        <p:blipFill>
          <a:blip r:embed="rId1"/>
          <a:stretch/>
        </p:blipFill>
        <p:spPr>
          <a:xfrm>
            <a:off x="8031600" y="0"/>
            <a:ext cx="1073160" cy="950040"/>
          </a:xfrm>
          <a:prstGeom prst="rect">
            <a:avLst/>
          </a:prstGeom>
          <a:ln w="0">
            <a:noFill/>
          </a:ln>
        </p:spPr>
      </p:pic>
      <p:sp>
        <p:nvSpPr>
          <p:cNvPr id="71" name="Google Shape;96;g20074912144_0_0"/>
          <p:cNvSpPr/>
          <p:nvPr/>
        </p:nvSpPr>
        <p:spPr>
          <a:xfrm>
            <a:off x="1782720" y="2261160"/>
            <a:ext cx="586728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Google Shape;97;g20074912144_0_0"/>
          <p:cNvSpPr/>
          <p:nvPr/>
        </p:nvSpPr>
        <p:spPr>
          <a:xfrm>
            <a:off x="38880" y="1233360"/>
            <a:ext cx="9143640" cy="562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2500" spc="-1" strike="noStrike">
              <a:latin typeface="Arial"/>
            </a:endParaRPr>
          </a:p>
          <a:p>
            <a:pPr algn="just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highlight>
                  <a:srgbClr val="edebe9"/>
                </a:highlight>
                <a:latin typeface="Arial"/>
                <a:ea typeface="Arial"/>
              </a:rPr>
              <a:t>​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73" name="Google Shape;98;g20074912144_0_0" descr=""/>
          <p:cNvPicPr/>
          <p:nvPr/>
        </p:nvPicPr>
        <p:blipFill>
          <a:blip r:embed="rId2"/>
          <a:stretch/>
        </p:blipFill>
        <p:spPr>
          <a:xfrm>
            <a:off x="38880" y="950400"/>
            <a:ext cx="9065880" cy="65880"/>
          </a:xfrm>
          <a:prstGeom prst="rect">
            <a:avLst/>
          </a:prstGeom>
          <a:ln w="0">
            <a:noFill/>
          </a:ln>
        </p:spPr>
      </p:pic>
      <p:pic>
        <p:nvPicPr>
          <p:cNvPr id="74" name="Google Shape;99;g20074912144_0_0" descr=""/>
          <p:cNvPicPr/>
          <p:nvPr/>
        </p:nvPicPr>
        <p:blipFill>
          <a:blip r:embed="rId3"/>
          <a:stretch/>
        </p:blipFill>
        <p:spPr>
          <a:xfrm>
            <a:off x="5383080" y="2661120"/>
            <a:ext cx="3799440" cy="3029400"/>
          </a:xfrm>
          <a:prstGeom prst="rect">
            <a:avLst/>
          </a:prstGeom>
          <a:ln w="0">
            <a:noFill/>
          </a:ln>
        </p:spPr>
      </p:pic>
      <p:pic>
        <p:nvPicPr>
          <p:cNvPr id="75" name="" descr=""/>
          <p:cNvPicPr/>
          <p:nvPr/>
        </p:nvPicPr>
        <p:blipFill>
          <a:blip r:embed="rId4"/>
          <a:stretch/>
        </p:blipFill>
        <p:spPr>
          <a:xfrm>
            <a:off x="180000" y="1586520"/>
            <a:ext cx="8460000" cy="4039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28800" y="561240"/>
            <a:ext cx="9143640" cy="4365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162;p11"/>
          <p:cNvSpPr/>
          <p:nvPr/>
        </p:nvSpPr>
        <p:spPr>
          <a:xfrm>
            <a:off x="1173240" y="243000"/>
            <a:ext cx="679716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Google Shape;163;p11"/>
          <p:cNvSpPr/>
          <p:nvPr/>
        </p:nvSpPr>
        <p:spPr>
          <a:xfrm>
            <a:off x="1046520" y="616680"/>
            <a:ext cx="733968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Google Shape;164;p11"/>
          <p:cNvSpPr/>
          <p:nvPr/>
        </p:nvSpPr>
        <p:spPr>
          <a:xfrm>
            <a:off x="984240" y="0"/>
            <a:ext cx="717552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Google Shape;165;p11"/>
          <p:cNvSpPr/>
          <p:nvPr/>
        </p:nvSpPr>
        <p:spPr>
          <a:xfrm>
            <a:off x="1782720" y="2261160"/>
            <a:ext cx="586728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Google Shape;166;p11"/>
          <p:cNvSpPr/>
          <p:nvPr/>
        </p:nvSpPr>
        <p:spPr>
          <a:xfrm>
            <a:off x="261720" y="74880"/>
            <a:ext cx="5045040" cy="74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4100" spc="-1" strike="noStrike">
                <a:solidFill>
                  <a:srgbClr val="1155cc"/>
                </a:solidFill>
                <a:latin typeface="Times New Roman"/>
                <a:ea typeface="Times New Roman"/>
              </a:rPr>
              <a:t>  </a:t>
            </a:r>
            <a:endParaRPr b="0" lang="en-IN" sz="4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82" name="Google Shape;167;p11"/>
          <p:cNvSpPr/>
          <p:nvPr/>
        </p:nvSpPr>
        <p:spPr>
          <a:xfrm>
            <a:off x="541800" y="5905080"/>
            <a:ext cx="229824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Google Shape;168;p11"/>
          <p:cNvSpPr/>
          <p:nvPr/>
        </p:nvSpPr>
        <p:spPr>
          <a:xfrm>
            <a:off x="2689560" y="5905080"/>
            <a:ext cx="188208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Google Shape;169;p11"/>
          <p:cNvSpPr/>
          <p:nvPr/>
        </p:nvSpPr>
        <p:spPr>
          <a:xfrm>
            <a:off x="4430160" y="5905080"/>
            <a:ext cx="132624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Google Shape;170;p11"/>
          <p:cNvSpPr/>
          <p:nvPr/>
        </p:nvSpPr>
        <p:spPr>
          <a:xfrm>
            <a:off x="6615000" y="5905080"/>
            <a:ext cx="115812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Google Shape;171;p11"/>
          <p:cNvSpPr/>
          <p:nvPr/>
        </p:nvSpPr>
        <p:spPr>
          <a:xfrm>
            <a:off x="1740960" y="2425320"/>
            <a:ext cx="5661720" cy="145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7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Thank you</a:t>
            </a:r>
            <a:endParaRPr b="0" lang="en-IN" sz="7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2023-12-22T11:28:45Z</dcterms:modified>
  <cp:revision>1</cp:revision>
  <dc:subject/>
  <dc:title/>
</cp:coreProperties>
</file>