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0" r:id="rId5"/>
    <p:sldId id="261" r:id="rId6"/>
    <p:sldId id="262" r:id="rId7"/>
    <p:sldId id="266" r:id="rId8"/>
    <p:sldId id="264" r:id="rId9"/>
    <p:sldId id="265" r:id="rId10"/>
    <p:sldId id="263"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C11EA-3D59-4DFE-9385-0A032B3191AF}"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dirty="0"/>
              <a:t>2/27/2018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dirty="0"/>
              <a:t>2/27/2018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dirty="0"/>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dirty="0"/>
              <a:t>2/27/2018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D8827A6-8947-4115-8D9E-E89B1EC0518D}"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460A6F-F31A-4CA3-B222-0B3C224FF998}" type="datetimeFigureOut">
              <a:rPr lang="en-US" dirty="0"/>
              <a:t>2/27/2018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dirty="0"/>
              <a:t>2/27/2018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coachingcompanion@eclkc.info"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clkc.ohs.acf.hhs.gov/cc/" TargetMode="External"/><Relationship Id="rId2" Type="http://schemas.openxmlformats.org/officeDocument/2006/relationships/hyperlink" Target="https://eclkc.ohs.acf.hhs.gov/sites/default/files/pdf/no-search/how-to-access-coaching-companion.pdf"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87DC-DCFE-45B5-AB04-332DC2DE8DCA}"/>
              </a:ext>
            </a:extLst>
          </p:cNvPr>
          <p:cNvSpPr>
            <a:spLocks noGrp="1"/>
          </p:cNvSpPr>
          <p:nvPr>
            <p:ph type="ctrTitle"/>
          </p:nvPr>
        </p:nvSpPr>
        <p:spPr/>
        <p:txBody>
          <a:bodyPr/>
          <a:lstStyle/>
          <a:p>
            <a:r>
              <a:rPr lang="en-US" dirty="0"/>
              <a:t>Orientation for New Users</a:t>
            </a:r>
          </a:p>
        </p:txBody>
      </p:sp>
      <p:pic>
        <p:nvPicPr>
          <p:cNvPr id="5" name="Picture 4">
            <a:extLst>
              <a:ext uri="{FF2B5EF4-FFF2-40B4-BE49-F238E27FC236}">
                <a16:creationId xmlns:a16="http://schemas.microsoft.com/office/drawing/2014/main" id="{4E4CE1FD-9F5F-4D11-8E3C-2BB8693F9992}"/>
              </a:ext>
            </a:extLst>
          </p:cNvPr>
          <p:cNvPicPr>
            <a:picLocks noChangeAspect="1"/>
          </p:cNvPicPr>
          <p:nvPr/>
        </p:nvPicPr>
        <p:blipFill>
          <a:blip r:embed="rId2"/>
          <a:stretch>
            <a:fillRect/>
          </a:stretch>
        </p:blipFill>
        <p:spPr>
          <a:xfrm>
            <a:off x="1051560" y="4469366"/>
            <a:ext cx="4207328" cy="1883809"/>
          </a:xfrm>
          <a:prstGeom prst="rect">
            <a:avLst/>
          </a:prstGeom>
        </p:spPr>
      </p:pic>
    </p:spTree>
    <p:extLst>
      <p:ext uri="{BB962C8B-B14F-4D97-AF65-F5344CB8AC3E}">
        <p14:creationId xmlns:p14="http://schemas.microsoft.com/office/powerpoint/2010/main" val="1264539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78CE-395E-4A1A-B966-9D63F89508D9}"/>
              </a:ext>
            </a:extLst>
          </p:cNvPr>
          <p:cNvSpPr>
            <a:spLocks noGrp="1"/>
          </p:cNvSpPr>
          <p:nvPr>
            <p:ph type="title"/>
          </p:nvPr>
        </p:nvSpPr>
        <p:spPr>
          <a:xfrm>
            <a:off x="1066800" y="205313"/>
            <a:ext cx="10058400" cy="1339402"/>
          </a:xfrm>
        </p:spPr>
        <p:txBody>
          <a:bodyPr/>
          <a:lstStyle/>
          <a:p>
            <a:r>
              <a:rPr lang="en-US" dirty="0"/>
              <a:t>Help</a:t>
            </a:r>
          </a:p>
        </p:txBody>
      </p:sp>
      <p:sp>
        <p:nvSpPr>
          <p:cNvPr id="3" name="Content Placeholder 2">
            <a:extLst>
              <a:ext uri="{FF2B5EF4-FFF2-40B4-BE49-F238E27FC236}">
                <a16:creationId xmlns:a16="http://schemas.microsoft.com/office/drawing/2014/main" id="{69FA12E4-1CEF-434E-9EB6-C5602AAF0784}"/>
              </a:ext>
            </a:extLst>
          </p:cNvPr>
          <p:cNvSpPr>
            <a:spLocks noGrp="1"/>
          </p:cNvSpPr>
          <p:nvPr>
            <p:ph idx="1"/>
          </p:nvPr>
        </p:nvSpPr>
        <p:spPr>
          <a:xfrm>
            <a:off x="1069848" y="1757779"/>
            <a:ext cx="10058400" cy="4414421"/>
          </a:xfrm>
        </p:spPr>
        <p:txBody>
          <a:bodyPr/>
          <a:lstStyle/>
          <a:p>
            <a:pPr marL="0" indent="0">
              <a:buNone/>
            </a:pPr>
            <a:r>
              <a:rPr lang="en-US" dirty="0"/>
              <a:t>It is strongly recommended to visit the Help Section and read the guidance before start using the Head Start Coaching Companion.</a:t>
            </a:r>
          </a:p>
        </p:txBody>
      </p:sp>
      <p:pic>
        <p:nvPicPr>
          <p:cNvPr id="4" name="Picture 3">
            <a:extLst>
              <a:ext uri="{FF2B5EF4-FFF2-40B4-BE49-F238E27FC236}">
                <a16:creationId xmlns:a16="http://schemas.microsoft.com/office/drawing/2014/main" id="{EFD72499-B7B6-43D0-AF11-884F34927BC5}"/>
              </a:ext>
            </a:extLst>
          </p:cNvPr>
          <p:cNvPicPr>
            <a:picLocks noChangeAspect="1"/>
          </p:cNvPicPr>
          <p:nvPr/>
        </p:nvPicPr>
        <p:blipFill>
          <a:blip r:embed="rId2"/>
          <a:stretch>
            <a:fillRect/>
          </a:stretch>
        </p:blipFill>
        <p:spPr>
          <a:xfrm>
            <a:off x="11122152" y="361615"/>
            <a:ext cx="810213" cy="648370"/>
          </a:xfrm>
          <a:prstGeom prst="rect">
            <a:avLst/>
          </a:prstGeom>
        </p:spPr>
      </p:pic>
      <p:pic>
        <p:nvPicPr>
          <p:cNvPr id="8" name="Picture 7">
            <a:extLst>
              <a:ext uri="{FF2B5EF4-FFF2-40B4-BE49-F238E27FC236}">
                <a16:creationId xmlns:a16="http://schemas.microsoft.com/office/drawing/2014/main" id="{A1AE117C-349D-44B8-AA43-F6DF12CC8E31}"/>
              </a:ext>
            </a:extLst>
          </p:cNvPr>
          <p:cNvPicPr>
            <a:picLocks noChangeAspect="1"/>
          </p:cNvPicPr>
          <p:nvPr/>
        </p:nvPicPr>
        <p:blipFill>
          <a:blip r:embed="rId3"/>
          <a:stretch>
            <a:fillRect/>
          </a:stretch>
        </p:blipFill>
        <p:spPr>
          <a:xfrm>
            <a:off x="4716099" y="2386967"/>
            <a:ext cx="6321935" cy="4265720"/>
          </a:xfrm>
          <a:prstGeom prst="rect">
            <a:avLst/>
          </a:prstGeom>
        </p:spPr>
      </p:pic>
      <p:sp>
        <p:nvSpPr>
          <p:cNvPr id="10" name="Arrow: Right 9">
            <a:extLst>
              <a:ext uri="{FF2B5EF4-FFF2-40B4-BE49-F238E27FC236}">
                <a16:creationId xmlns:a16="http://schemas.microsoft.com/office/drawing/2014/main" id="{668B25F6-7938-4C9B-8F70-87DFA2316D91}"/>
              </a:ext>
            </a:extLst>
          </p:cNvPr>
          <p:cNvSpPr/>
          <p:nvPr/>
        </p:nvSpPr>
        <p:spPr>
          <a:xfrm flipH="1">
            <a:off x="6968971" y="1898695"/>
            <a:ext cx="3657599" cy="118073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Watch the video tutorials</a:t>
            </a:r>
          </a:p>
        </p:txBody>
      </p:sp>
    </p:spTree>
    <p:extLst>
      <p:ext uri="{BB962C8B-B14F-4D97-AF65-F5344CB8AC3E}">
        <p14:creationId xmlns:p14="http://schemas.microsoft.com/office/powerpoint/2010/main" val="388828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2F3D-B71D-41A5-8295-E4A949864780}"/>
              </a:ext>
            </a:extLst>
          </p:cNvPr>
          <p:cNvSpPr>
            <a:spLocks noGrp="1"/>
          </p:cNvSpPr>
          <p:nvPr>
            <p:ph type="title"/>
          </p:nvPr>
        </p:nvSpPr>
        <p:spPr/>
        <p:txBody>
          <a:bodyPr/>
          <a:lstStyle/>
          <a:p>
            <a:r>
              <a:rPr lang="en-US" dirty="0">
                <a:solidFill>
                  <a:schemeClr val="accent1">
                    <a:lumMod val="75000"/>
                  </a:schemeClr>
                </a:solidFill>
              </a:rPr>
              <a:t>Thank you</a:t>
            </a:r>
          </a:p>
        </p:txBody>
      </p:sp>
      <p:sp>
        <p:nvSpPr>
          <p:cNvPr id="3" name="Content Placeholder 2">
            <a:extLst>
              <a:ext uri="{FF2B5EF4-FFF2-40B4-BE49-F238E27FC236}">
                <a16:creationId xmlns:a16="http://schemas.microsoft.com/office/drawing/2014/main" id="{5056D377-0634-4104-A348-996A52DC19E3}"/>
              </a:ext>
            </a:extLst>
          </p:cNvPr>
          <p:cNvSpPr>
            <a:spLocks noGrp="1"/>
          </p:cNvSpPr>
          <p:nvPr>
            <p:ph sz="half" idx="1"/>
          </p:nvPr>
        </p:nvSpPr>
        <p:spPr>
          <a:xfrm>
            <a:off x="807869" y="2194560"/>
            <a:ext cx="6152224" cy="3977640"/>
          </a:xfrm>
        </p:spPr>
        <p:txBody>
          <a:bodyPr/>
          <a:lstStyle/>
          <a:p>
            <a:pPr marL="0" indent="0">
              <a:buNone/>
            </a:pPr>
            <a:r>
              <a:rPr lang="en-US" sz="3200" dirty="0"/>
              <a:t>If you have further questions please email to:</a:t>
            </a:r>
          </a:p>
          <a:p>
            <a:pPr marL="0" indent="0">
              <a:buNone/>
            </a:pPr>
            <a:r>
              <a:rPr lang="en-US" sz="3200" dirty="0">
                <a:hlinkClick r:id="rId2"/>
              </a:rPr>
              <a:t>coachingcompanion@eclkc.info</a:t>
            </a:r>
            <a:endParaRPr lang="en-US" sz="3200" dirty="0"/>
          </a:p>
          <a:p>
            <a:pPr marL="0" indent="0">
              <a:buNone/>
            </a:pPr>
            <a:endParaRPr lang="en-US" sz="2400" dirty="0"/>
          </a:p>
          <a:p>
            <a:pPr marL="0" indent="0">
              <a:buNone/>
            </a:pPr>
            <a:r>
              <a:rPr lang="en-US" sz="2400" dirty="0"/>
              <a:t>Or call </a:t>
            </a:r>
            <a:r>
              <a:rPr lang="en-US" sz="3600" b="1" dirty="0">
                <a:solidFill>
                  <a:schemeClr val="accent1">
                    <a:lumMod val="75000"/>
                  </a:schemeClr>
                </a:solidFill>
              </a:rPr>
              <a:t>1-866-763-6481</a:t>
            </a:r>
          </a:p>
          <a:p>
            <a:pPr marL="0" indent="0">
              <a:buNone/>
            </a:pPr>
            <a:endParaRPr lang="en-US" dirty="0"/>
          </a:p>
          <a:p>
            <a:pPr marL="0" indent="0">
              <a:buNone/>
            </a:pPr>
            <a:endParaRPr lang="en-US" dirty="0"/>
          </a:p>
        </p:txBody>
      </p:sp>
      <p:pic>
        <p:nvPicPr>
          <p:cNvPr id="5" name="Content Placeholder 4">
            <a:extLst>
              <a:ext uri="{FF2B5EF4-FFF2-40B4-BE49-F238E27FC236}">
                <a16:creationId xmlns:a16="http://schemas.microsoft.com/office/drawing/2014/main" id="{1F14E9DE-B59B-468B-97AB-65832365C8A5}"/>
              </a:ext>
            </a:extLst>
          </p:cNvPr>
          <p:cNvPicPr>
            <a:picLocks noGrp="1" noChangeAspect="1"/>
          </p:cNvPicPr>
          <p:nvPr>
            <p:ph sz="half" idx="2"/>
          </p:nvPr>
        </p:nvPicPr>
        <p:blipFill>
          <a:blip r:embed="rId3"/>
          <a:stretch>
            <a:fillRect/>
          </a:stretch>
        </p:blipFill>
        <p:spPr>
          <a:xfrm>
            <a:off x="7048500" y="3271824"/>
            <a:ext cx="4070350" cy="1822477"/>
          </a:xfrm>
          <a:prstGeom prst="rect">
            <a:avLst/>
          </a:prstGeom>
        </p:spPr>
      </p:pic>
    </p:spTree>
    <p:extLst>
      <p:ext uri="{BB962C8B-B14F-4D97-AF65-F5344CB8AC3E}">
        <p14:creationId xmlns:p14="http://schemas.microsoft.com/office/powerpoint/2010/main" val="163632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6ED3-4EB5-4513-B650-7C5125563264}"/>
              </a:ext>
            </a:extLst>
          </p:cNvPr>
          <p:cNvSpPr>
            <a:spLocks noGrp="1"/>
          </p:cNvSpPr>
          <p:nvPr>
            <p:ph type="title"/>
          </p:nvPr>
        </p:nvSpPr>
        <p:spPr/>
        <p:txBody>
          <a:bodyPr/>
          <a:lstStyle/>
          <a:p>
            <a:r>
              <a:rPr lang="en-US" dirty="0"/>
              <a:t>Learning Goals</a:t>
            </a:r>
          </a:p>
        </p:txBody>
      </p:sp>
      <p:sp>
        <p:nvSpPr>
          <p:cNvPr id="3" name="Content Placeholder 2">
            <a:extLst>
              <a:ext uri="{FF2B5EF4-FFF2-40B4-BE49-F238E27FC236}">
                <a16:creationId xmlns:a16="http://schemas.microsoft.com/office/drawing/2014/main" id="{90817EF4-495E-42A3-B3B1-0436B6E5FAEB}"/>
              </a:ext>
            </a:extLst>
          </p:cNvPr>
          <p:cNvSpPr>
            <a:spLocks noGrp="1"/>
          </p:cNvSpPr>
          <p:nvPr>
            <p:ph idx="1"/>
          </p:nvPr>
        </p:nvSpPr>
        <p:spPr/>
        <p:txBody>
          <a:bodyPr>
            <a:normAutofit/>
          </a:bodyPr>
          <a:lstStyle/>
          <a:p>
            <a:pPr marL="0" indent="0">
              <a:buNone/>
            </a:pPr>
            <a:r>
              <a:rPr lang="en-US" sz="4000" dirty="0"/>
              <a:t>In this orientation you should learn: </a:t>
            </a:r>
          </a:p>
          <a:p>
            <a:r>
              <a:rPr lang="en-US" sz="4000" dirty="0"/>
              <a:t>How to access the Head Start Coaching Companion </a:t>
            </a:r>
          </a:p>
          <a:p>
            <a:r>
              <a:rPr lang="en-US" sz="4000" dirty="0"/>
              <a:t>How to navigate the basic menu items and find further assistance on the Help Menu</a:t>
            </a:r>
          </a:p>
          <a:p>
            <a:endParaRPr lang="en-US" sz="2800" dirty="0"/>
          </a:p>
        </p:txBody>
      </p:sp>
      <p:pic>
        <p:nvPicPr>
          <p:cNvPr id="5" name="Picture 4">
            <a:extLst>
              <a:ext uri="{FF2B5EF4-FFF2-40B4-BE49-F238E27FC236}">
                <a16:creationId xmlns:a16="http://schemas.microsoft.com/office/drawing/2014/main" id="{389D529A-427D-4EDE-9E03-241A008F7AFB}"/>
              </a:ext>
            </a:extLst>
          </p:cNvPr>
          <p:cNvPicPr>
            <a:picLocks noChangeAspect="1"/>
          </p:cNvPicPr>
          <p:nvPr/>
        </p:nvPicPr>
        <p:blipFill>
          <a:blip r:embed="rId2"/>
          <a:stretch>
            <a:fillRect/>
          </a:stretch>
        </p:blipFill>
        <p:spPr>
          <a:xfrm>
            <a:off x="11122152" y="361615"/>
            <a:ext cx="810213" cy="648370"/>
          </a:xfrm>
          <a:prstGeom prst="rect">
            <a:avLst/>
          </a:prstGeom>
        </p:spPr>
      </p:pic>
    </p:spTree>
    <p:extLst>
      <p:ext uri="{BB962C8B-B14F-4D97-AF65-F5344CB8AC3E}">
        <p14:creationId xmlns:p14="http://schemas.microsoft.com/office/powerpoint/2010/main" val="208188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B656-376D-4CFC-AC7D-5E7EACAC45AD}"/>
              </a:ext>
            </a:extLst>
          </p:cNvPr>
          <p:cNvSpPr>
            <a:spLocks noGrp="1"/>
          </p:cNvSpPr>
          <p:nvPr>
            <p:ph type="title"/>
          </p:nvPr>
        </p:nvSpPr>
        <p:spPr/>
        <p:txBody>
          <a:bodyPr/>
          <a:lstStyle/>
          <a:p>
            <a:r>
              <a:rPr lang="en-US" dirty="0"/>
              <a:t>Invitation to Join</a:t>
            </a:r>
          </a:p>
        </p:txBody>
      </p:sp>
      <p:sp>
        <p:nvSpPr>
          <p:cNvPr id="3" name="Content Placeholder 2">
            <a:extLst>
              <a:ext uri="{FF2B5EF4-FFF2-40B4-BE49-F238E27FC236}">
                <a16:creationId xmlns:a16="http://schemas.microsoft.com/office/drawing/2014/main" id="{FBD540DD-FE0C-4E93-85B7-C813D3CEA686}"/>
              </a:ext>
            </a:extLst>
          </p:cNvPr>
          <p:cNvSpPr>
            <a:spLocks noGrp="1"/>
          </p:cNvSpPr>
          <p:nvPr>
            <p:ph idx="1"/>
          </p:nvPr>
        </p:nvSpPr>
        <p:spPr>
          <a:xfrm>
            <a:off x="972194" y="2183551"/>
            <a:ext cx="10488878" cy="4050792"/>
          </a:xfrm>
        </p:spPr>
        <p:txBody>
          <a:bodyPr/>
          <a:lstStyle/>
          <a:p>
            <a:pPr marL="0" indent="0">
              <a:buNone/>
            </a:pPr>
            <a:r>
              <a:rPr lang="en-US" dirty="0"/>
              <a:t>You must have received an email invitation with a message like this one:</a:t>
            </a:r>
          </a:p>
          <a:p>
            <a:pPr marL="0" indent="0">
              <a:buNone/>
            </a:pPr>
            <a:endParaRPr lang="en-US" dirty="0"/>
          </a:p>
          <a:p>
            <a:pPr marL="0" indent="0">
              <a:buNone/>
            </a:pPr>
            <a:r>
              <a:rPr lang="en-US" dirty="0"/>
              <a:t>An OHS Coaching Companion account has been created for you. </a:t>
            </a:r>
            <a:br>
              <a:rPr lang="en-US" dirty="0"/>
            </a:br>
            <a:r>
              <a:rPr lang="en-US" dirty="0"/>
              <a:t>To access the site, you need to register for an ECLKC login. If you have not already done so, please follow the instructions located here: </a:t>
            </a:r>
            <a:r>
              <a:rPr lang="en-US" u="sng" dirty="0">
                <a:hlinkClick r:id="rId2"/>
              </a:rPr>
              <a:t>How to access the Coaching Companion</a:t>
            </a:r>
            <a:r>
              <a:rPr lang="en-US" dirty="0"/>
              <a:t> </a:t>
            </a:r>
            <a:br>
              <a:rPr lang="en-US" dirty="0"/>
            </a:br>
            <a:br>
              <a:rPr lang="en-US" dirty="0"/>
            </a:br>
            <a:r>
              <a:rPr lang="en-US" dirty="0"/>
              <a:t>Once you are registered with the ECLKC, you can access the OHS Coaching Companion here:</a:t>
            </a:r>
            <a:br>
              <a:rPr lang="en-US" dirty="0"/>
            </a:br>
            <a:r>
              <a:rPr lang="en-US" u="sng" dirty="0">
                <a:hlinkClick r:id="rId3"/>
              </a:rPr>
              <a:t>Coaching Companion Home</a:t>
            </a:r>
            <a:br>
              <a:rPr lang="en-US" dirty="0"/>
            </a:br>
            <a:br>
              <a:rPr lang="en-US" dirty="0"/>
            </a:br>
            <a:r>
              <a:rPr lang="en-US" dirty="0"/>
              <a:t>Thank you,</a:t>
            </a:r>
            <a:br>
              <a:rPr lang="en-US" dirty="0"/>
            </a:br>
            <a:r>
              <a:rPr lang="en-US" dirty="0"/>
              <a:t>Your OHSCC Administrator</a:t>
            </a:r>
          </a:p>
        </p:txBody>
      </p:sp>
      <p:pic>
        <p:nvPicPr>
          <p:cNvPr id="4" name="Picture 3">
            <a:extLst>
              <a:ext uri="{FF2B5EF4-FFF2-40B4-BE49-F238E27FC236}">
                <a16:creationId xmlns:a16="http://schemas.microsoft.com/office/drawing/2014/main" id="{48F383A9-6BCB-409A-8D64-EDA1D64B8312}"/>
              </a:ext>
            </a:extLst>
          </p:cNvPr>
          <p:cNvPicPr>
            <a:picLocks noChangeAspect="1"/>
          </p:cNvPicPr>
          <p:nvPr/>
        </p:nvPicPr>
        <p:blipFill>
          <a:blip r:embed="rId4"/>
          <a:stretch>
            <a:fillRect/>
          </a:stretch>
        </p:blipFill>
        <p:spPr>
          <a:xfrm>
            <a:off x="11122152" y="361615"/>
            <a:ext cx="810213" cy="648370"/>
          </a:xfrm>
          <a:prstGeom prst="rect">
            <a:avLst/>
          </a:prstGeom>
        </p:spPr>
      </p:pic>
      <p:sp>
        <p:nvSpPr>
          <p:cNvPr id="5" name="Arrow: Right 4">
            <a:extLst>
              <a:ext uri="{FF2B5EF4-FFF2-40B4-BE49-F238E27FC236}">
                <a16:creationId xmlns:a16="http://schemas.microsoft.com/office/drawing/2014/main" id="{5A548655-524C-4D5B-915F-04A566C62FC0}"/>
              </a:ext>
            </a:extLst>
          </p:cNvPr>
          <p:cNvSpPr/>
          <p:nvPr/>
        </p:nvSpPr>
        <p:spPr>
          <a:xfrm flipH="1">
            <a:off x="4403325" y="4456591"/>
            <a:ext cx="3746375" cy="118073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Select this hyperlink</a:t>
            </a:r>
          </a:p>
        </p:txBody>
      </p:sp>
    </p:spTree>
    <p:extLst>
      <p:ext uri="{BB962C8B-B14F-4D97-AF65-F5344CB8AC3E}">
        <p14:creationId xmlns:p14="http://schemas.microsoft.com/office/powerpoint/2010/main" val="186678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78CE-395E-4A1A-B966-9D63F89508D9}"/>
              </a:ext>
            </a:extLst>
          </p:cNvPr>
          <p:cNvSpPr>
            <a:spLocks noGrp="1"/>
          </p:cNvSpPr>
          <p:nvPr>
            <p:ph type="title"/>
          </p:nvPr>
        </p:nvSpPr>
        <p:spPr/>
        <p:txBody>
          <a:bodyPr/>
          <a:lstStyle/>
          <a:p>
            <a:r>
              <a:rPr lang="en-US" dirty="0"/>
              <a:t>Login to ECLKC</a:t>
            </a:r>
          </a:p>
        </p:txBody>
      </p:sp>
      <p:sp>
        <p:nvSpPr>
          <p:cNvPr id="3" name="Content Placeholder 2">
            <a:extLst>
              <a:ext uri="{FF2B5EF4-FFF2-40B4-BE49-F238E27FC236}">
                <a16:creationId xmlns:a16="http://schemas.microsoft.com/office/drawing/2014/main" id="{69FA12E4-1CEF-434E-9EB6-C5602AAF0784}"/>
              </a:ext>
            </a:extLst>
          </p:cNvPr>
          <p:cNvSpPr>
            <a:spLocks noGrp="1"/>
          </p:cNvSpPr>
          <p:nvPr>
            <p:ph idx="1"/>
          </p:nvPr>
        </p:nvSpPr>
        <p:spPr/>
        <p:txBody>
          <a:bodyPr/>
          <a:lstStyle/>
          <a:p>
            <a:pPr marL="0" indent="0">
              <a:buNone/>
            </a:pPr>
            <a:r>
              <a:rPr lang="en-US" dirty="0"/>
              <a:t>The hyperlink will take you to the ECLKC Login. If you already have an account with the same email address, you can use it. Otherwise, on the next slide you will see how to register for an account, scrolling down to the page until you </a:t>
            </a:r>
            <a:r>
              <a:rPr lang="en-US"/>
              <a:t>see Register Now.</a:t>
            </a:r>
            <a:endParaRPr lang="en-US" dirty="0"/>
          </a:p>
        </p:txBody>
      </p:sp>
      <p:pic>
        <p:nvPicPr>
          <p:cNvPr id="4" name="Picture 3">
            <a:extLst>
              <a:ext uri="{FF2B5EF4-FFF2-40B4-BE49-F238E27FC236}">
                <a16:creationId xmlns:a16="http://schemas.microsoft.com/office/drawing/2014/main" id="{EFD72499-B7B6-43D0-AF11-884F34927BC5}"/>
              </a:ext>
            </a:extLst>
          </p:cNvPr>
          <p:cNvPicPr>
            <a:picLocks noChangeAspect="1"/>
          </p:cNvPicPr>
          <p:nvPr/>
        </p:nvPicPr>
        <p:blipFill>
          <a:blip r:embed="rId2"/>
          <a:stretch>
            <a:fillRect/>
          </a:stretch>
        </p:blipFill>
        <p:spPr>
          <a:xfrm>
            <a:off x="11122152" y="361615"/>
            <a:ext cx="810213" cy="648370"/>
          </a:xfrm>
          <a:prstGeom prst="rect">
            <a:avLst/>
          </a:prstGeom>
        </p:spPr>
      </p:pic>
      <p:pic>
        <p:nvPicPr>
          <p:cNvPr id="5" name="Picture 4">
            <a:extLst>
              <a:ext uri="{FF2B5EF4-FFF2-40B4-BE49-F238E27FC236}">
                <a16:creationId xmlns:a16="http://schemas.microsoft.com/office/drawing/2014/main" id="{DCCD573F-D54D-4CDD-8EE0-4D738E1B4510}"/>
              </a:ext>
            </a:extLst>
          </p:cNvPr>
          <p:cNvPicPr>
            <a:picLocks noChangeAspect="1"/>
          </p:cNvPicPr>
          <p:nvPr/>
        </p:nvPicPr>
        <p:blipFill>
          <a:blip r:embed="rId3"/>
          <a:stretch>
            <a:fillRect/>
          </a:stretch>
        </p:blipFill>
        <p:spPr>
          <a:xfrm>
            <a:off x="4793941" y="3234490"/>
            <a:ext cx="5930283" cy="2965142"/>
          </a:xfrm>
          <a:prstGeom prst="rect">
            <a:avLst/>
          </a:prstGeom>
        </p:spPr>
      </p:pic>
      <p:sp>
        <p:nvSpPr>
          <p:cNvPr id="6" name="Arrow: Right 5">
            <a:extLst>
              <a:ext uri="{FF2B5EF4-FFF2-40B4-BE49-F238E27FC236}">
                <a16:creationId xmlns:a16="http://schemas.microsoft.com/office/drawing/2014/main" id="{4990B57D-B2D3-430C-8B68-F84E3FEF8ADC}"/>
              </a:ext>
            </a:extLst>
          </p:cNvPr>
          <p:cNvSpPr/>
          <p:nvPr/>
        </p:nvSpPr>
        <p:spPr>
          <a:xfrm>
            <a:off x="1063753" y="4456591"/>
            <a:ext cx="3339572" cy="118073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Log in with your account</a:t>
            </a:r>
          </a:p>
        </p:txBody>
      </p:sp>
    </p:spTree>
    <p:extLst>
      <p:ext uri="{BB962C8B-B14F-4D97-AF65-F5344CB8AC3E}">
        <p14:creationId xmlns:p14="http://schemas.microsoft.com/office/powerpoint/2010/main" val="81104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78CE-395E-4A1A-B966-9D63F89508D9}"/>
              </a:ext>
            </a:extLst>
          </p:cNvPr>
          <p:cNvSpPr>
            <a:spLocks noGrp="1"/>
          </p:cNvSpPr>
          <p:nvPr>
            <p:ph type="title"/>
          </p:nvPr>
        </p:nvSpPr>
        <p:spPr>
          <a:xfrm>
            <a:off x="1066800" y="205313"/>
            <a:ext cx="10058400" cy="1609344"/>
          </a:xfrm>
        </p:spPr>
        <p:txBody>
          <a:bodyPr/>
          <a:lstStyle/>
          <a:p>
            <a:r>
              <a:rPr lang="en-US" dirty="0"/>
              <a:t>Register to ECLKC</a:t>
            </a:r>
          </a:p>
        </p:txBody>
      </p:sp>
      <p:sp>
        <p:nvSpPr>
          <p:cNvPr id="3" name="Content Placeholder 2">
            <a:extLst>
              <a:ext uri="{FF2B5EF4-FFF2-40B4-BE49-F238E27FC236}">
                <a16:creationId xmlns:a16="http://schemas.microsoft.com/office/drawing/2014/main" id="{69FA12E4-1CEF-434E-9EB6-C5602AAF0784}"/>
              </a:ext>
            </a:extLst>
          </p:cNvPr>
          <p:cNvSpPr>
            <a:spLocks noGrp="1"/>
          </p:cNvSpPr>
          <p:nvPr>
            <p:ph idx="1"/>
          </p:nvPr>
        </p:nvSpPr>
        <p:spPr>
          <a:xfrm>
            <a:off x="1069848" y="1757779"/>
            <a:ext cx="10058400" cy="4414421"/>
          </a:xfrm>
        </p:spPr>
        <p:txBody>
          <a:bodyPr/>
          <a:lstStyle/>
          <a:p>
            <a:pPr marL="0" indent="0">
              <a:buNone/>
            </a:pPr>
            <a:r>
              <a:rPr lang="en-US" dirty="0"/>
              <a:t>Type an user name and the same email address from where you received your invitation. </a:t>
            </a:r>
          </a:p>
        </p:txBody>
      </p:sp>
      <p:pic>
        <p:nvPicPr>
          <p:cNvPr id="4" name="Picture 3">
            <a:extLst>
              <a:ext uri="{FF2B5EF4-FFF2-40B4-BE49-F238E27FC236}">
                <a16:creationId xmlns:a16="http://schemas.microsoft.com/office/drawing/2014/main" id="{EFD72499-B7B6-43D0-AF11-884F34927BC5}"/>
              </a:ext>
            </a:extLst>
          </p:cNvPr>
          <p:cNvPicPr>
            <a:picLocks noChangeAspect="1"/>
          </p:cNvPicPr>
          <p:nvPr/>
        </p:nvPicPr>
        <p:blipFill>
          <a:blip r:embed="rId2"/>
          <a:stretch>
            <a:fillRect/>
          </a:stretch>
        </p:blipFill>
        <p:spPr>
          <a:xfrm>
            <a:off x="11122152" y="361615"/>
            <a:ext cx="810213" cy="648370"/>
          </a:xfrm>
          <a:prstGeom prst="rect">
            <a:avLst/>
          </a:prstGeom>
        </p:spPr>
      </p:pic>
      <p:pic>
        <p:nvPicPr>
          <p:cNvPr id="7" name="Picture 6">
            <a:extLst>
              <a:ext uri="{FF2B5EF4-FFF2-40B4-BE49-F238E27FC236}">
                <a16:creationId xmlns:a16="http://schemas.microsoft.com/office/drawing/2014/main" id="{28D57885-F5B1-46B2-8288-E3212B0A4C62}"/>
              </a:ext>
            </a:extLst>
          </p:cNvPr>
          <p:cNvPicPr>
            <a:picLocks noChangeAspect="1"/>
          </p:cNvPicPr>
          <p:nvPr/>
        </p:nvPicPr>
        <p:blipFill>
          <a:blip r:embed="rId3"/>
          <a:stretch>
            <a:fillRect/>
          </a:stretch>
        </p:blipFill>
        <p:spPr>
          <a:xfrm>
            <a:off x="2405848" y="2396971"/>
            <a:ext cx="8646095" cy="4169965"/>
          </a:xfrm>
          <a:prstGeom prst="rect">
            <a:avLst/>
          </a:prstGeom>
        </p:spPr>
      </p:pic>
      <p:sp>
        <p:nvSpPr>
          <p:cNvPr id="6" name="Arrow: Right 5">
            <a:extLst>
              <a:ext uri="{FF2B5EF4-FFF2-40B4-BE49-F238E27FC236}">
                <a16:creationId xmlns:a16="http://schemas.microsoft.com/office/drawing/2014/main" id="{4990B57D-B2D3-430C-8B68-F84E3FEF8ADC}"/>
              </a:ext>
            </a:extLst>
          </p:cNvPr>
          <p:cNvSpPr/>
          <p:nvPr/>
        </p:nvSpPr>
        <p:spPr>
          <a:xfrm>
            <a:off x="994299" y="5726097"/>
            <a:ext cx="5101701" cy="104490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Select Submit when completed</a:t>
            </a:r>
          </a:p>
        </p:txBody>
      </p:sp>
    </p:spTree>
    <p:extLst>
      <p:ext uri="{BB962C8B-B14F-4D97-AF65-F5344CB8AC3E}">
        <p14:creationId xmlns:p14="http://schemas.microsoft.com/office/powerpoint/2010/main" val="203404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32EEA0-9E2D-4C83-B179-D900A6B4A823}"/>
              </a:ext>
            </a:extLst>
          </p:cNvPr>
          <p:cNvPicPr>
            <a:picLocks noChangeAspect="1"/>
          </p:cNvPicPr>
          <p:nvPr/>
        </p:nvPicPr>
        <p:blipFill>
          <a:blip r:embed="rId2"/>
          <a:stretch>
            <a:fillRect/>
          </a:stretch>
        </p:blipFill>
        <p:spPr>
          <a:xfrm>
            <a:off x="852256" y="2980225"/>
            <a:ext cx="10821880" cy="2267735"/>
          </a:xfrm>
          <a:prstGeom prst="rect">
            <a:avLst/>
          </a:prstGeom>
        </p:spPr>
      </p:pic>
      <p:sp>
        <p:nvSpPr>
          <p:cNvPr id="2" name="Title 1">
            <a:extLst>
              <a:ext uri="{FF2B5EF4-FFF2-40B4-BE49-F238E27FC236}">
                <a16:creationId xmlns:a16="http://schemas.microsoft.com/office/drawing/2014/main" id="{E31778CE-395E-4A1A-B966-9D63F89508D9}"/>
              </a:ext>
            </a:extLst>
          </p:cNvPr>
          <p:cNvSpPr>
            <a:spLocks noGrp="1"/>
          </p:cNvSpPr>
          <p:nvPr>
            <p:ph type="title"/>
          </p:nvPr>
        </p:nvSpPr>
        <p:spPr>
          <a:xfrm>
            <a:off x="1066800" y="205313"/>
            <a:ext cx="10058400" cy="1609344"/>
          </a:xfrm>
        </p:spPr>
        <p:txBody>
          <a:bodyPr/>
          <a:lstStyle/>
          <a:p>
            <a:r>
              <a:rPr lang="en-US" dirty="0"/>
              <a:t>Selecting the Activation Link</a:t>
            </a:r>
          </a:p>
        </p:txBody>
      </p:sp>
      <p:sp>
        <p:nvSpPr>
          <p:cNvPr id="3" name="Content Placeholder 2">
            <a:extLst>
              <a:ext uri="{FF2B5EF4-FFF2-40B4-BE49-F238E27FC236}">
                <a16:creationId xmlns:a16="http://schemas.microsoft.com/office/drawing/2014/main" id="{69FA12E4-1CEF-434E-9EB6-C5602AAF0784}"/>
              </a:ext>
            </a:extLst>
          </p:cNvPr>
          <p:cNvSpPr>
            <a:spLocks noGrp="1"/>
          </p:cNvSpPr>
          <p:nvPr>
            <p:ph idx="1"/>
          </p:nvPr>
        </p:nvSpPr>
        <p:spPr>
          <a:xfrm>
            <a:off x="1069848" y="1757779"/>
            <a:ext cx="10058400" cy="4414421"/>
          </a:xfrm>
        </p:spPr>
        <p:txBody>
          <a:bodyPr/>
          <a:lstStyle/>
          <a:p>
            <a:pPr marL="0" indent="0">
              <a:buNone/>
            </a:pPr>
            <a:r>
              <a:rPr lang="en-US" dirty="0"/>
              <a:t>Go back to your email to select the activation link</a:t>
            </a:r>
          </a:p>
        </p:txBody>
      </p:sp>
      <p:pic>
        <p:nvPicPr>
          <p:cNvPr id="4" name="Picture 3">
            <a:extLst>
              <a:ext uri="{FF2B5EF4-FFF2-40B4-BE49-F238E27FC236}">
                <a16:creationId xmlns:a16="http://schemas.microsoft.com/office/drawing/2014/main" id="{EFD72499-B7B6-43D0-AF11-884F34927BC5}"/>
              </a:ext>
            </a:extLst>
          </p:cNvPr>
          <p:cNvPicPr>
            <a:picLocks noChangeAspect="1"/>
          </p:cNvPicPr>
          <p:nvPr/>
        </p:nvPicPr>
        <p:blipFill>
          <a:blip r:embed="rId3"/>
          <a:stretch>
            <a:fillRect/>
          </a:stretch>
        </p:blipFill>
        <p:spPr>
          <a:xfrm>
            <a:off x="11122152" y="361615"/>
            <a:ext cx="810213" cy="648370"/>
          </a:xfrm>
          <a:prstGeom prst="rect">
            <a:avLst/>
          </a:prstGeom>
        </p:spPr>
      </p:pic>
      <p:sp>
        <p:nvSpPr>
          <p:cNvPr id="6" name="Arrow: Right 5">
            <a:extLst>
              <a:ext uri="{FF2B5EF4-FFF2-40B4-BE49-F238E27FC236}">
                <a16:creationId xmlns:a16="http://schemas.microsoft.com/office/drawing/2014/main" id="{4990B57D-B2D3-430C-8B68-F84E3FEF8ADC}"/>
              </a:ext>
            </a:extLst>
          </p:cNvPr>
          <p:cNvSpPr/>
          <p:nvPr/>
        </p:nvSpPr>
        <p:spPr>
          <a:xfrm flipH="1">
            <a:off x="8345009" y="3591641"/>
            <a:ext cx="3587355" cy="104490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Activation Link</a:t>
            </a:r>
          </a:p>
        </p:txBody>
      </p:sp>
    </p:spTree>
    <p:extLst>
      <p:ext uri="{BB962C8B-B14F-4D97-AF65-F5344CB8AC3E}">
        <p14:creationId xmlns:p14="http://schemas.microsoft.com/office/powerpoint/2010/main" val="150968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78CE-395E-4A1A-B966-9D63F89508D9}"/>
              </a:ext>
            </a:extLst>
          </p:cNvPr>
          <p:cNvSpPr>
            <a:spLocks noGrp="1"/>
          </p:cNvSpPr>
          <p:nvPr>
            <p:ph type="title"/>
          </p:nvPr>
        </p:nvSpPr>
        <p:spPr>
          <a:xfrm>
            <a:off x="1066800" y="205313"/>
            <a:ext cx="10058400" cy="1339402"/>
          </a:xfrm>
        </p:spPr>
        <p:txBody>
          <a:bodyPr/>
          <a:lstStyle/>
          <a:p>
            <a:r>
              <a:rPr lang="en-US" dirty="0"/>
              <a:t>Complete your Registration</a:t>
            </a:r>
          </a:p>
        </p:txBody>
      </p:sp>
      <p:sp>
        <p:nvSpPr>
          <p:cNvPr id="3" name="Content Placeholder 2">
            <a:extLst>
              <a:ext uri="{FF2B5EF4-FFF2-40B4-BE49-F238E27FC236}">
                <a16:creationId xmlns:a16="http://schemas.microsoft.com/office/drawing/2014/main" id="{69FA12E4-1CEF-434E-9EB6-C5602AAF0784}"/>
              </a:ext>
            </a:extLst>
          </p:cNvPr>
          <p:cNvSpPr>
            <a:spLocks noGrp="1"/>
          </p:cNvSpPr>
          <p:nvPr>
            <p:ph idx="1"/>
          </p:nvPr>
        </p:nvSpPr>
        <p:spPr>
          <a:xfrm>
            <a:off x="1069848" y="1757779"/>
            <a:ext cx="10058400" cy="4414421"/>
          </a:xfrm>
        </p:spPr>
        <p:txBody>
          <a:bodyPr/>
          <a:lstStyle/>
          <a:p>
            <a:pPr marL="0" indent="0">
              <a:buNone/>
            </a:pPr>
            <a:r>
              <a:rPr lang="en-US" dirty="0"/>
              <a:t>Type first and last name, password (following requirements), and a security question with the corresponding answer. Once registered, return to the Login page.</a:t>
            </a:r>
          </a:p>
        </p:txBody>
      </p:sp>
      <p:pic>
        <p:nvPicPr>
          <p:cNvPr id="4" name="Picture 3">
            <a:extLst>
              <a:ext uri="{FF2B5EF4-FFF2-40B4-BE49-F238E27FC236}">
                <a16:creationId xmlns:a16="http://schemas.microsoft.com/office/drawing/2014/main" id="{EFD72499-B7B6-43D0-AF11-884F34927BC5}"/>
              </a:ext>
            </a:extLst>
          </p:cNvPr>
          <p:cNvPicPr>
            <a:picLocks noChangeAspect="1"/>
          </p:cNvPicPr>
          <p:nvPr/>
        </p:nvPicPr>
        <p:blipFill>
          <a:blip r:embed="rId2"/>
          <a:stretch>
            <a:fillRect/>
          </a:stretch>
        </p:blipFill>
        <p:spPr>
          <a:xfrm>
            <a:off x="11122152" y="361615"/>
            <a:ext cx="810213" cy="648370"/>
          </a:xfrm>
          <a:prstGeom prst="rect">
            <a:avLst/>
          </a:prstGeom>
        </p:spPr>
      </p:pic>
      <p:pic>
        <p:nvPicPr>
          <p:cNvPr id="7" name="Picture 6">
            <a:extLst>
              <a:ext uri="{FF2B5EF4-FFF2-40B4-BE49-F238E27FC236}">
                <a16:creationId xmlns:a16="http://schemas.microsoft.com/office/drawing/2014/main" id="{898A34F2-1286-49F7-9C6F-59FBF948BA1E}"/>
              </a:ext>
            </a:extLst>
          </p:cNvPr>
          <p:cNvPicPr>
            <a:picLocks noChangeAspect="1"/>
          </p:cNvPicPr>
          <p:nvPr/>
        </p:nvPicPr>
        <p:blipFill>
          <a:blip r:embed="rId3"/>
          <a:stretch>
            <a:fillRect/>
          </a:stretch>
        </p:blipFill>
        <p:spPr>
          <a:xfrm>
            <a:off x="1833516" y="2402558"/>
            <a:ext cx="8144984" cy="4250129"/>
          </a:xfrm>
          <a:prstGeom prst="rect">
            <a:avLst/>
          </a:prstGeom>
        </p:spPr>
      </p:pic>
    </p:spTree>
    <p:extLst>
      <p:ext uri="{BB962C8B-B14F-4D97-AF65-F5344CB8AC3E}">
        <p14:creationId xmlns:p14="http://schemas.microsoft.com/office/powerpoint/2010/main" val="234639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78CE-395E-4A1A-B966-9D63F89508D9}"/>
              </a:ext>
            </a:extLst>
          </p:cNvPr>
          <p:cNvSpPr>
            <a:spLocks noGrp="1"/>
          </p:cNvSpPr>
          <p:nvPr>
            <p:ph type="title"/>
          </p:nvPr>
        </p:nvSpPr>
        <p:spPr>
          <a:xfrm>
            <a:off x="1066800" y="205313"/>
            <a:ext cx="10058400" cy="1339402"/>
          </a:xfrm>
        </p:spPr>
        <p:txBody>
          <a:bodyPr/>
          <a:lstStyle/>
          <a:p>
            <a:r>
              <a:rPr lang="en-US" dirty="0"/>
              <a:t>Verification Code</a:t>
            </a:r>
          </a:p>
        </p:txBody>
      </p:sp>
      <p:sp>
        <p:nvSpPr>
          <p:cNvPr id="3" name="Content Placeholder 2">
            <a:extLst>
              <a:ext uri="{FF2B5EF4-FFF2-40B4-BE49-F238E27FC236}">
                <a16:creationId xmlns:a16="http://schemas.microsoft.com/office/drawing/2014/main" id="{69FA12E4-1CEF-434E-9EB6-C5602AAF0784}"/>
              </a:ext>
            </a:extLst>
          </p:cNvPr>
          <p:cNvSpPr>
            <a:spLocks noGrp="1"/>
          </p:cNvSpPr>
          <p:nvPr>
            <p:ph idx="1"/>
          </p:nvPr>
        </p:nvSpPr>
        <p:spPr>
          <a:xfrm>
            <a:off x="1066800" y="1331650"/>
            <a:ext cx="10058400" cy="4414421"/>
          </a:xfrm>
        </p:spPr>
        <p:txBody>
          <a:bodyPr/>
          <a:lstStyle/>
          <a:p>
            <a:pPr marL="0" indent="0">
              <a:buNone/>
            </a:pPr>
            <a:r>
              <a:rPr lang="en-US" dirty="0"/>
              <a:t>After entering username and password, you must enter a verification code that will be sent to your email. Then select Login.</a:t>
            </a:r>
          </a:p>
        </p:txBody>
      </p:sp>
      <p:pic>
        <p:nvPicPr>
          <p:cNvPr id="4" name="Picture 3">
            <a:extLst>
              <a:ext uri="{FF2B5EF4-FFF2-40B4-BE49-F238E27FC236}">
                <a16:creationId xmlns:a16="http://schemas.microsoft.com/office/drawing/2014/main" id="{EFD72499-B7B6-43D0-AF11-884F34927BC5}"/>
              </a:ext>
            </a:extLst>
          </p:cNvPr>
          <p:cNvPicPr>
            <a:picLocks noChangeAspect="1"/>
          </p:cNvPicPr>
          <p:nvPr/>
        </p:nvPicPr>
        <p:blipFill>
          <a:blip r:embed="rId2"/>
          <a:stretch>
            <a:fillRect/>
          </a:stretch>
        </p:blipFill>
        <p:spPr>
          <a:xfrm>
            <a:off x="11122152" y="361615"/>
            <a:ext cx="810213" cy="648370"/>
          </a:xfrm>
          <a:prstGeom prst="rect">
            <a:avLst/>
          </a:prstGeom>
        </p:spPr>
      </p:pic>
      <p:pic>
        <p:nvPicPr>
          <p:cNvPr id="9" name="Picture 8">
            <a:extLst>
              <a:ext uri="{FF2B5EF4-FFF2-40B4-BE49-F238E27FC236}">
                <a16:creationId xmlns:a16="http://schemas.microsoft.com/office/drawing/2014/main" id="{8CD1DFFF-89FC-4466-9CA2-CB5029F2947F}"/>
              </a:ext>
            </a:extLst>
          </p:cNvPr>
          <p:cNvPicPr>
            <a:picLocks noChangeAspect="1"/>
          </p:cNvPicPr>
          <p:nvPr/>
        </p:nvPicPr>
        <p:blipFill>
          <a:blip r:embed="rId3"/>
          <a:stretch>
            <a:fillRect/>
          </a:stretch>
        </p:blipFill>
        <p:spPr>
          <a:xfrm>
            <a:off x="869227" y="2188410"/>
            <a:ext cx="8719440" cy="4260246"/>
          </a:xfrm>
          <a:prstGeom prst="rect">
            <a:avLst/>
          </a:prstGeom>
        </p:spPr>
      </p:pic>
      <p:sp>
        <p:nvSpPr>
          <p:cNvPr id="10" name="Arrow: Right 9">
            <a:extLst>
              <a:ext uri="{FF2B5EF4-FFF2-40B4-BE49-F238E27FC236}">
                <a16:creationId xmlns:a16="http://schemas.microsoft.com/office/drawing/2014/main" id="{B61FF42E-82A7-4660-8B88-8C7B2D0EB785}"/>
              </a:ext>
            </a:extLst>
          </p:cNvPr>
          <p:cNvSpPr/>
          <p:nvPr/>
        </p:nvSpPr>
        <p:spPr>
          <a:xfrm>
            <a:off x="3771441" y="4318533"/>
            <a:ext cx="4307237" cy="118073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Look for the verification code and enter it on the white cell</a:t>
            </a:r>
          </a:p>
        </p:txBody>
      </p:sp>
      <p:pic>
        <p:nvPicPr>
          <p:cNvPr id="12" name="Picture 11">
            <a:extLst>
              <a:ext uri="{FF2B5EF4-FFF2-40B4-BE49-F238E27FC236}">
                <a16:creationId xmlns:a16="http://schemas.microsoft.com/office/drawing/2014/main" id="{AFDB028B-049A-495C-ACC8-9162D37CC33F}"/>
              </a:ext>
            </a:extLst>
          </p:cNvPr>
          <p:cNvPicPr>
            <a:picLocks noChangeAspect="1"/>
          </p:cNvPicPr>
          <p:nvPr/>
        </p:nvPicPr>
        <p:blipFill>
          <a:blip r:embed="rId4"/>
          <a:stretch>
            <a:fillRect/>
          </a:stretch>
        </p:blipFill>
        <p:spPr>
          <a:xfrm>
            <a:off x="8203747" y="3170490"/>
            <a:ext cx="3761079" cy="2803202"/>
          </a:xfrm>
          <a:prstGeom prst="rect">
            <a:avLst/>
          </a:prstGeom>
        </p:spPr>
      </p:pic>
    </p:spTree>
    <p:extLst>
      <p:ext uri="{BB962C8B-B14F-4D97-AF65-F5344CB8AC3E}">
        <p14:creationId xmlns:p14="http://schemas.microsoft.com/office/powerpoint/2010/main" val="345489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randombar(horizontal)">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78CE-395E-4A1A-B966-9D63F89508D9}"/>
              </a:ext>
            </a:extLst>
          </p:cNvPr>
          <p:cNvSpPr>
            <a:spLocks noGrp="1"/>
          </p:cNvSpPr>
          <p:nvPr>
            <p:ph type="title"/>
          </p:nvPr>
        </p:nvSpPr>
        <p:spPr>
          <a:xfrm>
            <a:off x="1066800" y="205313"/>
            <a:ext cx="10058400" cy="1339402"/>
          </a:xfrm>
        </p:spPr>
        <p:txBody>
          <a:bodyPr/>
          <a:lstStyle/>
          <a:p>
            <a:r>
              <a:rPr lang="en-US" dirty="0"/>
              <a:t>Landing Page</a:t>
            </a:r>
          </a:p>
        </p:txBody>
      </p:sp>
      <p:sp>
        <p:nvSpPr>
          <p:cNvPr id="3" name="Content Placeholder 2">
            <a:extLst>
              <a:ext uri="{FF2B5EF4-FFF2-40B4-BE49-F238E27FC236}">
                <a16:creationId xmlns:a16="http://schemas.microsoft.com/office/drawing/2014/main" id="{69FA12E4-1CEF-434E-9EB6-C5602AAF0784}"/>
              </a:ext>
            </a:extLst>
          </p:cNvPr>
          <p:cNvSpPr>
            <a:spLocks noGrp="1"/>
          </p:cNvSpPr>
          <p:nvPr>
            <p:ph idx="1"/>
          </p:nvPr>
        </p:nvSpPr>
        <p:spPr>
          <a:xfrm>
            <a:off x="1066800" y="1554772"/>
            <a:ext cx="10058400" cy="4414421"/>
          </a:xfrm>
        </p:spPr>
        <p:txBody>
          <a:bodyPr/>
          <a:lstStyle/>
          <a:p>
            <a:pPr marL="0" indent="0">
              <a:buNone/>
            </a:pPr>
            <a:r>
              <a:rPr lang="en-US" dirty="0"/>
              <a:t>Now you arrive to the Coaching Companion landing page. Here you can…</a:t>
            </a:r>
          </a:p>
        </p:txBody>
      </p:sp>
      <p:pic>
        <p:nvPicPr>
          <p:cNvPr id="4" name="Picture 3">
            <a:extLst>
              <a:ext uri="{FF2B5EF4-FFF2-40B4-BE49-F238E27FC236}">
                <a16:creationId xmlns:a16="http://schemas.microsoft.com/office/drawing/2014/main" id="{EFD72499-B7B6-43D0-AF11-884F34927BC5}"/>
              </a:ext>
            </a:extLst>
          </p:cNvPr>
          <p:cNvPicPr>
            <a:picLocks noChangeAspect="1"/>
          </p:cNvPicPr>
          <p:nvPr/>
        </p:nvPicPr>
        <p:blipFill>
          <a:blip r:embed="rId2"/>
          <a:stretch>
            <a:fillRect/>
          </a:stretch>
        </p:blipFill>
        <p:spPr>
          <a:xfrm>
            <a:off x="11122152" y="361615"/>
            <a:ext cx="810213" cy="648370"/>
          </a:xfrm>
          <a:prstGeom prst="rect">
            <a:avLst/>
          </a:prstGeom>
        </p:spPr>
      </p:pic>
      <p:pic>
        <p:nvPicPr>
          <p:cNvPr id="5" name="Picture 4">
            <a:extLst>
              <a:ext uri="{FF2B5EF4-FFF2-40B4-BE49-F238E27FC236}">
                <a16:creationId xmlns:a16="http://schemas.microsoft.com/office/drawing/2014/main" id="{07BD34F9-5B03-4F41-8515-92C7DB306CBA}"/>
              </a:ext>
            </a:extLst>
          </p:cNvPr>
          <p:cNvPicPr>
            <a:picLocks noChangeAspect="1"/>
          </p:cNvPicPr>
          <p:nvPr/>
        </p:nvPicPr>
        <p:blipFill>
          <a:blip r:embed="rId3"/>
          <a:stretch>
            <a:fillRect/>
          </a:stretch>
        </p:blipFill>
        <p:spPr>
          <a:xfrm>
            <a:off x="1171574" y="2162175"/>
            <a:ext cx="9286875" cy="4490513"/>
          </a:xfrm>
          <a:prstGeom prst="rect">
            <a:avLst/>
          </a:prstGeom>
        </p:spPr>
      </p:pic>
      <p:sp>
        <p:nvSpPr>
          <p:cNvPr id="8" name="Speech Bubble: Rectangle 7">
            <a:extLst>
              <a:ext uri="{FF2B5EF4-FFF2-40B4-BE49-F238E27FC236}">
                <a16:creationId xmlns:a16="http://schemas.microsoft.com/office/drawing/2014/main" id="{19841679-4FEC-401B-B622-BB34E3ABDFF1}"/>
              </a:ext>
            </a:extLst>
          </p:cNvPr>
          <p:cNvSpPr/>
          <p:nvPr/>
        </p:nvSpPr>
        <p:spPr>
          <a:xfrm>
            <a:off x="3364637" y="3429000"/>
            <a:ext cx="1740023" cy="779016"/>
          </a:xfrm>
          <a:prstGeom prst="wedgeRectCallout">
            <a:avLst>
              <a:gd name="adj1" fmla="val 98870"/>
              <a:gd name="adj2" fmla="val -52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PBC Cycles</a:t>
            </a:r>
          </a:p>
        </p:txBody>
      </p:sp>
      <p:sp>
        <p:nvSpPr>
          <p:cNvPr id="9" name="Speech Bubble: Rectangle 8">
            <a:extLst>
              <a:ext uri="{FF2B5EF4-FFF2-40B4-BE49-F238E27FC236}">
                <a16:creationId xmlns:a16="http://schemas.microsoft.com/office/drawing/2014/main" id="{BC20B4A3-AB84-4D5A-AD48-548E5C15938C}"/>
              </a:ext>
            </a:extLst>
          </p:cNvPr>
          <p:cNvSpPr/>
          <p:nvPr/>
        </p:nvSpPr>
        <p:spPr>
          <a:xfrm>
            <a:off x="3826276" y="5591065"/>
            <a:ext cx="2148395" cy="779016"/>
          </a:xfrm>
          <a:prstGeom prst="wedgeRectCallout">
            <a:avLst>
              <a:gd name="adj1" fmla="val 107683"/>
              <a:gd name="adj2" fmla="val -319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the Resource Library</a:t>
            </a:r>
          </a:p>
        </p:txBody>
      </p:sp>
      <p:sp>
        <p:nvSpPr>
          <p:cNvPr id="10" name="Speech Bubble: Rectangle 9">
            <a:extLst>
              <a:ext uri="{FF2B5EF4-FFF2-40B4-BE49-F238E27FC236}">
                <a16:creationId xmlns:a16="http://schemas.microsoft.com/office/drawing/2014/main" id="{18BD5AD3-78EA-41E3-979B-9255ADFD794E}"/>
              </a:ext>
            </a:extLst>
          </p:cNvPr>
          <p:cNvSpPr/>
          <p:nvPr/>
        </p:nvSpPr>
        <p:spPr>
          <a:xfrm>
            <a:off x="6366628" y="5591065"/>
            <a:ext cx="1979720" cy="779016"/>
          </a:xfrm>
          <a:prstGeom prst="wedgeRectCallout">
            <a:avLst>
              <a:gd name="adj1" fmla="val 55526"/>
              <a:gd name="adj2" fmla="val -321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Verify information on your account</a:t>
            </a:r>
          </a:p>
        </p:txBody>
      </p:sp>
      <p:sp>
        <p:nvSpPr>
          <p:cNvPr id="11" name="Speech Bubble: Rectangle 10">
            <a:extLst>
              <a:ext uri="{FF2B5EF4-FFF2-40B4-BE49-F238E27FC236}">
                <a16:creationId xmlns:a16="http://schemas.microsoft.com/office/drawing/2014/main" id="{070D6379-A537-47D2-9D46-F8A66C62FE11}"/>
              </a:ext>
            </a:extLst>
          </p:cNvPr>
          <p:cNvSpPr/>
          <p:nvPr/>
        </p:nvSpPr>
        <p:spPr>
          <a:xfrm>
            <a:off x="8629373" y="5591065"/>
            <a:ext cx="2393089" cy="779016"/>
          </a:xfrm>
          <a:prstGeom prst="wedgeRectCallout">
            <a:avLst>
              <a:gd name="adj1" fmla="val -26979"/>
              <a:gd name="adj2" fmla="val -3226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Orientation Documents</a:t>
            </a:r>
          </a:p>
        </p:txBody>
      </p:sp>
      <p:sp>
        <p:nvSpPr>
          <p:cNvPr id="12" name="Speech Bubble: Rectangle 11">
            <a:extLst>
              <a:ext uri="{FF2B5EF4-FFF2-40B4-BE49-F238E27FC236}">
                <a16:creationId xmlns:a16="http://schemas.microsoft.com/office/drawing/2014/main" id="{AE91DB12-0FA2-4B0C-B5C2-859FCE33E374}"/>
              </a:ext>
            </a:extLst>
          </p:cNvPr>
          <p:cNvSpPr/>
          <p:nvPr/>
        </p:nvSpPr>
        <p:spPr>
          <a:xfrm>
            <a:off x="10282885" y="3970021"/>
            <a:ext cx="1123304" cy="874819"/>
          </a:xfrm>
          <a:prstGeom prst="wedgeRectCallout">
            <a:avLst>
              <a:gd name="adj1" fmla="val -85043"/>
              <a:gd name="adj2" fmla="val -1085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out</a:t>
            </a:r>
          </a:p>
        </p:txBody>
      </p:sp>
    </p:spTree>
    <p:extLst>
      <p:ext uri="{BB962C8B-B14F-4D97-AF65-F5344CB8AC3E}">
        <p14:creationId xmlns:p14="http://schemas.microsoft.com/office/powerpoint/2010/main" val="277455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TM03090434[[fn=Wood Type]]</Template>
  <TotalTime>211</TotalTime>
  <Words>317</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Wingdings</vt:lpstr>
      <vt:lpstr>Wood Type</vt:lpstr>
      <vt:lpstr>Orientation for New Users</vt:lpstr>
      <vt:lpstr>Learning Goals</vt:lpstr>
      <vt:lpstr>Invitation to Join</vt:lpstr>
      <vt:lpstr>Login to ECLKC</vt:lpstr>
      <vt:lpstr>Register to ECLKC</vt:lpstr>
      <vt:lpstr>Selecting the Activation Link</vt:lpstr>
      <vt:lpstr>Complete your Registration</vt:lpstr>
      <vt:lpstr>Verification Code</vt:lpstr>
      <vt:lpstr>Landing Page</vt:lpstr>
      <vt:lpstr>Help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for Administrators</dc:title>
  <dc:creator>Daniel Cilenti</dc:creator>
  <cp:lastModifiedBy>Daniel Cilenti</cp:lastModifiedBy>
  <cp:revision>20</cp:revision>
  <dcterms:created xsi:type="dcterms:W3CDTF">2018-02-24T14:24:55Z</dcterms:created>
  <dcterms:modified xsi:type="dcterms:W3CDTF">2018-02-27T21:20:09Z</dcterms:modified>
</cp:coreProperties>
</file>