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3C5"/>
    <a:srgbClr val="1B8DD3"/>
    <a:srgbClr val="1C94DE"/>
    <a:srgbClr val="81C9FF"/>
    <a:srgbClr val="0048A8"/>
    <a:srgbClr val="1A88CC"/>
    <a:srgbClr val="054CA3"/>
    <a:srgbClr val="2398E3"/>
    <a:srgbClr val="065CC1"/>
    <a:srgbClr val="9F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8CDE-0799-13D1-F1B8-8CDB6C653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4BCD6-2B89-E62E-5DAB-096BB9F18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CFE-0AB9-574F-8D21-A7BDB8D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FE8F-847B-8FA7-E9E3-DFC0E9CB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3739-0177-6140-FF2E-2599A094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A61-AFB3-8FB4-1F8F-D54FAC7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6868-57FA-6F3F-6A83-F7E93E33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0489-1581-6F6F-12B9-AED1511B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5024-D9F7-4C53-1B05-EC22C5CE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E0A8-61B0-2E8B-1EA8-F9BBCCBA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6D44A-AADB-D43A-028F-A78C407AB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48D1D-B87D-22E9-9877-37AAAC1E6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7A2B-BBD4-0052-380F-181D511D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1995-2858-BE87-827F-FADBDB01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31BE-9924-C30C-F93D-039B55CA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98BE-C35D-B238-0D0B-BDD1D48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AD77-9C96-4E5A-05A6-66C42F10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42A2-2322-D263-6465-066806E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2DDA-379C-690A-9BDA-643D3EB8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DA19-D60D-F7F3-ADA3-E6D8B55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58D-9D26-AFCA-A194-73B63C8A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F6A1-BA24-B77A-D564-80995E33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4560-C014-2DB7-8F29-F44AAEEA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50C3-C856-05AC-4303-A5AC664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3F9F-9A50-A009-7804-039D21FE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C073-14BF-266E-8370-4D6287A0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8A67-6378-A388-2424-9229E78E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A196-7868-93A3-D6FC-141BF046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2A69-24E5-3AA0-5833-5D5A2B39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DD39-419F-6BBD-C18C-292E588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F650-4EA0-F931-A964-287786D6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E9E8-EDBC-96A2-5A17-97529C92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4C83-4EE4-6BA0-9BCA-79C0C037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741C-5323-405C-E5FB-D51556CF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67B63-0609-29AD-4BC3-6CB335C7F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9ADE8-A8F7-04D3-D65D-ADCE927F1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62E66-92A0-58D2-392C-A9B20599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D696F-9782-065D-FF72-4CC987A3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2B49C-32CB-DA5E-0B6F-A74F1D7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B193-E0FD-E31E-1423-07E1D5CF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8AE0-76E2-07B3-8004-9B95EDA6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42EB-43D3-E9E2-4648-8B0F53C0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630E-60E2-473F-FC05-AB40475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990C7-F424-6128-161F-01E5CEB9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94497-4A8F-F23C-29DE-4E247EAC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D453-1955-6C90-374F-AA3DF3BC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91AC-AC5B-79DB-3674-D825B840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3AAC-E384-3AEB-1ED6-795565F1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9B442-4D80-6FC2-92BF-1A84ECC6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B6D38-F383-421F-CEC1-0F2ED4D5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96398-C3FC-4298-5E40-26F00A6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298A-8AA2-CD64-C947-89EB4C8F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4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7A1-D0F4-43F8-0E75-2B25185D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A27F1-DBF3-65D0-4702-FF0A315B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83C9-D6AC-8BCD-B696-F91B1C61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11090-306B-2951-D531-13B3EDD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BFB7-C6E3-C699-BBB7-3864E7C9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7FE7-9E2E-67BA-6BAE-3DEA472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0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A5EA3-50DF-8E1D-99E2-E3BDB21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1F3B-C8A1-6192-8573-B0E5DD18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AC58-2289-E15E-5D13-580974EC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9DC34-DDE2-40AA-A135-E2EF08CE101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89F-DD2F-8CF9-9D81-EA5D4BF9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2314-51B4-60C5-06F5-9CE06EAB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01423-EF54-41ED-85E2-29919730B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0053E-4847-25B7-B36B-F215480B392D}"/>
              </a:ext>
            </a:extLst>
          </p:cNvPr>
          <p:cNvSpPr/>
          <p:nvPr/>
        </p:nvSpPr>
        <p:spPr>
          <a:xfrm>
            <a:off x="7119991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5FA28-9BA0-C606-738B-6D5EC6AAEF8E}"/>
              </a:ext>
            </a:extLst>
          </p:cNvPr>
          <p:cNvSpPr/>
          <p:nvPr/>
        </p:nvSpPr>
        <p:spPr>
          <a:xfrm>
            <a:off x="2207232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57F72A-9745-6EED-2AB0-D93327EB70C0}"/>
              </a:ext>
            </a:extLst>
          </p:cNvPr>
          <p:cNvSpPr/>
          <p:nvPr/>
        </p:nvSpPr>
        <p:spPr>
          <a:xfrm>
            <a:off x="2207232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EB9C9-C808-9995-E8C0-23493DE59B8A}"/>
              </a:ext>
            </a:extLst>
          </p:cNvPr>
          <p:cNvSpPr/>
          <p:nvPr/>
        </p:nvSpPr>
        <p:spPr>
          <a:xfrm>
            <a:off x="3814281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D38B0-F1FE-98C4-5345-21091A1660D1}"/>
              </a:ext>
            </a:extLst>
          </p:cNvPr>
          <p:cNvSpPr/>
          <p:nvPr/>
        </p:nvSpPr>
        <p:spPr>
          <a:xfrm>
            <a:off x="5370816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8EB80A-A223-333B-928B-1753D54CEC25}"/>
              </a:ext>
            </a:extLst>
          </p:cNvPr>
          <p:cNvSpPr/>
          <p:nvPr/>
        </p:nvSpPr>
        <p:spPr>
          <a:xfrm>
            <a:off x="2207232" y="3747774"/>
            <a:ext cx="4555518" cy="1192526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D30CEA-E417-5E12-254B-49BE075AD05B}"/>
              </a:ext>
            </a:extLst>
          </p:cNvPr>
          <p:cNvSpPr/>
          <p:nvPr/>
        </p:nvSpPr>
        <p:spPr>
          <a:xfrm>
            <a:off x="2207232" y="5118022"/>
            <a:ext cx="4555518" cy="1358977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B953D3-8EF7-DE84-7C96-1D748298F91C}"/>
              </a:ext>
            </a:extLst>
          </p:cNvPr>
          <p:cNvSpPr/>
          <p:nvPr/>
        </p:nvSpPr>
        <p:spPr>
          <a:xfrm>
            <a:off x="7119991" y="2915943"/>
            <a:ext cx="4664466" cy="2142146"/>
          </a:xfrm>
          <a:prstGeom prst="roundRect">
            <a:avLst>
              <a:gd name="adj" fmla="val 757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B24B948-843F-509A-30C4-758B47B9C486}"/>
              </a:ext>
            </a:extLst>
          </p:cNvPr>
          <p:cNvSpPr/>
          <p:nvPr/>
        </p:nvSpPr>
        <p:spPr>
          <a:xfrm rot="5400000">
            <a:off x="-1998789" y="2519274"/>
            <a:ext cx="5867305" cy="2048148"/>
          </a:xfrm>
          <a:prstGeom prst="round2SameRect">
            <a:avLst>
              <a:gd name="adj1" fmla="val 12119"/>
              <a:gd name="adj2" fmla="val 0"/>
            </a:avLst>
          </a:prstGeom>
          <a:gradFill flip="none" rotWithShape="1">
            <a:gsLst>
              <a:gs pos="0">
                <a:srgbClr val="1983C5"/>
              </a:gs>
              <a:gs pos="100000">
                <a:srgbClr val="004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A4E76B-2FF3-5A5E-3C3A-144A6339FAF7}"/>
              </a:ext>
            </a:extLst>
          </p:cNvPr>
          <p:cNvSpPr/>
          <p:nvPr/>
        </p:nvSpPr>
        <p:spPr>
          <a:xfrm>
            <a:off x="554092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0FB7CC-23A5-2F27-48E5-96AA1164FD15}"/>
              </a:ext>
            </a:extLst>
          </p:cNvPr>
          <p:cNvSpPr/>
          <p:nvPr/>
        </p:nvSpPr>
        <p:spPr>
          <a:xfrm>
            <a:off x="398933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6CE815-DC73-34F7-B6A7-D6157076957C}"/>
              </a:ext>
            </a:extLst>
          </p:cNvPr>
          <p:cNvSpPr/>
          <p:nvPr/>
        </p:nvSpPr>
        <p:spPr>
          <a:xfrm>
            <a:off x="2357842" y="3051688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D676F34-3B51-929E-BCBC-B15D7366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97" y="3095921"/>
            <a:ext cx="298112" cy="298112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3B3F01-9A59-AE8D-85DF-B1C5DF38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6" y="3130888"/>
            <a:ext cx="263145" cy="263145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D3C23-0706-6128-1DB1-79741AB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3" y="3048213"/>
            <a:ext cx="344710" cy="344710"/>
          </a:xfrm>
          <a:prstGeom prst="rect">
            <a:avLst/>
          </a:prstGeom>
        </p:spPr>
      </p:pic>
      <p:pic>
        <p:nvPicPr>
          <p:cNvPr id="32" name="Picture 31" descr="A white outline of a house&#10;&#10;Description automatically generated">
            <a:extLst>
              <a:ext uri="{FF2B5EF4-FFF2-40B4-BE49-F238E27FC236}">
                <a16:creationId xmlns:a16="http://schemas.microsoft.com/office/drawing/2014/main" id="{DF5D85ED-B751-2C39-750F-07D92A4AF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1" y="4385681"/>
            <a:ext cx="327190" cy="327190"/>
          </a:xfrm>
          <a:prstGeom prst="rect">
            <a:avLst/>
          </a:prstGeom>
        </p:spPr>
      </p:pic>
      <p:pic>
        <p:nvPicPr>
          <p:cNvPr id="34" name="Picture 33" descr="A white logo with a play button&#10;&#10;Description automatically generated">
            <a:extLst>
              <a:ext uri="{FF2B5EF4-FFF2-40B4-BE49-F238E27FC236}">
                <a16:creationId xmlns:a16="http://schemas.microsoft.com/office/drawing/2014/main" id="{83F2D9D9-833D-7306-BD24-E48B47FCD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1" y="5058089"/>
            <a:ext cx="382529" cy="382529"/>
          </a:xfrm>
          <a:prstGeom prst="rect">
            <a:avLst/>
          </a:prstGeom>
        </p:spPr>
      </p:pic>
      <p:pic>
        <p:nvPicPr>
          <p:cNvPr id="36" name="Picture 35" descr="A white star in a circle with rays&#10;&#10;Description automatically generated">
            <a:extLst>
              <a:ext uri="{FF2B5EF4-FFF2-40B4-BE49-F238E27FC236}">
                <a16:creationId xmlns:a16="http://schemas.microsoft.com/office/drawing/2014/main" id="{8E7F52E2-4D17-A419-9A34-8FD118AFB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7" y="5778693"/>
            <a:ext cx="382529" cy="3825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7BBF89-F509-039A-BABE-927E79082675}"/>
              </a:ext>
            </a:extLst>
          </p:cNvPr>
          <p:cNvSpPr txBox="1"/>
          <p:nvPr/>
        </p:nvSpPr>
        <p:spPr>
          <a:xfrm>
            <a:off x="792831" y="4405094"/>
            <a:ext cx="79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Home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1F1F7-86C5-FF14-CD6C-E271053B63A7}"/>
              </a:ext>
            </a:extLst>
          </p:cNvPr>
          <p:cNvSpPr txBox="1"/>
          <p:nvPr/>
        </p:nvSpPr>
        <p:spPr>
          <a:xfrm>
            <a:off x="701604" y="5125868"/>
            <a:ext cx="102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Live 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DC4F2-688D-78C2-59BA-BE5147583FC1}"/>
              </a:ext>
            </a:extLst>
          </p:cNvPr>
          <p:cNvSpPr txBox="1"/>
          <p:nvPr/>
        </p:nvSpPr>
        <p:spPr>
          <a:xfrm>
            <a:off x="699284" y="5846642"/>
            <a:ext cx="115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Points Table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A logo of a person with a pink ribbon&#10;&#10;Description automatically generated">
            <a:extLst>
              <a:ext uri="{FF2B5EF4-FFF2-40B4-BE49-F238E27FC236}">
                <a16:creationId xmlns:a16="http://schemas.microsoft.com/office/drawing/2014/main" id="{6AA9257C-9B7C-3B29-704A-71A5385FB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2" y="857469"/>
            <a:ext cx="1583317" cy="76954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8248B-09F3-C4D8-77F4-9B5AF626266B}"/>
              </a:ext>
            </a:extLst>
          </p:cNvPr>
          <p:cNvSpPr/>
          <p:nvPr/>
        </p:nvSpPr>
        <p:spPr>
          <a:xfrm>
            <a:off x="7119991" y="5230831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B654F-6878-5A27-2B44-8D89EE3D8C30}"/>
              </a:ext>
            </a:extLst>
          </p:cNvPr>
          <p:cNvSpPr/>
          <p:nvPr/>
        </p:nvSpPr>
        <p:spPr>
          <a:xfrm>
            <a:off x="8758718" y="5246996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D3B277-53FA-7781-C947-5FC85035D3D2}"/>
              </a:ext>
            </a:extLst>
          </p:cNvPr>
          <p:cNvSpPr/>
          <p:nvPr/>
        </p:nvSpPr>
        <p:spPr>
          <a:xfrm>
            <a:off x="10397446" y="5230829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6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0053E-4847-25B7-B36B-F215480B392D}"/>
              </a:ext>
            </a:extLst>
          </p:cNvPr>
          <p:cNvSpPr/>
          <p:nvPr/>
        </p:nvSpPr>
        <p:spPr>
          <a:xfrm>
            <a:off x="7264573" y="761751"/>
            <a:ext cx="4283960" cy="1924951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5FA28-9BA0-C606-738B-6D5EC6AAEF8E}"/>
              </a:ext>
            </a:extLst>
          </p:cNvPr>
          <p:cNvSpPr/>
          <p:nvPr/>
        </p:nvSpPr>
        <p:spPr>
          <a:xfrm>
            <a:off x="2752575" y="761751"/>
            <a:ext cx="4283960" cy="1924951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57F72A-9745-6EED-2AB0-D93327EB70C0}"/>
              </a:ext>
            </a:extLst>
          </p:cNvPr>
          <p:cNvSpPr/>
          <p:nvPr/>
        </p:nvSpPr>
        <p:spPr>
          <a:xfrm>
            <a:off x="2752575" y="2858861"/>
            <a:ext cx="1332053" cy="58724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EB9C9-C808-9995-E8C0-23493DE59B8A}"/>
              </a:ext>
            </a:extLst>
          </p:cNvPr>
          <p:cNvSpPr/>
          <p:nvPr/>
        </p:nvSpPr>
        <p:spPr>
          <a:xfrm>
            <a:off x="4228528" y="2858861"/>
            <a:ext cx="1332053" cy="58724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D38B0-F1FE-98C4-5345-21091A1660D1}"/>
              </a:ext>
            </a:extLst>
          </p:cNvPr>
          <p:cNvSpPr/>
          <p:nvPr/>
        </p:nvSpPr>
        <p:spPr>
          <a:xfrm>
            <a:off x="5658088" y="2858861"/>
            <a:ext cx="1332053" cy="58724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8EB80A-A223-333B-928B-1753D54CEC25}"/>
              </a:ext>
            </a:extLst>
          </p:cNvPr>
          <p:cNvSpPr/>
          <p:nvPr/>
        </p:nvSpPr>
        <p:spPr>
          <a:xfrm>
            <a:off x="2752575" y="3609327"/>
            <a:ext cx="4183899" cy="1095245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D30CEA-E417-5E12-254B-49BE075AD05B}"/>
              </a:ext>
            </a:extLst>
          </p:cNvPr>
          <p:cNvSpPr/>
          <p:nvPr/>
        </p:nvSpPr>
        <p:spPr>
          <a:xfrm>
            <a:off x="2752575" y="4867796"/>
            <a:ext cx="4183899" cy="1248118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B953D3-8EF7-DE84-7C96-1D748298F91C}"/>
              </a:ext>
            </a:extLst>
          </p:cNvPr>
          <p:cNvSpPr/>
          <p:nvPr/>
        </p:nvSpPr>
        <p:spPr>
          <a:xfrm>
            <a:off x="7264573" y="2845353"/>
            <a:ext cx="4283959" cy="1967399"/>
          </a:xfrm>
          <a:prstGeom prst="roundRect">
            <a:avLst>
              <a:gd name="adj" fmla="val 757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B24B948-843F-509A-30C4-758B47B9C486}"/>
              </a:ext>
            </a:extLst>
          </p:cNvPr>
          <p:cNvSpPr/>
          <p:nvPr/>
        </p:nvSpPr>
        <p:spPr>
          <a:xfrm rot="5400000">
            <a:off x="-1110337" y="2481043"/>
            <a:ext cx="5388676" cy="1881069"/>
          </a:xfrm>
          <a:prstGeom prst="round2SameRect">
            <a:avLst>
              <a:gd name="adj1" fmla="val 12119"/>
              <a:gd name="adj2" fmla="val 0"/>
            </a:avLst>
          </a:prstGeom>
          <a:gradFill flip="none" rotWithShape="1">
            <a:gsLst>
              <a:gs pos="0">
                <a:srgbClr val="1983C5"/>
              </a:gs>
              <a:gs pos="100000">
                <a:srgbClr val="004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A4E76B-2FF3-5A5E-3C3A-144A6339FAF7}"/>
              </a:ext>
            </a:extLst>
          </p:cNvPr>
          <p:cNvSpPr/>
          <p:nvPr/>
        </p:nvSpPr>
        <p:spPr>
          <a:xfrm>
            <a:off x="5814316" y="2966833"/>
            <a:ext cx="416794" cy="362362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0FB7CC-23A5-2F27-48E5-96AA1164FD15}"/>
              </a:ext>
            </a:extLst>
          </p:cNvPr>
          <p:cNvSpPr/>
          <p:nvPr/>
        </p:nvSpPr>
        <p:spPr>
          <a:xfrm>
            <a:off x="4389298" y="2966833"/>
            <a:ext cx="416794" cy="362362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6CE815-DC73-34F7-B6A7-D6157076957C}"/>
              </a:ext>
            </a:extLst>
          </p:cNvPr>
          <p:cNvSpPr/>
          <p:nvPr/>
        </p:nvSpPr>
        <p:spPr>
          <a:xfrm>
            <a:off x="2890899" y="2970025"/>
            <a:ext cx="416794" cy="362362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D676F34-3B51-929E-BCBC-B15D7366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65" y="3010649"/>
            <a:ext cx="273793" cy="273793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3B3F01-9A59-AE8D-85DF-B1C5DF38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56" y="3042764"/>
            <a:ext cx="241679" cy="241679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D3C23-0706-6128-1DB1-79741AB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18" y="2966833"/>
            <a:ext cx="316590" cy="316590"/>
          </a:xfrm>
          <a:prstGeom prst="rect">
            <a:avLst/>
          </a:prstGeom>
        </p:spPr>
      </p:pic>
      <p:pic>
        <p:nvPicPr>
          <p:cNvPr id="32" name="Picture 31" descr="A white outline of a house&#10;&#10;Description automatically generated">
            <a:extLst>
              <a:ext uri="{FF2B5EF4-FFF2-40B4-BE49-F238E27FC236}">
                <a16:creationId xmlns:a16="http://schemas.microsoft.com/office/drawing/2014/main" id="{DF5D85ED-B751-2C39-750F-07D92A4AF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2" y="4195196"/>
            <a:ext cx="300499" cy="300499"/>
          </a:xfrm>
          <a:prstGeom prst="rect">
            <a:avLst/>
          </a:prstGeom>
        </p:spPr>
      </p:pic>
      <p:pic>
        <p:nvPicPr>
          <p:cNvPr id="34" name="Picture 33" descr="A white logo with a play button&#10;&#10;Description automatically generated">
            <a:extLst>
              <a:ext uri="{FF2B5EF4-FFF2-40B4-BE49-F238E27FC236}">
                <a16:creationId xmlns:a16="http://schemas.microsoft.com/office/drawing/2014/main" id="{83F2D9D9-833D-7306-BD24-E48B47FCD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7" y="4812752"/>
            <a:ext cx="351324" cy="351324"/>
          </a:xfrm>
          <a:prstGeom prst="rect">
            <a:avLst/>
          </a:prstGeom>
        </p:spPr>
      </p:pic>
      <p:pic>
        <p:nvPicPr>
          <p:cNvPr id="36" name="Picture 35" descr="A white star in a circle with rays&#10;&#10;Description automatically generated">
            <a:extLst>
              <a:ext uri="{FF2B5EF4-FFF2-40B4-BE49-F238E27FC236}">
                <a16:creationId xmlns:a16="http://schemas.microsoft.com/office/drawing/2014/main" id="{8E7F52E2-4D17-A419-9A34-8FD118AFB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5" y="5474572"/>
            <a:ext cx="351324" cy="3513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7BBF89-F509-039A-BABE-927E79082675}"/>
              </a:ext>
            </a:extLst>
          </p:cNvPr>
          <p:cNvSpPr txBox="1"/>
          <p:nvPr/>
        </p:nvSpPr>
        <p:spPr>
          <a:xfrm>
            <a:off x="1453555" y="4213026"/>
            <a:ext cx="728359" cy="28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27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Home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1F1F7-86C5-FF14-CD6C-E271053B63A7}"/>
              </a:ext>
            </a:extLst>
          </p:cNvPr>
          <p:cNvSpPr txBox="1"/>
          <p:nvPr/>
        </p:nvSpPr>
        <p:spPr>
          <a:xfrm>
            <a:off x="1369770" y="4875002"/>
            <a:ext cx="943621" cy="28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27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Live Score</a:t>
            </a:r>
            <a:endParaRPr lang="en-IN" sz="14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DC4F2-688D-78C2-59BA-BE5147583FC1}"/>
              </a:ext>
            </a:extLst>
          </p:cNvPr>
          <p:cNvSpPr txBox="1"/>
          <p:nvPr/>
        </p:nvSpPr>
        <p:spPr>
          <a:xfrm>
            <a:off x="1367639" y="5536978"/>
            <a:ext cx="1056837" cy="28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27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Points Table</a:t>
            </a:r>
            <a:endParaRPr lang="en-IN" sz="1600">
              <a:solidFill>
                <a:schemeClr val="bg1"/>
              </a:solidFill>
            </a:endParaRPr>
          </a:p>
        </p:txBody>
      </p:sp>
      <p:pic>
        <p:nvPicPr>
          <p:cNvPr id="43" name="Picture 42" descr="A logo of a person with a pink ribbon&#10;&#10;Description automatically generated">
            <a:extLst>
              <a:ext uri="{FF2B5EF4-FFF2-40B4-BE49-F238E27FC236}">
                <a16:creationId xmlns:a16="http://schemas.microsoft.com/office/drawing/2014/main" id="{6AA9257C-9B7C-3B29-704A-71A5385FB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7" y="954801"/>
            <a:ext cx="1454157" cy="70676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8248B-09F3-C4D8-77F4-9B5AF626266B}"/>
              </a:ext>
            </a:extLst>
          </p:cNvPr>
          <p:cNvSpPr/>
          <p:nvPr/>
        </p:nvSpPr>
        <p:spPr>
          <a:xfrm>
            <a:off x="7264573" y="4971403"/>
            <a:ext cx="1273865" cy="1144510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B654F-6878-5A27-2B44-8D89EE3D8C30}"/>
              </a:ext>
            </a:extLst>
          </p:cNvPr>
          <p:cNvSpPr/>
          <p:nvPr/>
        </p:nvSpPr>
        <p:spPr>
          <a:xfrm>
            <a:off x="8769620" y="4986249"/>
            <a:ext cx="1273865" cy="1144510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D3B277-53FA-7781-C947-5FC85035D3D2}"/>
              </a:ext>
            </a:extLst>
          </p:cNvPr>
          <p:cNvSpPr/>
          <p:nvPr/>
        </p:nvSpPr>
        <p:spPr>
          <a:xfrm>
            <a:off x="10274667" y="4971401"/>
            <a:ext cx="1273865" cy="1144510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0053E-4847-25B7-B36B-F215480B392D}"/>
              </a:ext>
            </a:extLst>
          </p:cNvPr>
          <p:cNvSpPr/>
          <p:nvPr/>
        </p:nvSpPr>
        <p:spPr>
          <a:xfrm>
            <a:off x="7304493" y="670634"/>
            <a:ext cx="4430307" cy="1990711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5FA28-9BA0-C606-738B-6D5EC6AAEF8E}"/>
              </a:ext>
            </a:extLst>
          </p:cNvPr>
          <p:cNvSpPr/>
          <p:nvPr/>
        </p:nvSpPr>
        <p:spPr>
          <a:xfrm>
            <a:off x="2638359" y="670634"/>
            <a:ext cx="4430307" cy="1990711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57F72A-9745-6EED-2AB0-D93327EB70C0}"/>
              </a:ext>
            </a:extLst>
          </p:cNvPr>
          <p:cNvSpPr/>
          <p:nvPr/>
        </p:nvSpPr>
        <p:spPr>
          <a:xfrm>
            <a:off x="2638359" y="2839385"/>
            <a:ext cx="1377558" cy="607302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EB9C9-C808-9995-E8C0-23493DE59B8A}"/>
              </a:ext>
            </a:extLst>
          </p:cNvPr>
          <p:cNvSpPr/>
          <p:nvPr/>
        </p:nvSpPr>
        <p:spPr>
          <a:xfrm>
            <a:off x="4164733" y="2839385"/>
            <a:ext cx="1377558" cy="607302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D38B0-F1FE-98C4-5345-21091A1660D1}"/>
              </a:ext>
            </a:extLst>
          </p:cNvPr>
          <p:cNvSpPr/>
          <p:nvPr/>
        </p:nvSpPr>
        <p:spPr>
          <a:xfrm>
            <a:off x="5643128" y="2839385"/>
            <a:ext cx="1377558" cy="607302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8EB80A-A223-333B-928B-1753D54CEC25}"/>
              </a:ext>
            </a:extLst>
          </p:cNvPr>
          <p:cNvSpPr/>
          <p:nvPr/>
        </p:nvSpPr>
        <p:spPr>
          <a:xfrm>
            <a:off x="2638359" y="3615488"/>
            <a:ext cx="4326827" cy="1132660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D30CEA-E417-5E12-254B-49BE075AD05B}"/>
              </a:ext>
            </a:extLst>
          </p:cNvPr>
          <p:cNvSpPr/>
          <p:nvPr/>
        </p:nvSpPr>
        <p:spPr>
          <a:xfrm>
            <a:off x="2638359" y="4916948"/>
            <a:ext cx="4326827" cy="1290755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B953D3-8EF7-DE84-7C96-1D748298F91C}"/>
              </a:ext>
            </a:extLst>
          </p:cNvPr>
          <p:cNvSpPr/>
          <p:nvPr/>
        </p:nvSpPr>
        <p:spPr>
          <a:xfrm>
            <a:off x="7304493" y="2825415"/>
            <a:ext cx="4430306" cy="2034608"/>
          </a:xfrm>
          <a:prstGeom prst="roundRect">
            <a:avLst>
              <a:gd name="adj" fmla="val 757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B24B948-843F-509A-30C4-758B47B9C486}"/>
              </a:ext>
            </a:extLst>
          </p:cNvPr>
          <p:cNvSpPr/>
          <p:nvPr/>
        </p:nvSpPr>
        <p:spPr>
          <a:xfrm rot="5400000">
            <a:off x="-1356517" y="2448660"/>
            <a:ext cx="5572761" cy="1945329"/>
          </a:xfrm>
          <a:prstGeom prst="round2SameRect">
            <a:avLst>
              <a:gd name="adj1" fmla="val 12119"/>
              <a:gd name="adj2" fmla="val 0"/>
            </a:avLst>
          </a:prstGeom>
          <a:gradFill flip="none" rotWithShape="1">
            <a:gsLst>
              <a:gs pos="0">
                <a:srgbClr val="1983C5"/>
              </a:gs>
              <a:gs pos="100000">
                <a:srgbClr val="004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A4E76B-2FF3-5A5E-3C3A-144A6339FAF7}"/>
              </a:ext>
            </a:extLst>
          </p:cNvPr>
          <p:cNvSpPr/>
          <p:nvPr/>
        </p:nvSpPr>
        <p:spPr>
          <a:xfrm>
            <a:off x="5804694" y="2951045"/>
            <a:ext cx="431032" cy="374740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0FB7CC-23A5-2F27-48E5-96AA1164FD15}"/>
              </a:ext>
            </a:extLst>
          </p:cNvPr>
          <p:cNvSpPr/>
          <p:nvPr/>
        </p:nvSpPr>
        <p:spPr>
          <a:xfrm>
            <a:off x="4330995" y="2951045"/>
            <a:ext cx="431032" cy="374740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6CE815-DC73-34F7-B6A7-D6157076957C}"/>
              </a:ext>
            </a:extLst>
          </p:cNvPr>
          <p:cNvSpPr/>
          <p:nvPr/>
        </p:nvSpPr>
        <p:spPr>
          <a:xfrm>
            <a:off x="2781408" y="2954346"/>
            <a:ext cx="431032" cy="374740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D676F34-3B51-929E-BCBC-B15D7366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92" y="2996358"/>
            <a:ext cx="283147" cy="283147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3B3F01-9A59-AE8D-85DF-B1C5DF38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56" y="3029570"/>
            <a:ext cx="249935" cy="249935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D3C23-0706-6128-1DB1-79741AB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07" y="2951045"/>
            <a:ext cx="327405" cy="327405"/>
          </a:xfrm>
          <a:prstGeom prst="rect">
            <a:avLst/>
          </a:prstGeom>
        </p:spPr>
      </p:pic>
      <p:pic>
        <p:nvPicPr>
          <p:cNvPr id="32" name="Picture 31" descr="A white outline of a house&#10;&#10;Description automatically generated">
            <a:extLst>
              <a:ext uri="{FF2B5EF4-FFF2-40B4-BE49-F238E27FC236}">
                <a16:creationId xmlns:a16="http://schemas.microsoft.com/office/drawing/2014/main" id="{DF5D85ED-B751-2C39-750F-07D92A4AF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3" y="4221371"/>
            <a:ext cx="310765" cy="310765"/>
          </a:xfrm>
          <a:prstGeom prst="rect">
            <a:avLst/>
          </a:prstGeom>
        </p:spPr>
      </p:pic>
      <p:pic>
        <p:nvPicPr>
          <p:cNvPr id="34" name="Picture 33" descr="A white logo with a play button&#10;&#10;Description automatically generated">
            <a:extLst>
              <a:ext uri="{FF2B5EF4-FFF2-40B4-BE49-F238E27FC236}">
                <a16:creationId xmlns:a16="http://schemas.microsoft.com/office/drawing/2014/main" id="{83F2D9D9-833D-7306-BD24-E48B47FCD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1" y="4860024"/>
            <a:ext cx="363326" cy="363326"/>
          </a:xfrm>
          <a:prstGeom prst="rect">
            <a:avLst/>
          </a:prstGeom>
        </p:spPr>
      </p:pic>
      <p:pic>
        <p:nvPicPr>
          <p:cNvPr id="36" name="Picture 35" descr="A white star in a circle with rays&#10;&#10;Description automatically generated">
            <a:extLst>
              <a:ext uri="{FF2B5EF4-FFF2-40B4-BE49-F238E27FC236}">
                <a16:creationId xmlns:a16="http://schemas.microsoft.com/office/drawing/2014/main" id="{8E7F52E2-4D17-A419-9A34-8FD118AFB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" y="5544453"/>
            <a:ext cx="363326" cy="3633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7BBF89-F509-039A-BABE-927E79082675}"/>
              </a:ext>
            </a:extLst>
          </p:cNvPr>
          <p:cNvSpPr txBox="1"/>
          <p:nvPr/>
        </p:nvSpPr>
        <p:spPr>
          <a:xfrm>
            <a:off x="1294962" y="4239810"/>
            <a:ext cx="753241" cy="29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31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Home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1F1F7-86C5-FF14-CD6C-E271053B63A7}"/>
              </a:ext>
            </a:extLst>
          </p:cNvPr>
          <p:cNvSpPr txBox="1"/>
          <p:nvPr/>
        </p:nvSpPr>
        <p:spPr>
          <a:xfrm>
            <a:off x="1208314" y="4924400"/>
            <a:ext cx="975857" cy="29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31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Live Score</a:t>
            </a:r>
            <a:endParaRPr lang="en-IN" sz="14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DC4F2-688D-78C2-59BA-BE5147583FC1}"/>
              </a:ext>
            </a:extLst>
          </p:cNvPr>
          <p:cNvSpPr txBox="1"/>
          <p:nvPr/>
        </p:nvSpPr>
        <p:spPr>
          <a:xfrm>
            <a:off x="1206111" y="5608991"/>
            <a:ext cx="1092941" cy="29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31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Points Table</a:t>
            </a:r>
            <a:endParaRPr lang="en-IN" sz="1600">
              <a:solidFill>
                <a:schemeClr val="bg1"/>
              </a:solidFill>
            </a:endParaRPr>
          </a:p>
        </p:txBody>
      </p:sp>
      <p:pic>
        <p:nvPicPr>
          <p:cNvPr id="43" name="Picture 42" descr="A logo of a person with a pink ribbon&#10;&#10;Description automatically generated">
            <a:extLst>
              <a:ext uri="{FF2B5EF4-FFF2-40B4-BE49-F238E27FC236}">
                <a16:creationId xmlns:a16="http://schemas.microsoft.com/office/drawing/2014/main" id="{6AA9257C-9B7C-3B29-704A-71A5385FB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4" y="870279"/>
            <a:ext cx="1503833" cy="73091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8248B-09F3-C4D8-77F4-9B5AF626266B}"/>
              </a:ext>
            </a:extLst>
          </p:cNvPr>
          <p:cNvSpPr/>
          <p:nvPr/>
        </p:nvSpPr>
        <p:spPr>
          <a:xfrm>
            <a:off x="7304493" y="5024094"/>
            <a:ext cx="1317382" cy="1183608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B654F-6878-5A27-2B44-8D89EE3D8C30}"/>
              </a:ext>
            </a:extLst>
          </p:cNvPr>
          <p:cNvSpPr/>
          <p:nvPr/>
        </p:nvSpPr>
        <p:spPr>
          <a:xfrm>
            <a:off x="8860955" y="5039448"/>
            <a:ext cx="1317382" cy="1183608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D3B277-53FA-7781-C947-5FC85035D3D2}"/>
              </a:ext>
            </a:extLst>
          </p:cNvPr>
          <p:cNvSpPr/>
          <p:nvPr/>
        </p:nvSpPr>
        <p:spPr>
          <a:xfrm>
            <a:off x="10417417" y="5024092"/>
            <a:ext cx="1317382" cy="1183608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7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3AEF-E4F7-986D-4D64-45D5D1D9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4DB2-1D81-070A-B60B-8B56E11F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0053E-4847-25B7-B36B-F215480B392D}"/>
              </a:ext>
            </a:extLst>
          </p:cNvPr>
          <p:cNvSpPr/>
          <p:nvPr/>
        </p:nvSpPr>
        <p:spPr>
          <a:xfrm>
            <a:off x="7119991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25FA28-9BA0-C606-738B-6D5EC6AAEF8E}"/>
              </a:ext>
            </a:extLst>
          </p:cNvPr>
          <p:cNvSpPr/>
          <p:nvPr/>
        </p:nvSpPr>
        <p:spPr>
          <a:xfrm>
            <a:off x="2207232" y="647272"/>
            <a:ext cx="4664467" cy="2095928"/>
          </a:xfrm>
          <a:prstGeom prst="roundRect">
            <a:avLst>
              <a:gd name="adj" fmla="val 10294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57F72A-9745-6EED-2AB0-D93327EB70C0}"/>
              </a:ext>
            </a:extLst>
          </p:cNvPr>
          <p:cNvSpPr/>
          <p:nvPr/>
        </p:nvSpPr>
        <p:spPr>
          <a:xfrm>
            <a:off x="2207232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2EB9C9-C808-9995-E8C0-23493DE59B8A}"/>
              </a:ext>
            </a:extLst>
          </p:cNvPr>
          <p:cNvSpPr/>
          <p:nvPr/>
        </p:nvSpPr>
        <p:spPr>
          <a:xfrm>
            <a:off x="3814281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9D38B0-F1FE-98C4-5345-21091A1660D1}"/>
              </a:ext>
            </a:extLst>
          </p:cNvPr>
          <p:cNvSpPr/>
          <p:nvPr/>
        </p:nvSpPr>
        <p:spPr>
          <a:xfrm>
            <a:off x="5370816" y="2930651"/>
            <a:ext cx="1450368" cy="639400"/>
          </a:xfrm>
          <a:prstGeom prst="roundRect">
            <a:avLst>
              <a:gd name="adj" fmla="val 17105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8EB80A-A223-333B-928B-1753D54CEC25}"/>
              </a:ext>
            </a:extLst>
          </p:cNvPr>
          <p:cNvSpPr/>
          <p:nvPr/>
        </p:nvSpPr>
        <p:spPr>
          <a:xfrm>
            <a:off x="2207232" y="3747774"/>
            <a:ext cx="4555518" cy="1192526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D30CEA-E417-5E12-254B-49BE075AD05B}"/>
              </a:ext>
            </a:extLst>
          </p:cNvPr>
          <p:cNvSpPr/>
          <p:nvPr/>
        </p:nvSpPr>
        <p:spPr>
          <a:xfrm>
            <a:off x="2207232" y="5118022"/>
            <a:ext cx="4555518" cy="1358977"/>
          </a:xfrm>
          <a:prstGeom prst="roundRect">
            <a:avLst>
              <a:gd name="adj" fmla="val 13910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B953D3-8EF7-DE84-7C96-1D748298F91C}"/>
              </a:ext>
            </a:extLst>
          </p:cNvPr>
          <p:cNvSpPr/>
          <p:nvPr/>
        </p:nvSpPr>
        <p:spPr>
          <a:xfrm>
            <a:off x="7119991" y="2915943"/>
            <a:ext cx="4664466" cy="2142146"/>
          </a:xfrm>
          <a:prstGeom prst="roundRect">
            <a:avLst>
              <a:gd name="adj" fmla="val 757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1B24B948-843F-509A-30C4-758B47B9C486}"/>
              </a:ext>
            </a:extLst>
          </p:cNvPr>
          <p:cNvSpPr/>
          <p:nvPr/>
        </p:nvSpPr>
        <p:spPr>
          <a:xfrm rot="5400000">
            <a:off x="-1998789" y="2519274"/>
            <a:ext cx="5867305" cy="2048148"/>
          </a:xfrm>
          <a:prstGeom prst="round2SameRect">
            <a:avLst>
              <a:gd name="adj1" fmla="val 12119"/>
              <a:gd name="adj2" fmla="val 0"/>
            </a:avLst>
          </a:prstGeom>
          <a:gradFill flip="none" rotWithShape="1">
            <a:gsLst>
              <a:gs pos="0">
                <a:srgbClr val="1983C5"/>
              </a:gs>
              <a:gs pos="100000">
                <a:srgbClr val="0048A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A4E76B-2FF3-5A5E-3C3A-144A6339FAF7}"/>
              </a:ext>
            </a:extLst>
          </p:cNvPr>
          <p:cNvSpPr/>
          <p:nvPr/>
        </p:nvSpPr>
        <p:spPr>
          <a:xfrm>
            <a:off x="554092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0FB7CC-23A5-2F27-48E5-96AA1164FD15}"/>
              </a:ext>
            </a:extLst>
          </p:cNvPr>
          <p:cNvSpPr/>
          <p:nvPr/>
        </p:nvSpPr>
        <p:spPr>
          <a:xfrm>
            <a:off x="3989331" y="3048213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6CE815-DC73-34F7-B6A7-D6157076957C}"/>
              </a:ext>
            </a:extLst>
          </p:cNvPr>
          <p:cNvSpPr/>
          <p:nvPr/>
        </p:nvSpPr>
        <p:spPr>
          <a:xfrm>
            <a:off x="2357842" y="3051688"/>
            <a:ext cx="453814" cy="394547"/>
          </a:xfrm>
          <a:prstGeom prst="roundRect">
            <a:avLst/>
          </a:pr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D676F34-3B51-929E-BCBC-B15D7366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97" y="3095921"/>
            <a:ext cx="298112" cy="298112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3B3F01-9A59-AE8D-85DF-B1C5DF38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76" y="3130888"/>
            <a:ext cx="263145" cy="263145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D3C23-0706-6128-1DB1-79741AB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3" y="3048213"/>
            <a:ext cx="344710" cy="344710"/>
          </a:xfrm>
          <a:prstGeom prst="rect">
            <a:avLst/>
          </a:prstGeom>
        </p:spPr>
      </p:pic>
      <p:pic>
        <p:nvPicPr>
          <p:cNvPr id="32" name="Picture 31" descr="A white outline of a house&#10;&#10;Description automatically generated">
            <a:extLst>
              <a:ext uri="{FF2B5EF4-FFF2-40B4-BE49-F238E27FC236}">
                <a16:creationId xmlns:a16="http://schemas.microsoft.com/office/drawing/2014/main" id="{DF5D85ED-B751-2C39-750F-07D92A4AF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1" y="4385681"/>
            <a:ext cx="327190" cy="327190"/>
          </a:xfrm>
          <a:prstGeom prst="rect">
            <a:avLst/>
          </a:prstGeom>
        </p:spPr>
      </p:pic>
      <p:pic>
        <p:nvPicPr>
          <p:cNvPr id="34" name="Picture 33" descr="A white logo with a play button&#10;&#10;Description automatically generated">
            <a:extLst>
              <a:ext uri="{FF2B5EF4-FFF2-40B4-BE49-F238E27FC236}">
                <a16:creationId xmlns:a16="http://schemas.microsoft.com/office/drawing/2014/main" id="{83F2D9D9-833D-7306-BD24-E48B47FCD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1" y="5058089"/>
            <a:ext cx="382529" cy="382529"/>
          </a:xfrm>
          <a:prstGeom prst="rect">
            <a:avLst/>
          </a:prstGeom>
        </p:spPr>
      </p:pic>
      <p:pic>
        <p:nvPicPr>
          <p:cNvPr id="36" name="Picture 35" descr="A white star in a circle with rays&#10;&#10;Description automatically generated">
            <a:extLst>
              <a:ext uri="{FF2B5EF4-FFF2-40B4-BE49-F238E27FC236}">
                <a16:creationId xmlns:a16="http://schemas.microsoft.com/office/drawing/2014/main" id="{8E7F52E2-4D17-A419-9A34-8FD118AFB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7" y="5778693"/>
            <a:ext cx="382529" cy="3825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7BBF89-F509-039A-BABE-927E79082675}"/>
              </a:ext>
            </a:extLst>
          </p:cNvPr>
          <p:cNvSpPr txBox="1"/>
          <p:nvPr/>
        </p:nvSpPr>
        <p:spPr>
          <a:xfrm>
            <a:off x="792831" y="4405094"/>
            <a:ext cx="79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Home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F1F1F7-86C5-FF14-CD6C-E271053B63A7}"/>
              </a:ext>
            </a:extLst>
          </p:cNvPr>
          <p:cNvSpPr txBox="1"/>
          <p:nvPr/>
        </p:nvSpPr>
        <p:spPr>
          <a:xfrm>
            <a:off x="701604" y="5125868"/>
            <a:ext cx="102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Live 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DC4F2-688D-78C2-59BA-BE5147583FC1}"/>
              </a:ext>
            </a:extLst>
          </p:cNvPr>
          <p:cNvSpPr txBox="1"/>
          <p:nvPr/>
        </p:nvSpPr>
        <p:spPr>
          <a:xfrm>
            <a:off x="699284" y="5846642"/>
            <a:ext cx="115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Points Table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3" name="Picture 42" descr="A logo of a person with a pink ribbon&#10;&#10;Description automatically generated">
            <a:extLst>
              <a:ext uri="{FF2B5EF4-FFF2-40B4-BE49-F238E27FC236}">
                <a16:creationId xmlns:a16="http://schemas.microsoft.com/office/drawing/2014/main" id="{6AA9257C-9B7C-3B29-704A-71A5385FB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2" y="857469"/>
            <a:ext cx="1583317" cy="76954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98248B-09F3-C4D8-77F4-9B5AF626266B}"/>
              </a:ext>
            </a:extLst>
          </p:cNvPr>
          <p:cNvSpPr/>
          <p:nvPr/>
        </p:nvSpPr>
        <p:spPr>
          <a:xfrm>
            <a:off x="7119991" y="5230831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B654F-6878-5A27-2B44-8D89EE3D8C30}"/>
              </a:ext>
            </a:extLst>
          </p:cNvPr>
          <p:cNvSpPr/>
          <p:nvPr/>
        </p:nvSpPr>
        <p:spPr>
          <a:xfrm>
            <a:off x="8758718" y="5246996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D3B277-53FA-7781-C947-5FC85035D3D2}"/>
              </a:ext>
            </a:extLst>
          </p:cNvPr>
          <p:cNvSpPr/>
          <p:nvPr/>
        </p:nvSpPr>
        <p:spPr>
          <a:xfrm>
            <a:off x="10397446" y="5230829"/>
            <a:ext cx="1387011" cy="1246167"/>
          </a:xfrm>
          <a:prstGeom prst="roundRect">
            <a:avLst>
              <a:gd name="adj" fmla="val 14998"/>
            </a:avLst>
          </a:prstGeom>
          <a:solidFill>
            <a:schemeClr val="bg1"/>
          </a:solidFill>
          <a:ln>
            <a:noFill/>
          </a:ln>
          <a:effectLst>
            <a:outerShdw blurRad="457200" dist="114300" dir="2700000" sx="94000" sy="94000" algn="tl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5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khan</dc:creator>
  <cp:lastModifiedBy>MO460</cp:lastModifiedBy>
  <cp:revision>4</cp:revision>
  <dcterms:created xsi:type="dcterms:W3CDTF">2024-04-07T18:26:57Z</dcterms:created>
  <dcterms:modified xsi:type="dcterms:W3CDTF">2024-07-11T15:41:26Z</dcterms:modified>
</cp:coreProperties>
</file>