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-671400" y="473760"/>
            <a:ext cx="10985040" cy="636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