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media/image3.png" ContentType="image/png"/>
  <Override PartName="/ppt/media/image2.png" ContentType="image/png"/>
  <Override PartName="/ppt/media/image1.png" ContentType="image/png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10077450" cy="75628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876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3640" y="4060080"/>
            <a:ext cx="906876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0880" y="4060080"/>
            <a:ext cx="442548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3640" y="4060080"/>
            <a:ext cx="442548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8760" cy="4385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8760" cy="4385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89600" y="1769400"/>
            <a:ext cx="5496480" cy="438552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89600" y="1769400"/>
            <a:ext cx="5496480" cy="43855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3640" y="1769400"/>
            <a:ext cx="9068760" cy="4385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8760" cy="4385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4385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4385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3640" y="301320"/>
            <a:ext cx="9068760" cy="585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3640" y="4060080"/>
            <a:ext cx="442548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4385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4385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0880" y="4060080"/>
            <a:ext cx="442548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3640" y="4060080"/>
            <a:ext cx="906876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8760" cy="43855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3640" y="6888960"/>
            <a:ext cx="234756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5920" y="6888960"/>
            <a:ext cx="319392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4840" y="6888960"/>
            <a:ext cx="234756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53CB688C-D518-4EC1-AF6D-C54585EE6EBA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1"/>
          <a:stretch/>
        </p:blipFill>
        <p:spPr>
          <a:xfrm>
            <a:off x="-365400" y="73440"/>
            <a:ext cx="10431720" cy="6046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